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2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45" r:id="rId11"/>
    <p:sldId id="343" r:id="rId12"/>
    <p:sldId id="344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1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An&#225;lisisResultadosAnsy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Dise&#241;oBombaHidr&#225;ul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AnalisisResultadosRodete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AnalisisResultadosRodete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AnalisisResultadosRodete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Dise&#241;oBombaHidr&#225;uli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9\Estudios\Universidad\Master%20Ingenieria%20Industrial\Master\TFM\AnalisisResultadosRodete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/>
              <a:t>Error relativo</a:t>
            </a:r>
            <a:r>
              <a:rPr lang="es-ES" sz="2000" b="1" baseline="0"/>
              <a:t> de la Altura H</a:t>
            </a:r>
            <a:endParaRPr lang="es-E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3"/>
          <c:tx>
            <c:strRef>
              <c:f>Errores!$L$4</c:f>
              <c:strCache>
                <c:ptCount val="1"/>
                <c:pt idx="0">
                  <c:v>AlturaH.Er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Errores!$L$5:$L$6297</c:f>
              <c:numCache>
                <c:formatCode>0.00%</c:formatCode>
                <c:ptCount val="6293"/>
                <c:pt idx="0">
                  <c:v>2.1942199077813225</c:v>
                </c:pt>
                <c:pt idx="1">
                  <c:v>8.839265951690658</c:v>
                </c:pt>
                <c:pt idx="2">
                  <c:v>13.099220332282053</c:v>
                </c:pt>
                <c:pt idx="3">
                  <c:v>13.42529533749045</c:v>
                </c:pt>
                <c:pt idx="4">
                  <c:v>13.502619565785073</c:v>
                </c:pt>
                <c:pt idx="5">
                  <c:v>13.32429357334428</c:v>
                </c:pt>
                <c:pt idx="6">
                  <c:v>12.951072835562718</c:v>
                </c:pt>
                <c:pt idx="7">
                  <c:v>11.575750644286995</c:v>
                </c:pt>
                <c:pt idx="8">
                  <c:v>9.539718441883922</c:v>
                </c:pt>
                <c:pt idx="9">
                  <c:v>7.6269390520546034</c:v>
                </c:pt>
                <c:pt idx="10">
                  <c:v>5.977395652538867</c:v>
                </c:pt>
                <c:pt idx="11">
                  <c:v>4.6752525509158911</c:v>
                </c:pt>
                <c:pt idx="12">
                  <c:v>3.5753472757516134</c:v>
                </c:pt>
                <c:pt idx="13">
                  <c:v>3.0676852782938906</c:v>
                </c:pt>
                <c:pt idx="14">
                  <c:v>2.5304998072282623</c:v>
                </c:pt>
                <c:pt idx="15">
                  <c:v>2.1846475549601121</c:v>
                </c:pt>
                <c:pt idx="16">
                  <c:v>1.8463270970460424</c:v>
                </c:pt>
                <c:pt idx="17">
                  <c:v>1.5289087379669573</c:v>
                </c:pt>
                <c:pt idx="18">
                  <c:v>1.3312840755360345</c:v>
                </c:pt>
                <c:pt idx="19">
                  <c:v>1.2111444433002396</c:v>
                </c:pt>
                <c:pt idx="20">
                  <c:v>1.1005925957672671</c:v>
                </c:pt>
                <c:pt idx="21">
                  <c:v>1.025039860133562</c:v>
                </c:pt>
                <c:pt idx="22">
                  <c:v>0.95003285740138488</c:v>
                </c:pt>
                <c:pt idx="23">
                  <c:v>0.8850741044145074</c:v>
                </c:pt>
                <c:pt idx="24">
                  <c:v>0.82053278398844298</c:v>
                </c:pt>
                <c:pt idx="25">
                  <c:v>0.76138115224733116</c:v>
                </c:pt>
                <c:pt idx="26">
                  <c:v>0.7044877013146128</c:v>
                </c:pt>
                <c:pt idx="27">
                  <c:v>0.66642615740162536</c:v>
                </c:pt>
                <c:pt idx="28">
                  <c:v>0.64074408924512272</c:v>
                </c:pt>
                <c:pt idx="29">
                  <c:v>0.58917949232109457</c:v>
                </c:pt>
                <c:pt idx="30">
                  <c:v>0.55902784173211217</c:v>
                </c:pt>
                <c:pt idx="31">
                  <c:v>0.53850864808854182</c:v>
                </c:pt>
                <c:pt idx="32">
                  <c:v>0.51669742694327947</c:v>
                </c:pt>
                <c:pt idx="33">
                  <c:v>0.49605550782597485</c:v>
                </c:pt>
                <c:pt idx="34">
                  <c:v>0.46729704768143232</c:v>
                </c:pt>
                <c:pt idx="35">
                  <c:v>0.44965986116117046</c:v>
                </c:pt>
                <c:pt idx="36">
                  <c:v>0.43152383524916088</c:v>
                </c:pt>
                <c:pt idx="37">
                  <c:v>0.41165771160166331</c:v>
                </c:pt>
                <c:pt idx="38">
                  <c:v>0.39527129115639126</c:v>
                </c:pt>
                <c:pt idx="39">
                  <c:v>0.38103923073817425</c:v>
                </c:pt>
                <c:pt idx="40">
                  <c:v>0.36611937013592843</c:v>
                </c:pt>
                <c:pt idx="41">
                  <c:v>0.35307241293276637</c:v>
                </c:pt>
                <c:pt idx="42">
                  <c:v>0.34120877993272963</c:v>
                </c:pt>
                <c:pt idx="43">
                  <c:v>0.32926618029540622</c:v>
                </c:pt>
                <c:pt idx="44">
                  <c:v>0.31782928640339581</c:v>
                </c:pt>
                <c:pt idx="45">
                  <c:v>0.30749955309139282</c:v>
                </c:pt>
                <c:pt idx="46">
                  <c:v>0.29702573065023219</c:v>
                </c:pt>
                <c:pt idx="47">
                  <c:v>0.28783709677657571</c:v>
                </c:pt>
                <c:pt idx="48">
                  <c:v>0.27800348708452777</c:v>
                </c:pt>
                <c:pt idx="49">
                  <c:v>0.26831198178763122</c:v>
                </c:pt>
                <c:pt idx="50">
                  <c:v>0.25800776524085234</c:v>
                </c:pt>
                <c:pt idx="51">
                  <c:v>0.24940866922089427</c:v>
                </c:pt>
                <c:pt idx="52">
                  <c:v>0.24101753286315519</c:v>
                </c:pt>
                <c:pt idx="53">
                  <c:v>0.23352478083058092</c:v>
                </c:pt>
                <c:pt idx="54">
                  <c:v>0.22723619265662168</c:v>
                </c:pt>
                <c:pt idx="55">
                  <c:v>0.22052656245115623</c:v>
                </c:pt>
                <c:pt idx="56">
                  <c:v>0.2119703818513009</c:v>
                </c:pt>
                <c:pt idx="57">
                  <c:v>0.20669891661135906</c:v>
                </c:pt>
                <c:pt idx="58">
                  <c:v>0.20089623191158898</c:v>
                </c:pt>
                <c:pt idx="59">
                  <c:v>0.19493688007950472</c:v>
                </c:pt>
                <c:pt idx="60">
                  <c:v>0.19022737101785042</c:v>
                </c:pt>
                <c:pt idx="61">
                  <c:v>0.18422755774776958</c:v>
                </c:pt>
                <c:pt idx="62">
                  <c:v>0.1791755483194627</c:v>
                </c:pt>
                <c:pt idx="63">
                  <c:v>0.17522003566952696</c:v>
                </c:pt>
                <c:pt idx="64">
                  <c:v>0.1710651738511548</c:v>
                </c:pt>
                <c:pt idx="65">
                  <c:v>0.16719878511577344</c:v>
                </c:pt>
                <c:pt idx="66">
                  <c:v>0.1627122721211203</c:v>
                </c:pt>
                <c:pt idx="67">
                  <c:v>0.15836017963028254</c:v>
                </c:pt>
                <c:pt idx="68">
                  <c:v>0.15449736746232706</c:v>
                </c:pt>
                <c:pt idx="69">
                  <c:v>0.14981690218617383</c:v>
                </c:pt>
                <c:pt idx="70">
                  <c:v>0.14614352771078443</c:v>
                </c:pt>
                <c:pt idx="71">
                  <c:v>0.14261400246373307</c:v>
                </c:pt>
                <c:pt idx="72">
                  <c:v>0.13927261163108898</c:v>
                </c:pt>
                <c:pt idx="73">
                  <c:v>0.13612408245452945</c:v>
                </c:pt>
                <c:pt idx="74">
                  <c:v>0.13286537416321503</c:v>
                </c:pt>
                <c:pt idx="75">
                  <c:v>0.12923932754483047</c:v>
                </c:pt>
                <c:pt idx="76">
                  <c:v>0.12582761709113846</c:v>
                </c:pt>
                <c:pt idx="77">
                  <c:v>0.12265518759899652</c:v>
                </c:pt>
                <c:pt idx="78">
                  <c:v>0.11877902246554256</c:v>
                </c:pt>
                <c:pt idx="79">
                  <c:v>0.11381051045919127</c:v>
                </c:pt>
                <c:pt idx="80">
                  <c:v>0.11028647226045454</c:v>
                </c:pt>
                <c:pt idx="81">
                  <c:v>0.10643537723802295</c:v>
                </c:pt>
                <c:pt idx="82">
                  <c:v>0.10321527017266477</c:v>
                </c:pt>
                <c:pt idx="83">
                  <c:v>9.8245108024458808E-2</c:v>
                </c:pt>
                <c:pt idx="84">
                  <c:v>9.4987653488667029E-2</c:v>
                </c:pt>
                <c:pt idx="85">
                  <c:v>9.1801231557464058E-2</c:v>
                </c:pt>
                <c:pt idx="86">
                  <c:v>8.8398284450811965E-2</c:v>
                </c:pt>
                <c:pt idx="87">
                  <c:v>8.5411771946169321E-2</c:v>
                </c:pt>
                <c:pt idx="88">
                  <c:v>8.2449238083985577E-2</c:v>
                </c:pt>
                <c:pt idx="89">
                  <c:v>7.9613605764130221E-2</c:v>
                </c:pt>
                <c:pt idx="90">
                  <c:v>7.6756288725422991E-2</c:v>
                </c:pt>
                <c:pt idx="91">
                  <c:v>7.4006784955660876E-2</c:v>
                </c:pt>
                <c:pt idx="92">
                  <c:v>7.1319503125189421E-2</c:v>
                </c:pt>
                <c:pt idx="93">
                  <c:v>6.8755038145927372E-2</c:v>
                </c:pt>
                <c:pt idx="94">
                  <c:v>6.5793439394834813E-2</c:v>
                </c:pt>
                <c:pt idx="95">
                  <c:v>6.3118442109383485E-2</c:v>
                </c:pt>
                <c:pt idx="96">
                  <c:v>6.0465084292608273E-2</c:v>
                </c:pt>
                <c:pt idx="97">
                  <c:v>5.7648127973884453E-2</c:v>
                </c:pt>
                <c:pt idx="98">
                  <c:v>5.4958293310565495E-2</c:v>
                </c:pt>
                <c:pt idx="99">
                  <c:v>5.2742055128258462E-2</c:v>
                </c:pt>
                <c:pt idx="100">
                  <c:v>5.0590025180285714E-2</c:v>
                </c:pt>
                <c:pt idx="101">
                  <c:v>4.8178040429662491E-2</c:v>
                </c:pt>
                <c:pt idx="102">
                  <c:v>4.5985115725838049E-2</c:v>
                </c:pt>
                <c:pt idx="103">
                  <c:v>4.4080908554947784E-2</c:v>
                </c:pt>
                <c:pt idx="104">
                  <c:v>4.1058690082744292E-2</c:v>
                </c:pt>
                <c:pt idx="105">
                  <c:v>3.9046543322009464E-2</c:v>
                </c:pt>
                <c:pt idx="106">
                  <c:v>3.7108729822692157E-2</c:v>
                </c:pt>
                <c:pt idx="107">
                  <c:v>3.5420535675733021E-2</c:v>
                </c:pt>
                <c:pt idx="108">
                  <c:v>3.3120174977345596E-2</c:v>
                </c:pt>
                <c:pt idx="109">
                  <c:v>3.1440110236130379E-2</c:v>
                </c:pt>
                <c:pt idx="110">
                  <c:v>2.9962983185840193E-2</c:v>
                </c:pt>
                <c:pt idx="111">
                  <c:v>2.8575731678775276E-2</c:v>
                </c:pt>
                <c:pt idx="112">
                  <c:v>2.7228376311864377E-2</c:v>
                </c:pt>
                <c:pt idx="113">
                  <c:v>2.5959211756074654E-2</c:v>
                </c:pt>
                <c:pt idx="114">
                  <c:v>2.4165299324724512E-2</c:v>
                </c:pt>
                <c:pt idx="115">
                  <c:v>2.3110740202906661E-2</c:v>
                </c:pt>
                <c:pt idx="116">
                  <c:v>2.2149800234358787E-2</c:v>
                </c:pt>
                <c:pt idx="117">
                  <c:v>2.1079030697055322E-2</c:v>
                </c:pt>
                <c:pt idx="118">
                  <c:v>2.0111087150890789E-2</c:v>
                </c:pt>
                <c:pt idx="119">
                  <c:v>1.9150244956374685E-2</c:v>
                </c:pt>
                <c:pt idx="120">
                  <c:v>1.8145655053736418E-2</c:v>
                </c:pt>
                <c:pt idx="121">
                  <c:v>1.72637049400323E-2</c:v>
                </c:pt>
                <c:pt idx="122">
                  <c:v>1.6406614073062837E-2</c:v>
                </c:pt>
                <c:pt idx="123">
                  <c:v>1.556123521234859E-2</c:v>
                </c:pt>
                <c:pt idx="124">
                  <c:v>1.4614993425815265E-2</c:v>
                </c:pt>
                <c:pt idx="125">
                  <c:v>1.3853459482890115E-2</c:v>
                </c:pt>
                <c:pt idx="126">
                  <c:v>1.3078384966830428E-2</c:v>
                </c:pt>
                <c:pt idx="127">
                  <c:v>1.2313413386180404E-2</c:v>
                </c:pt>
                <c:pt idx="128">
                  <c:v>1.1585453307671741E-2</c:v>
                </c:pt>
                <c:pt idx="129">
                  <c:v>1.0884066439823075E-2</c:v>
                </c:pt>
                <c:pt idx="130">
                  <c:v>1.0154703870756652E-2</c:v>
                </c:pt>
                <c:pt idx="131">
                  <c:v>9.4112812700413891E-3</c:v>
                </c:pt>
                <c:pt idx="132">
                  <c:v>8.7452627462692549E-3</c:v>
                </c:pt>
                <c:pt idx="133">
                  <c:v>8.0568609453970045E-3</c:v>
                </c:pt>
                <c:pt idx="134">
                  <c:v>7.4165391938547758E-3</c:v>
                </c:pt>
                <c:pt idx="135">
                  <c:v>6.7844300515587123E-3</c:v>
                </c:pt>
                <c:pt idx="136">
                  <c:v>6.0299331492063603E-3</c:v>
                </c:pt>
                <c:pt idx="137">
                  <c:v>5.4403716641155085E-3</c:v>
                </c:pt>
                <c:pt idx="138">
                  <c:v>4.561691084113249E-3</c:v>
                </c:pt>
                <c:pt idx="139">
                  <c:v>3.9556798834182076E-3</c:v>
                </c:pt>
                <c:pt idx="140">
                  <c:v>3.410719307848491E-3</c:v>
                </c:pt>
                <c:pt idx="141">
                  <c:v>2.7173458218177123E-3</c:v>
                </c:pt>
                <c:pt idx="142">
                  <c:v>2.0009979724439969E-3</c:v>
                </c:pt>
                <c:pt idx="143">
                  <c:v>1.500808620709188E-3</c:v>
                </c:pt>
                <c:pt idx="144">
                  <c:v>8.9094037879169658E-4</c:v>
                </c:pt>
                <c:pt idx="145">
                  <c:v>2.5721063037615298E-4</c:v>
                </c:pt>
                <c:pt idx="146">
                  <c:v>-2.8391442245886283E-4</c:v>
                </c:pt>
                <c:pt idx="147">
                  <c:v>-9.2497113834042344E-4</c:v>
                </c:pt>
                <c:pt idx="148">
                  <c:v>-1.5134900671112E-3</c:v>
                </c:pt>
                <c:pt idx="149">
                  <c:v>-2.130983002507227E-3</c:v>
                </c:pt>
                <c:pt idx="150">
                  <c:v>-2.9698035972262242E-3</c:v>
                </c:pt>
                <c:pt idx="151">
                  <c:v>-3.5576001290386957E-3</c:v>
                </c:pt>
                <c:pt idx="152">
                  <c:v>-4.0785327477802146E-3</c:v>
                </c:pt>
                <c:pt idx="153">
                  <c:v>-4.6290682604846348E-3</c:v>
                </c:pt>
                <c:pt idx="154">
                  <c:v>-5.2483073032070547E-3</c:v>
                </c:pt>
                <c:pt idx="155">
                  <c:v>-5.8115963590981328E-3</c:v>
                </c:pt>
                <c:pt idx="156">
                  <c:v>-6.4523961602461818E-3</c:v>
                </c:pt>
                <c:pt idx="157">
                  <c:v>-7.0285069254137581E-3</c:v>
                </c:pt>
                <c:pt idx="158">
                  <c:v>-7.5976382205658272E-3</c:v>
                </c:pt>
                <c:pt idx="159">
                  <c:v>-8.1965610762160419E-3</c:v>
                </c:pt>
                <c:pt idx="160">
                  <c:v>-8.7842398355802882E-3</c:v>
                </c:pt>
                <c:pt idx="161">
                  <c:v>-9.2976306327426476E-3</c:v>
                </c:pt>
                <c:pt idx="162">
                  <c:v>-9.9820668526281568E-3</c:v>
                </c:pt>
                <c:pt idx="163">
                  <c:v>-1.0523057225617976E-2</c:v>
                </c:pt>
                <c:pt idx="164">
                  <c:v>-1.1133959412505225E-2</c:v>
                </c:pt>
                <c:pt idx="165">
                  <c:v>-1.1720116143566873E-2</c:v>
                </c:pt>
                <c:pt idx="166">
                  <c:v>-1.2526190066699423E-2</c:v>
                </c:pt>
                <c:pt idx="167">
                  <c:v>-1.3063889261336342E-2</c:v>
                </c:pt>
                <c:pt idx="168">
                  <c:v>-1.3575832652086612E-2</c:v>
                </c:pt>
                <c:pt idx="169">
                  <c:v>-1.4057647618721851E-2</c:v>
                </c:pt>
                <c:pt idx="170">
                  <c:v>-1.4601311784994306E-2</c:v>
                </c:pt>
                <c:pt idx="171">
                  <c:v>-1.5138051590150945E-2</c:v>
                </c:pt>
                <c:pt idx="172">
                  <c:v>-1.5628802402621121E-2</c:v>
                </c:pt>
                <c:pt idx="173">
                  <c:v>-1.6103273044456873E-2</c:v>
                </c:pt>
                <c:pt idx="174">
                  <c:v>-1.6543039742494676E-2</c:v>
                </c:pt>
                <c:pt idx="175">
                  <c:v>-1.7055014801267514E-2</c:v>
                </c:pt>
                <c:pt idx="176">
                  <c:v>-1.7504786134588869E-2</c:v>
                </c:pt>
                <c:pt idx="177">
                  <c:v>-1.7975281916035653E-2</c:v>
                </c:pt>
                <c:pt idx="178">
                  <c:v>-1.842723495469065E-2</c:v>
                </c:pt>
                <c:pt idx="179">
                  <c:v>-1.8862435306484449E-2</c:v>
                </c:pt>
                <c:pt idx="180">
                  <c:v>-1.9571856227551008E-2</c:v>
                </c:pt>
                <c:pt idx="181">
                  <c:v>-2.0148212608938176E-2</c:v>
                </c:pt>
                <c:pt idx="182">
                  <c:v>-2.0590174423745212E-2</c:v>
                </c:pt>
                <c:pt idx="183">
                  <c:v>-2.1237086685685903E-2</c:v>
                </c:pt>
                <c:pt idx="184">
                  <c:v>-2.1638782819741686E-2</c:v>
                </c:pt>
                <c:pt idx="185">
                  <c:v>-2.2002979876313489E-2</c:v>
                </c:pt>
                <c:pt idx="186">
                  <c:v>-2.2411170792279087E-2</c:v>
                </c:pt>
                <c:pt idx="187">
                  <c:v>-2.285411541906239E-2</c:v>
                </c:pt>
                <c:pt idx="188">
                  <c:v>-2.3464327390373012E-2</c:v>
                </c:pt>
                <c:pt idx="189">
                  <c:v>-2.38567665670044E-2</c:v>
                </c:pt>
                <c:pt idx="190">
                  <c:v>-2.4259907048701044E-2</c:v>
                </c:pt>
                <c:pt idx="191">
                  <c:v>-2.4623384157237912E-2</c:v>
                </c:pt>
                <c:pt idx="192">
                  <c:v>-2.496732798742558E-2</c:v>
                </c:pt>
                <c:pt idx="193">
                  <c:v>-2.5330042660704839E-2</c:v>
                </c:pt>
                <c:pt idx="194">
                  <c:v>-2.5733987653170372E-2</c:v>
                </c:pt>
                <c:pt idx="195">
                  <c:v>-2.6122728049863833E-2</c:v>
                </c:pt>
                <c:pt idx="196">
                  <c:v>-2.6480639581734071E-2</c:v>
                </c:pt>
                <c:pt idx="197">
                  <c:v>-2.6790990788606875E-2</c:v>
                </c:pt>
                <c:pt idx="198">
                  <c:v>-2.7102396552288629E-2</c:v>
                </c:pt>
                <c:pt idx="199">
                  <c:v>-2.7410663885252574E-2</c:v>
                </c:pt>
                <c:pt idx="200">
                  <c:v>-2.7808039686635623E-2</c:v>
                </c:pt>
                <c:pt idx="201">
                  <c:v>-2.8126737641375715E-2</c:v>
                </c:pt>
                <c:pt idx="202">
                  <c:v>-2.8453845398128355E-2</c:v>
                </c:pt>
                <c:pt idx="203">
                  <c:v>-2.8765767173957298E-2</c:v>
                </c:pt>
                <c:pt idx="204">
                  <c:v>-2.9174099446792508E-2</c:v>
                </c:pt>
                <c:pt idx="205">
                  <c:v>-2.9477420713433899E-2</c:v>
                </c:pt>
                <c:pt idx="206">
                  <c:v>-2.9775788492892571E-2</c:v>
                </c:pt>
                <c:pt idx="207">
                  <c:v>-3.0089055661216606E-2</c:v>
                </c:pt>
                <c:pt idx="208">
                  <c:v>-3.0399608289496716E-2</c:v>
                </c:pt>
                <c:pt idx="209">
                  <c:v>-3.0704145772056695E-2</c:v>
                </c:pt>
                <c:pt idx="210">
                  <c:v>-3.0973861013402784E-2</c:v>
                </c:pt>
                <c:pt idx="211">
                  <c:v>-3.123035083843009E-2</c:v>
                </c:pt>
                <c:pt idx="212">
                  <c:v>-3.1488738026677468E-2</c:v>
                </c:pt>
                <c:pt idx="213">
                  <c:v>-3.1813706035546473E-2</c:v>
                </c:pt>
                <c:pt idx="214">
                  <c:v>-3.2143887562594356E-2</c:v>
                </c:pt>
                <c:pt idx="215">
                  <c:v>-3.2461787172289154E-2</c:v>
                </c:pt>
                <c:pt idx="216">
                  <c:v>-3.2782126715258576E-2</c:v>
                </c:pt>
                <c:pt idx="217">
                  <c:v>-3.3060898357802307E-2</c:v>
                </c:pt>
                <c:pt idx="218">
                  <c:v>-3.3405483363742335E-2</c:v>
                </c:pt>
                <c:pt idx="219">
                  <c:v>-3.3654805742258723E-2</c:v>
                </c:pt>
                <c:pt idx="220">
                  <c:v>-3.3949830619390005E-2</c:v>
                </c:pt>
                <c:pt idx="221">
                  <c:v>-3.4119658089485666E-2</c:v>
                </c:pt>
                <c:pt idx="222">
                  <c:v>-3.4353986245681124E-2</c:v>
                </c:pt>
                <c:pt idx="223">
                  <c:v>-3.4581876844995883E-2</c:v>
                </c:pt>
                <c:pt idx="224">
                  <c:v>-3.4810327199379189E-2</c:v>
                </c:pt>
                <c:pt idx="225">
                  <c:v>-3.5030456760474053E-2</c:v>
                </c:pt>
                <c:pt idx="226">
                  <c:v>-3.5242932629098403E-2</c:v>
                </c:pt>
                <c:pt idx="227">
                  <c:v>-3.5437500856954282E-2</c:v>
                </c:pt>
                <c:pt idx="228">
                  <c:v>-3.5649377910917178E-2</c:v>
                </c:pt>
                <c:pt idx="229">
                  <c:v>-3.5831445302115975E-2</c:v>
                </c:pt>
                <c:pt idx="230">
                  <c:v>-3.6020616854288687E-2</c:v>
                </c:pt>
                <c:pt idx="231">
                  <c:v>-3.6174281127290937E-2</c:v>
                </c:pt>
                <c:pt idx="232">
                  <c:v>-3.6320845390387796E-2</c:v>
                </c:pt>
                <c:pt idx="233">
                  <c:v>-3.6482162929850868E-2</c:v>
                </c:pt>
                <c:pt idx="234">
                  <c:v>-3.6677092213636624E-2</c:v>
                </c:pt>
                <c:pt idx="235">
                  <c:v>-3.6852263202263043E-2</c:v>
                </c:pt>
                <c:pt idx="236">
                  <c:v>-3.7005562105741192E-2</c:v>
                </c:pt>
                <c:pt idx="237">
                  <c:v>-3.7188938723090287E-2</c:v>
                </c:pt>
                <c:pt idx="238">
                  <c:v>-3.7361295664237647E-2</c:v>
                </c:pt>
                <c:pt idx="239">
                  <c:v>-3.7487705304442807E-2</c:v>
                </c:pt>
                <c:pt idx="240">
                  <c:v>-3.7622333031281381E-2</c:v>
                </c:pt>
                <c:pt idx="241">
                  <c:v>-3.7758903878203215E-2</c:v>
                </c:pt>
                <c:pt idx="242">
                  <c:v>-3.7932424156064334E-2</c:v>
                </c:pt>
                <c:pt idx="243">
                  <c:v>-3.8080370128234217E-2</c:v>
                </c:pt>
                <c:pt idx="244">
                  <c:v>-3.8269475631442618E-2</c:v>
                </c:pt>
                <c:pt idx="245">
                  <c:v>-3.8468771268366696E-2</c:v>
                </c:pt>
                <c:pt idx="246">
                  <c:v>-3.8662836948427155E-2</c:v>
                </c:pt>
                <c:pt idx="247">
                  <c:v>-3.8816145854397355E-2</c:v>
                </c:pt>
                <c:pt idx="248">
                  <c:v>-3.902142966134433E-2</c:v>
                </c:pt>
                <c:pt idx="249">
                  <c:v>-3.9200737982291976E-2</c:v>
                </c:pt>
                <c:pt idx="250">
                  <c:v>-3.9365573718463311E-2</c:v>
                </c:pt>
                <c:pt idx="251">
                  <c:v>-3.9520386696125044E-2</c:v>
                </c:pt>
                <c:pt idx="252">
                  <c:v>-3.9693337620980138E-2</c:v>
                </c:pt>
                <c:pt idx="253">
                  <c:v>-3.9821853792289974E-2</c:v>
                </c:pt>
                <c:pt idx="254">
                  <c:v>-3.9972211009802708E-2</c:v>
                </c:pt>
                <c:pt idx="255">
                  <c:v>-4.0072653499346911E-2</c:v>
                </c:pt>
                <c:pt idx="256">
                  <c:v>-4.0150866085327266E-2</c:v>
                </c:pt>
                <c:pt idx="257">
                  <c:v>-4.0209348775952371E-2</c:v>
                </c:pt>
                <c:pt idx="258">
                  <c:v>-4.0245875950511184E-2</c:v>
                </c:pt>
                <c:pt idx="259">
                  <c:v>-4.027910805228023E-2</c:v>
                </c:pt>
                <c:pt idx="260">
                  <c:v>-4.0307609214341983E-2</c:v>
                </c:pt>
                <c:pt idx="261">
                  <c:v>-4.033872085933355E-2</c:v>
                </c:pt>
                <c:pt idx="262">
                  <c:v>-4.0356403964561152E-2</c:v>
                </c:pt>
                <c:pt idx="263">
                  <c:v>-4.0373688686523704E-2</c:v>
                </c:pt>
                <c:pt idx="264">
                  <c:v>-4.0361499700547934E-2</c:v>
                </c:pt>
                <c:pt idx="265">
                  <c:v>-4.0353670431783319E-2</c:v>
                </c:pt>
                <c:pt idx="266">
                  <c:v>-4.0327632017037249E-2</c:v>
                </c:pt>
                <c:pt idx="267">
                  <c:v>-4.0314628878858311E-2</c:v>
                </c:pt>
                <c:pt idx="268">
                  <c:v>-4.0289165187560247E-2</c:v>
                </c:pt>
                <c:pt idx="269">
                  <c:v>-4.0252815129161706E-2</c:v>
                </c:pt>
                <c:pt idx="270">
                  <c:v>-4.0186272574761969E-2</c:v>
                </c:pt>
                <c:pt idx="271">
                  <c:v>-4.0122006809436096E-2</c:v>
                </c:pt>
                <c:pt idx="272">
                  <c:v>-4.0036417006777347E-2</c:v>
                </c:pt>
                <c:pt idx="273">
                  <c:v>-3.9935882822020069E-2</c:v>
                </c:pt>
                <c:pt idx="274">
                  <c:v>-3.9772496951675861E-2</c:v>
                </c:pt>
                <c:pt idx="275">
                  <c:v>-3.9678935275636908E-2</c:v>
                </c:pt>
                <c:pt idx="276">
                  <c:v>-3.9562530701433174E-2</c:v>
                </c:pt>
                <c:pt idx="277">
                  <c:v>-3.9450441269739241E-2</c:v>
                </c:pt>
                <c:pt idx="278">
                  <c:v>-3.9300104725615709E-2</c:v>
                </c:pt>
                <c:pt idx="279">
                  <c:v>-3.9147946360598873E-2</c:v>
                </c:pt>
                <c:pt idx="280">
                  <c:v>-3.9026436854550331E-2</c:v>
                </c:pt>
                <c:pt idx="281">
                  <c:v>-3.8910703678889089E-2</c:v>
                </c:pt>
                <c:pt idx="282">
                  <c:v>-3.8802987949676106E-2</c:v>
                </c:pt>
                <c:pt idx="283">
                  <c:v>-3.8681324329728595E-2</c:v>
                </c:pt>
                <c:pt idx="284">
                  <c:v>-3.8546002585141625E-2</c:v>
                </c:pt>
                <c:pt idx="285">
                  <c:v>-3.8423420406475346E-2</c:v>
                </c:pt>
                <c:pt idx="286">
                  <c:v>-3.8275639934052204E-2</c:v>
                </c:pt>
                <c:pt idx="287">
                  <c:v>-3.8119396915628247E-2</c:v>
                </c:pt>
                <c:pt idx="288">
                  <c:v>-3.7957864606983104E-2</c:v>
                </c:pt>
                <c:pt idx="289">
                  <c:v>-3.7804237000594307E-2</c:v>
                </c:pt>
                <c:pt idx="290">
                  <c:v>-3.7681189843545772E-2</c:v>
                </c:pt>
                <c:pt idx="291">
                  <c:v>-3.752343590889963E-2</c:v>
                </c:pt>
                <c:pt idx="292">
                  <c:v>-3.7392000448628809E-2</c:v>
                </c:pt>
                <c:pt idx="293">
                  <c:v>-3.7224713842435288E-2</c:v>
                </c:pt>
                <c:pt idx="294">
                  <c:v>-3.7137983675758039E-2</c:v>
                </c:pt>
                <c:pt idx="295">
                  <c:v>-3.7045219607980184E-2</c:v>
                </c:pt>
                <c:pt idx="296">
                  <c:v>-3.6952220965732849E-2</c:v>
                </c:pt>
                <c:pt idx="297">
                  <c:v>-3.6830451196761788E-2</c:v>
                </c:pt>
                <c:pt idx="298">
                  <c:v>-3.6704662726815926E-2</c:v>
                </c:pt>
                <c:pt idx="299">
                  <c:v>-3.6602794925104494E-2</c:v>
                </c:pt>
                <c:pt idx="300">
                  <c:v>-3.6508059158954838E-2</c:v>
                </c:pt>
                <c:pt idx="301">
                  <c:v>-3.6330885805332926E-2</c:v>
                </c:pt>
                <c:pt idx="302">
                  <c:v>-3.622412996618711E-2</c:v>
                </c:pt>
                <c:pt idx="303">
                  <c:v>-3.6095573685077188E-2</c:v>
                </c:pt>
                <c:pt idx="304">
                  <c:v>-3.5976817859104775E-2</c:v>
                </c:pt>
                <c:pt idx="305">
                  <c:v>-3.5849032805894708E-2</c:v>
                </c:pt>
                <c:pt idx="306">
                  <c:v>-3.5626799137309907E-2</c:v>
                </c:pt>
                <c:pt idx="307">
                  <c:v>-3.545114339715822E-2</c:v>
                </c:pt>
                <c:pt idx="308">
                  <c:v>-3.5264918994015425E-2</c:v>
                </c:pt>
                <c:pt idx="309">
                  <c:v>-3.5066403407759357E-2</c:v>
                </c:pt>
                <c:pt idx="310">
                  <c:v>-3.4949904914179215E-2</c:v>
                </c:pt>
                <c:pt idx="311">
                  <c:v>-3.4848226537092832E-2</c:v>
                </c:pt>
                <c:pt idx="312">
                  <c:v>-3.4738081753675473E-2</c:v>
                </c:pt>
                <c:pt idx="313">
                  <c:v>-3.4638044477727482E-2</c:v>
                </c:pt>
                <c:pt idx="314">
                  <c:v>-3.4546709791797262E-2</c:v>
                </c:pt>
                <c:pt idx="315">
                  <c:v>-3.4383333120854037E-2</c:v>
                </c:pt>
                <c:pt idx="316">
                  <c:v>-3.4238242348618227E-2</c:v>
                </c:pt>
                <c:pt idx="317">
                  <c:v>-3.4097034103352276E-2</c:v>
                </c:pt>
                <c:pt idx="318">
                  <c:v>-3.3897913584463341E-2</c:v>
                </c:pt>
                <c:pt idx="319">
                  <c:v>-3.3767729778924796E-2</c:v>
                </c:pt>
                <c:pt idx="320">
                  <c:v>-3.3546677158559114E-2</c:v>
                </c:pt>
                <c:pt idx="321">
                  <c:v>-3.3424346614207311E-2</c:v>
                </c:pt>
                <c:pt idx="322">
                  <c:v>-3.3283030640988226E-2</c:v>
                </c:pt>
                <c:pt idx="323">
                  <c:v>-3.3128517030530019E-2</c:v>
                </c:pt>
                <c:pt idx="324">
                  <c:v>-3.2847811743701057E-2</c:v>
                </c:pt>
                <c:pt idx="325">
                  <c:v>-3.2695956752648463E-2</c:v>
                </c:pt>
                <c:pt idx="326">
                  <c:v>-3.2486638758893766E-2</c:v>
                </c:pt>
                <c:pt idx="327">
                  <c:v>-3.2307735906864712E-2</c:v>
                </c:pt>
                <c:pt idx="328">
                  <c:v>-3.2153460205509229E-2</c:v>
                </c:pt>
                <c:pt idx="329">
                  <c:v>-3.1942463341473347E-2</c:v>
                </c:pt>
                <c:pt idx="330">
                  <c:v>-3.1751626839963874E-2</c:v>
                </c:pt>
                <c:pt idx="331">
                  <c:v>-3.1572994655115469E-2</c:v>
                </c:pt>
                <c:pt idx="332">
                  <c:v>-3.1390661765196927E-2</c:v>
                </c:pt>
                <c:pt idx="333">
                  <c:v>-3.1229012196961378E-2</c:v>
                </c:pt>
                <c:pt idx="334">
                  <c:v>-3.1028267616012909E-2</c:v>
                </c:pt>
                <c:pt idx="335">
                  <c:v>-3.0868991786021812E-2</c:v>
                </c:pt>
                <c:pt idx="336">
                  <c:v>-3.0658797633609115E-2</c:v>
                </c:pt>
                <c:pt idx="337">
                  <c:v>-3.0453852660359555E-2</c:v>
                </c:pt>
                <c:pt idx="338">
                  <c:v>-3.0264597284813222E-2</c:v>
                </c:pt>
                <c:pt idx="339">
                  <c:v>-3.0096688635495479E-2</c:v>
                </c:pt>
                <c:pt idx="340">
                  <c:v>-2.979264317719215E-2</c:v>
                </c:pt>
                <c:pt idx="341">
                  <c:v>-2.952032864090497E-2</c:v>
                </c:pt>
                <c:pt idx="342">
                  <c:v>-2.9295256158405794E-2</c:v>
                </c:pt>
                <c:pt idx="343">
                  <c:v>-2.9099246396352536E-2</c:v>
                </c:pt>
                <c:pt idx="344">
                  <c:v>-2.8868863436123757E-2</c:v>
                </c:pt>
                <c:pt idx="345">
                  <c:v>-2.8608688824420414E-2</c:v>
                </c:pt>
                <c:pt idx="346">
                  <c:v>-2.8418606664604062E-2</c:v>
                </c:pt>
                <c:pt idx="347">
                  <c:v>-2.8234130427282407E-2</c:v>
                </c:pt>
                <c:pt idx="348">
                  <c:v>-2.8046168736224515E-2</c:v>
                </c:pt>
                <c:pt idx="349">
                  <c:v>-2.7837624479563866E-2</c:v>
                </c:pt>
                <c:pt idx="350">
                  <c:v>-2.7610911866657754E-2</c:v>
                </c:pt>
                <c:pt idx="351">
                  <c:v>-2.7384482722556787E-2</c:v>
                </c:pt>
                <c:pt idx="352">
                  <c:v>-2.7130087006276005E-2</c:v>
                </c:pt>
                <c:pt idx="353">
                  <c:v>-2.6884541407744763E-2</c:v>
                </c:pt>
                <c:pt idx="354">
                  <c:v>-2.6608576036776591E-2</c:v>
                </c:pt>
                <c:pt idx="355">
                  <c:v>-2.6362226814518653E-2</c:v>
                </c:pt>
                <c:pt idx="356">
                  <c:v>-2.6092938617927469E-2</c:v>
                </c:pt>
                <c:pt idx="357">
                  <c:v>-2.5890722265747741E-2</c:v>
                </c:pt>
                <c:pt idx="358">
                  <c:v>-2.5694539808282624E-2</c:v>
                </c:pt>
                <c:pt idx="359">
                  <c:v>-2.5490516965828016E-2</c:v>
                </c:pt>
                <c:pt idx="360">
                  <c:v>-2.5257125923872657E-2</c:v>
                </c:pt>
                <c:pt idx="361">
                  <c:v>-2.5045133948668429E-2</c:v>
                </c:pt>
                <c:pt idx="362">
                  <c:v>-2.4809301865068849E-2</c:v>
                </c:pt>
                <c:pt idx="363">
                  <c:v>-2.4575281479670336E-2</c:v>
                </c:pt>
                <c:pt idx="364">
                  <c:v>-2.4361923242198352E-2</c:v>
                </c:pt>
                <c:pt idx="365">
                  <c:v>-2.4079562346245354E-2</c:v>
                </c:pt>
                <c:pt idx="366">
                  <c:v>-2.3837382201068128E-2</c:v>
                </c:pt>
                <c:pt idx="367">
                  <c:v>-2.3638571366335473E-2</c:v>
                </c:pt>
                <c:pt idx="368">
                  <c:v>-2.3309367498596027E-2</c:v>
                </c:pt>
                <c:pt idx="369">
                  <c:v>-2.3062978837424881E-2</c:v>
                </c:pt>
                <c:pt idx="370">
                  <c:v>-2.2811983806170364E-2</c:v>
                </c:pt>
                <c:pt idx="371">
                  <c:v>-2.2583664337876293E-2</c:v>
                </c:pt>
                <c:pt idx="372">
                  <c:v>-2.2387346598986623E-2</c:v>
                </c:pt>
                <c:pt idx="373">
                  <c:v>-2.2197980827467222E-2</c:v>
                </c:pt>
                <c:pt idx="374">
                  <c:v>-2.1925906720338988E-2</c:v>
                </c:pt>
                <c:pt idx="375">
                  <c:v>-2.1718082018077303E-2</c:v>
                </c:pt>
                <c:pt idx="376">
                  <c:v>-2.1537605670294734E-2</c:v>
                </c:pt>
                <c:pt idx="377">
                  <c:v>-2.1354339942059437E-2</c:v>
                </c:pt>
                <c:pt idx="378">
                  <c:v>-2.1137641245117071E-2</c:v>
                </c:pt>
                <c:pt idx="379">
                  <c:v>-2.0968629706817673E-2</c:v>
                </c:pt>
                <c:pt idx="380">
                  <c:v>-2.0793532581513504E-2</c:v>
                </c:pt>
                <c:pt idx="381">
                  <c:v>-2.0663435458836706E-2</c:v>
                </c:pt>
                <c:pt idx="382">
                  <c:v>-2.0518718491809276E-2</c:v>
                </c:pt>
                <c:pt idx="383">
                  <c:v>-2.0371300704132438E-2</c:v>
                </c:pt>
                <c:pt idx="384">
                  <c:v>-2.0238724183001461E-2</c:v>
                </c:pt>
                <c:pt idx="385">
                  <c:v>-2.0090957752435745E-2</c:v>
                </c:pt>
                <c:pt idx="386">
                  <c:v>-1.9978696896008848E-2</c:v>
                </c:pt>
                <c:pt idx="387">
                  <c:v>-1.9883849992586713E-2</c:v>
                </c:pt>
                <c:pt idx="388">
                  <c:v>-1.9774934661586693E-2</c:v>
                </c:pt>
                <c:pt idx="389">
                  <c:v>-1.9666635536697605E-2</c:v>
                </c:pt>
                <c:pt idx="390">
                  <c:v>-1.9552325561267122E-2</c:v>
                </c:pt>
                <c:pt idx="391">
                  <c:v>-1.9402843572273051E-2</c:v>
                </c:pt>
                <c:pt idx="392">
                  <c:v>-1.927329103411736E-2</c:v>
                </c:pt>
                <c:pt idx="393">
                  <c:v>-1.9148131620330928E-2</c:v>
                </c:pt>
                <c:pt idx="394">
                  <c:v>-1.9013648326780683E-2</c:v>
                </c:pt>
                <c:pt idx="395">
                  <c:v>-1.890701250945262E-2</c:v>
                </c:pt>
                <c:pt idx="396">
                  <c:v>-1.8819162089221794E-2</c:v>
                </c:pt>
                <c:pt idx="397">
                  <c:v>-1.8714082093911566E-2</c:v>
                </c:pt>
                <c:pt idx="398">
                  <c:v>-1.8597544302321283E-2</c:v>
                </c:pt>
                <c:pt idx="399">
                  <c:v>-1.8514482987533838E-2</c:v>
                </c:pt>
                <c:pt idx="400">
                  <c:v>-1.842349153144961E-2</c:v>
                </c:pt>
                <c:pt idx="401">
                  <c:v>-1.8328924227181277E-2</c:v>
                </c:pt>
                <c:pt idx="402">
                  <c:v>-1.8230966581514938E-2</c:v>
                </c:pt>
                <c:pt idx="403">
                  <c:v>-1.8085113996678764E-2</c:v>
                </c:pt>
                <c:pt idx="404">
                  <c:v>-1.7962790983263976E-2</c:v>
                </c:pt>
                <c:pt idx="405">
                  <c:v>-1.7862798005491384E-2</c:v>
                </c:pt>
                <c:pt idx="406">
                  <c:v>-1.770108520472332E-2</c:v>
                </c:pt>
                <c:pt idx="407">
                  <c:v>-1.7601106022822725E-2</c:v>
                </c:pt>
                <c:pt idx="408">
                  <c:v>-1.7418662319398249E-2</c:v>
                </c:pt>
                <c:pt idx="409">
                  <c:v>-1.7295417084317359E-2</c:v>
                </c:pt>
                <c:pt idx="410">
                  <c:v>-1.7185638170707722E-2</c:v>
                </c:pt>
                <c:pt idx="411">
                  <c:v>-1.7074995708154506E-2</c:v>
                </c:pt>
                <c:pt idx="412">
                  <c:v>-1.6964120190343181E-2</c:v>
                </c:pt>
                <c:pt idx="413">
                  <c:v>-1.6801103484457198E-2</c:v>
                </c:pt>
                <c:pt idx="414">
                  <c:v>-1.6732249562140769E-2</c:v>
                </c:pt>
                <c:pt idx="415">
                  <c:v>-1.6641407989879627E-2</c:v>
                </c:pt>
                <c:pt idx="416">
                  <c:v>-1.6529841010440704E-2</c:v>
                </c:pt>
                <c:pt idx="417">
                  <c:v>-1.6451959705366174E-2</c:v>
                </c:pt>
                <c:pt idx="418">
                  <c:v>-1.6342814477719646E-2</c:v>
                </c:pt>
                <c:pt idx="419">
                  <c:v>-1.6272184035777782E-2</c:v>
                </c:pt>
                <c:pt idx="420">
                  <c:v>-1.6220818396859755E-2</c:v>
                </c:pt>
                <c:pt idx="421">
                  <c:v>-1.6157360109346167E-2</c:v>
                </c:pt>
                <c:pt idx="422">
                  <c:v>-1.6095106846671065E-2</c:v>
                </c:pt>
                <c:pt idx="423">
                  <c:v>-1.604208778713246E-2</c:v>
                </c:pt>
                <c:pt idx="424">
                  <c:v>-1.5961441078596747E-2</c:v>
                </c:pt>
                <c:pt idx="425">
                  <c:v>-1.5903526536874771E-2</c:v>
                </c:pt>
                <c:pt idx="426">
                  <c:v>-1.5832894586732479E-2</c:v>
                </c:pt>
                <c:pt idx="427">
                  <c:v>-1.576549964944067E-2</c:v>
                </c:pt>
                <c:pt idx="428">
                  <c:v>-1.5683720976392007E-2</c:v>
                </c:pt>
                <c:pt idx="429">
                  <c:v>-1.5612947165578988E-2</c:v>
                </c:pt>
                <c:pt idx="430">
                  <c:v>-1.5529988651435553E-2</c:v>
                </c:pt>
                <c:pt idx="431">
                  <c:v>-1.542883263974756E-2</c:v>
                </c:pt>
                <c:pt idx="432">
                  <c:v>-1.5352388506937259E-2</c:v>
                </c:pt>
                <c:pt idx="433">
                  <c:v>-1.5290687535804761E-2</c:v>
                </c:pt>
                <c:pt idx="434">
                  <c:v>-1.5210909831784494E-2</c:v>
                </c:pt>
                <c:pt idx="435">
                  <c:v>-1.5125353651993844E-2</c:v>
                </c:pt>
                <c:pt idx="436">
                  <c:v>-1.5054787623567158E-2</c:v>
                </c:pt>
                <c:pt idx="437">
                  <c:v>-1.4986496074424885E-2</c:v>
                </c:pt>
                <c:pt idx="438">
                  <c:v>-1.4943194169730323E-2</c:v>
                </c:pt>
                <c:pt idx="439">
                  <c:v>-1.4910038599487732E-2</c:v>
                </c:pt>
                <c:pt idx="440">
                  <c:v>-1.4864485226462869E-2</c:v>
                </c:pt>
                <c:pt idx="441">
                  <c:v>-1.481089936086959E-2</c:v>
                </c:pt>
                <c:pt idx="442">
                  <c:v>-1.4762763791248325E-2</c:v>
                </c:pt>
                <c:pt idx="443">
                  <c:v>-1.4688993563536552E-2</c:v>
                </c:pt>
                <c:pt idx="444">
                  <c:v>-1.4624045722381405E-2</c:v>
                </c:pt>
                <c:pt idx="445">
                  <c:v>-1.4549026915434722E-2</c:v>
                </c:pt>
                <c:pt idx="446">
                  <c:v>-1.4494419715806287E-2</c:v>
                </c:pt>
                <c:pt idx="447">
                  <c:v>-1.4446951321913726E-2</c:v>
                </c:pt>
                <c:pt idx="448">
                  <c:v>-1.4390394378775519E-2</c:v>
                </c:pt>
                <c:pt idx="449">
                  <c:v>-1.4354911615677118E-2</c:v>
                </c:pt>
                <c:pt idx="450">
                  <c:v>-1.4324364399378051E-2</c:v>
                </c:pt>
                <c:pt idx="451">
                  <c:v>-1.4291852081104613E-2</c:v>
                </c:pt>
                <c:pt idx="452">
                  <c:v>-1.4207264481541812E-2</c:v>
                </c:pt>
                <c:pt idx="453">
                  <c:v>-1.4128334721399448E-2</c:v>
                </c:pt>
                <c:pt idx="454">
                  <c:v>-1.4051543463006303E-2</c:v>
                </c:pt>
                <c:pt idx="455">
                  <c:v>-1.3987093051531977E-2</c:v>
                </c:pt>
                <c:pt idx="456">
                  <c:v>-1.3920636920861545E-2</c:v>
                </c:pt>
                <c:pt idx="457">
                  <c:v>-1.3843838970761992E-2</c:v>
                </c:pt>
                <c:pt idx="458">
                  <c:v>-1.3787493797926603E-2</c:v>
                </c:pt>
                <c:pt idx="459">
                  <c:v>-1.3720581952781093E-2</c:v>
                </c:pt>
                <c:pt idx="460">
                  <c:v>-1.3646594842078578E-2</c:v>
                </c:pt>
                <c:pt idx="461">
                  <c:v>-1.3584624084459209E-2</c:v>
                </c:pt>
                <c:pt idx="462">
                  <c:v>-1.353857486742472E-2</c:v>
                </c:pt>
                <c:pt idx="463">
                  <c:v>-1.3483673839071763E-2</c:v>
                </c:pt>
                <c:pt idx="464">
                  <c:v>-1.344601152919709E-2</c:v>
                </c:pt>
                <c:pt idx="465">
                  <c:v>-1.3402554782625324E-2</c:v>
                </c:pt>
                <c:pt idx="466">
                  <c:v>-1.3347667133125109E-2</c:v>
                </c:pt>
                <c:pt idx="467">
                  <c:v>-1.3313653488577899E-2</c:v>
                </c:pt>
                <c:pt idx="468">
                  <c:v>-1.3272107118692053E-2</c:v>
                </c:pt>
                <c:pt idx="469">
                  <c:v>-1.3228656274128335E-2</c:v>
                </c:pt>
                <c:pt idx="470">
                  <c:v>-1.3192021084550079E-2</c:v>
                </c:pt>
                <c:pt idx="471">
                  <c:v>-1.3141569390751987E-2</c:v>
                </c:pt>
                <c:pt idx="472">
                  <c:v>-1.3091868705292952E-2</c:v>
                </c:pt>
                <c:pt idx="473">
                  <c:v>-1.3065224210419581E-2</c:v>
                </c:pt>
                <c:pt idx="474">
                  <c:v>-1.3033905972218094E-2</c:v>
                </c:pt>
                <c:pt idx="475">
                  <c:v>-1.302120046627221E-2</c:v>
                </c:pt>
                <c:pt idx="476">
                  <c:v>-1.2998144462404132E-2</c:v>
                </c:pt>
                <c:pt idx="477">
                  <c:v>-1.2986061513796851E-2</c:v>
                </c:pt>
                <c:pt idx="478">
                  <c:v>-1.3008689643792844E-2</c:v>
                </c:pt>
                <c:pt idx="479">
                  <c:v>-1.3008572707218766E-2</c:v>
                </c:pt>
                <c:pt idx="480">
                  <c:v>-1.2996206286877015E-2</c:v>
                </c:pt>
                <c:pt idx="481">
                  <c:v>-1.2999509561143549E-2</c:v>
                </c:pt>
                <c:pt idx="482">
                  <c:v>-1.3008598218469784E-2</c:v>
                </c:pt>
                <c:pt idx="483">
                  <c:v>-1.3000155249058579E-2</c:v>
                </c:pt>
                <c:pt idx="484">
                  <c:v>-1.2988294759265001E-2</c:v>
                </c:pt>
                <c:pt idx="485">
                  <c:v>-1.298398789755028E-2</c:v>
                </c:pt>
                <c:pt idx="486">
                  <c:v>-1.2986210074665555E-2</c:v>
                </c:pt>
                <c:pt idx="487">
                  <c:v>-1.2974594181314598E-2</c:v>
                </c:pt>
                <c:pt idx="488">
                  <c:v>-1.2954398838437929E-2</c:v>
                </c:pt>
                <c:pt idx="489">
                  <c:v>-1.2937804982233573E-2</c:v>
                </c:pt>
                <c:pt idx="490">
                  <c:v>-1.2922988091941923E-2</c:v>
                </c:pt>
                <c:pt idx="491">
                  <c:v>-1.2887795981898341E-2</c:v>
                </c:pt>
                <c:pt idx="492">
                  <c:v>-1.2879782309173365E-2</c:v>
                </c:pt>
                <c:pt idx="493">
                  <c:v>-1.2874194943876207E-2</c:v>
                </c:pt>
                <c:pt idx="494">
                  <c:v>-1.285805196782523E-2</c:v>
                </c:pt>
                <c:pt idx="495">
                  <c:v>-1.2835860603719827E-2</c:v>
                </c:pt>
                <c:pt idx="496">
                  <c:v>-1.2808470577061999E-2</c:v>
                </c:pt>
                <c:pt idx="497">
                  <c:v>-1.2770082571794718E-2</c:v>
                </c:pt>
                <c:pt idx="498">
                  <c:v>-1.2752030635492833E-2</c:v>
                </c:pt>
                <c:pt idx="499">
                  <c:v>-1.2707449207663897E-2</c:v>
                </c:pt>
                <c:pt idx="500">
                  <c:v>-1.2681382093597683E-2</c:v>
                </c:pt>
                <c:pt idx="501">
                  <c:v>-1.2660404557019563E-2</c:v>
                </c:pt>
                <c:pt idx="502">
                  <c:v>-1.2633944003190541E-2</c:v>
                </c:pt>
                <c:pt idx="503">
                  <c:v>-1.2583962040326619E-2</c:v>
                </c:pt>
                <c:pt idx="504">
                  <c:v>-1.256015657174238E-2</c:v>
                </c:pt>
                <c:pt idx="505">
                  <c:v>-1.2526980044040285E-2</c:v>
                </c:pt>
                <c:pt idx="506">
                  <c:v>-1.2514982616623054E-2</c:v>
                </c:pt>
                <c:pt idx="507">
                  <c:v>-1.2488324824818068E-2</c:v>
                </c:pt>
                <c:pt idx="508">
                  <c:v>-1.2468192945894338E-2</c:v>
                </c:pt>
                <c:pt idx="509">
                  <c:v>-1.245061744165969E-2</c:v>
                </c:pt>
                <c:pt idx="510">
                  <c:v>-1.2426100115086502E-2</c:v>
                </c:pt>
                <c:pt idx="511">
                  <c:v>-1.2390590388224971E-2</c:v>
                </c:pt>
                <c:pt idx="512">
                  <c:v>-1.236425841650265E-2</c:v>
                </c:pt>
                <c:pt idx="513">
                  <c:v>-1.2316866922804339E-2</c:v>
                </c:pt>
                <c:pt idx="514">
                  <c:v>-1.2280298405478245E-2</c:v>
                </c:pt>
                <c:pt idx="515">
                  <c:v>-1.2257552464329862E-2</c:v>
                </c:pt>
                <c:pt idx="516">
                  <c:v>-1.2240471814028672E-2</c:v>
                </c:pt>
                <c:pt idx="517">
                  <c:v>-1.2209176430579987E-2</c:v>
                </c:pt>
                <c:pt idx="518">
                  <c:v>-1.2179452297664E-2</c:v>
                </c:pt>
                <c:pt idx="519">
                  <c:v>-1.2176149729463738E-2</c:v>
                </c:pt>
                <c:pt idx="520">
                  <c:v>-1.2185238295622819E-2</c:v>
                </c:pt>
                <c:pt idx="521">
                  <c:v>-1.2187467147497324E-2</c:v>
                </c:pt>
                <c:pt idx="522">
                  <c:v>-1.216339232297315E-2</c:v>
                </c:pt>
                <c:pt idx="523">
                  <c:v>-1.2135183958585748E-2</c:v>
                </c:pt>
                <c:pt idx="524">
                  <c:v>-1.2143745297150873E-2</c:v>
                </c:pt>
                <c:pt idx="525">
                  <c:v>-1.2140132020247758E-2</c:v>
                </c:pt>
                <c:pt idx="526">
                  <c:v>-1.2138354188019994E-2</c:v>
                </c:pt>
                <c:pt idx="527">
                  <c:v>-1.2116295638763435E-2</c:v>
                </c:pt>
                <c:pt idx="528">
                  <c:v>-1.2109184783642342E-2</c:v>
                </c:pt>
                <c:pt idx="529">
                  <c:v>-1.2107325901907615E-2</c:v>
                </c:pt>
                <c:pt idx="530">
                  <c:v>-1.2106970217495431E-2</c:v>
                </c:pt>
                <c:pt idx="531">
                  <c:v>-1.2121516445362907E-2</c:v>
                </c:pt>
                <c:pt idx="532">
                  <c:v>-1.2115310306829346E-2</c:v>
                </c:pt>
                <c:pt idx="533">
                  <c:v>-1.2136521984782555E-2</c:v>
                </c:pt>
                <c:pt idx="534">
                  <c:v>-1.2152660278901667E-2</c:v>
                </c:pt>
                <c:pt idx="535">
                  <c:v>-1.2157274445073375E-2</c:v>
                </c:pt>
                <c:pt idx="536">
                  <c:v>-1.2182425152988412E-2</c:v>
                </c:pt>
                <c:pt idx="537">
                  <c:v>-1.2204915588246247E-2</c:v>
                </c:pt>
                <c:pt idx="538">
                  <c:v>-1.2216062291840437E-2</c:v>
                </c:pt>
                <c:pt idx="539">
                  <c:v>-1.22200698530123E-2</c:v>
                </c:pt>
                <c:pt idx="540">
                  <c:v>-1.2242574390277157E-2</c:v>
                </c:pt>
                <c:pt idx="541">
                  <c:v>-1.2275347731779206E-2</c:v>
                </c:pt>
                <c:pt idx="542">
                  <c:v>-1.2295439887753563E-2</c:v>
                </c:pt>
                <c:pt idx="543">
                  <c:v>-1.2292157072909718E-2</c:v>
                </c:pt>
                <c:pt idx="544">
                  <c:v>-1.2314278185970215E-2</c:v>
                </c:pt>
                <c:pt idx="545">
                  <c:v>-1.2333238571860868E-2</c:v>
                </c:pt>
                <c:pt idx="546">
                  <c:v>-1.2339508784349595E-2</c:v>
                </c:pt>
                <c:pt idx="547">
                  <c:v>-1.2361449716827443E-2</c:v>
                </c:pt>
                <c:pt idx="548">
                  <c:v>-1.236010275789595E-2</c:v>
                </c:pt>
                <c:pt idx="549">
                  <c:v>-1.2360843838512103E-2</c:v>
                </c:pt>
                <c:pt idx="550">
                  <c:v>-1.2356021012273061E-2</c:v>
                </c:pt>
                <c:pt idx="551">
                  <c:v>-1.2339687990396574E-2</c:v>
                </c:pt>
                <c:pt idx="552">
                  <c:v>-1.2327424686163935E-2</c:v>
                </c:pt>
                <c:pt idx="553">
                  <c:v>-1.2326542223879515E-2</c:v>
                </c:pt>
                <c:pt idx="554">
                  <c:v>-1.2337235090273579E-2</c:v>
                </c:pt>
                <c:pt idx="555">
                  <c:v>-1.2331775150333369E-2</c:v>
                </c:pt>
                <c:pt idx="556">
                  <c:v>-1.2327863236801516E-2</c:v>
                </c:pt>
                <c:pt idx="557">
                  <c:v>-1.232950884703121E-2</c:v>
                </c:pt>
                <c:pt idx="558">
                  <c:v>-1.2310908648017396E-2</c:v>
                </c:pt>
                <c:pt idx="559">
                  <c:v>-1.2280446490621951E-2</c:v>
                </c:pt>
                <c:pt idx="560">
                  <c:v>-1.2275027460081465E-2</c:v>
                </c:pt>
                <c:pt idx="561">
                  <c:v>-1.2257763727314679E-2</c:v>
                </c:pt>
                <c:pt idx="562">
                  <c:v>-1.2275175809078522E-2</c:v>
                </c:pt>
                <c:pt idx="563">
                  <c:v>-1.2274905992559489E-2</c:v>
                </c:pt>
                <c:pt idx="564">
                  <c:v>-1.2292860224456368E-2</c:v>
                </c:pt>
                <c:pt idx="565">
                  <c:v>-1.2299286955672161E-2</c:v>
                </c:pt>
                <c:pt idx="566">
                  <c:v>-1.2298988698491817E-2</c:v>
                </c:pt>
                <c:pt idx="567">
                  <c:v>-1.228273776634454E-2</c:v>
                </c:pt>
                <c:pt idx="568">
                  <c:v>-1.2281025659169071E-2</c:v>
                </c:pt>
                <c:pt idx="569">
                  <c:v>-1.2297515493817959E-2</c:v>
                </c:pt>
                <c:pt idx="570">
                  <c:v>-1.2315257326464742E-2</c:v>
                </c:pt>
                <c:pt idx="571">
                  <c:v>-1.2334755745258693E-2</c:v>
                </c:pt>
                <c:pt idx="572">
                  <c:v>-1.2360779697387107E-2</c:v>
                </c:pt>
                <c:pt idx="573">
                  <c:v>-1.2389909846873987E-2</c:v>
                </c:pt>
                <c:pt idx="574">
                  <c:v>-1.2383805321527469E-2</c:v>
                </c:pt>
                <c:pt idx="575">
                  <c:v>-1.2401759190571361E-2</c:v>
                </c:pt>
                <c:pt idx="576">
                  <c:v>-1.2412476495869396E-2</c:v>
                </c:pt>
                <c:pt idx="577">
                  <c:v>-1.2431895784783726E-2</c:v>
                </c:pt>
                <c:pt idx="578">
                  <c:v>-1.2445554626543634E-2</c:v>
                </c:pt>
                <c:pt idx="579">
                  <c:v>-1.2475666205037182E-2</c:v>
                </c:pt>
                <c:pt idx="580">
                  <c:v>-1.2506027042766798E-2</c:v>
                </c:pt>
                <c:pt idx="581">
                  <c:v>-1.2552645261057802E-2</c:v>
                </c:pt>
                <c:pt idx="582">
                  <c:v>-1.2580166825225393E-2</c:v>
                </c:pt>
                <c:pt idx="583">
                  <c:v>-1.2622939219298319E-2</c:v>
                </c:pt>
                <c:pt idx="584">
                  <c:v>-1.2684811458809925E-2</c:v>
                </c:pt>
                <c:pt idx="585">
                  <c:v>-1.2708287989517715E-2</c:v>
                </c:pt>
                <c:pt idx="586">
                  <c:v>-1.2721762541308027E-2</c:v>
                </c:pt>
                <c:pt idx="587">
                  <c:v>-1.2753981817480298E-2</c:v>
                </c:pt>
                <c:pt idx="588">
                  <c:v>-1.2783081485643076E-2</c:v>
                </c:pt>
                <c:pt idx="589">
                  <c:v>-1.2815699889628183E-2</c:v>
                </c:pt>
                <c:pt idx="590">
                  <c:v>-1.2829945007707202E-2</c:v>
                </c:pt>
                <c:pt idx="591">
                  <c:v>-1.2831806645363479E-2</c:v>
                </c:pt>
                <c:pt idx="592">
                  <c:v>-1.2838921799397206E-2</c:v>
                </c:pt>
                <c:pt idx="593">
                  <c:v>-1.2852359241823687E-2</c:v>
                </c:pt>
                <c:pt idx="594">
                  <c:v>-1.2868521361461008E-2</c:v>
                </c:pt>
                <c:pt idx="595">
                  <c:v>-1.2920382225147279E-2</c:v>
                </c:pt>
                <c:pt idx="596">
                  <c:v>-1.29656834640321E-2</c:v>
                </c:pt>
                <c:pt idx="597">
                  <c:v>-1.3027087270231443E-2</c:v>
                </c:pt>
                <c:pt idx="598">
                  <c:v>-1.3089300998190339E-2</c:v>
                </c:pt>
                <c:pt idx="599">
                  <c:v>-1.314123538778846E-2</c:v>
                </c:pt>
                <c:pt idx="600">
                  <c:v>-1.3184749605349511E-2</c:v>
                </c:pt>
                <c:pt idx="601">
                  <c:v>-1.3214407936534276E-2</c:v>
                </c:pt>
                <c:pt idx="602">
                  <c:v>-1.3273657819488367E-2</c:v>
                </c:pt>
                <c:pt idx="603">
                  <c:v>-1.3296835153517501E-2</c:v>
                </c:pt>
                <c:pt idx="604">
                  <c:v>-1.331498103370329E-2</c:v>
                </c:pt>
                <c:pt idx="605">
                  <c:v>-1.334386055036711E-2</c:v>
                </c:pt>
                <c:pt idx="606">
                  <c:v>-1.3402529177411181E-2</c:v>
                </c:pt>
                <c:pt idx="607">
                  <c:v>-1.3459207561597712E-2</c:v>
                </c:pt>
                <c:pt idx="608">
                  <c:v>-1.3508286833898141E-2</c:v>
                </c:pt>
                <c:pt idx="609">
                  <c:v>-1.3565399968706362E-2</c:v>
                </c:pt>
                <c:pt idx="610">
                  <c:v>-1.3608993618690004E-2</c:v>
                </c:pt>
                <c:pt idx="611">
                  <c:v>-1.3638635990959876E-2</c:v>
                </c:pt>
                <c:pt idx="612">
                  <c:v>-1.3674833765574025E-2</c:v>
                </c:pt>
                <c:pt idx="613">
                  <c:v>-1.3665532486671355E-2</c:v>
                </c:pt>
                <c:pt idx="614">
                  <c:v>-1.3692985406816708E-2</c:v>
                </c:pt>
                <c:pt idx="615">
                  <c:v>-1.3729120935129902E-2</c:v>
                </c:pt>
                <c:pt idx="616">
                  <c:v>-1.3746229462788462E-2</c:v>
                </c:pt>
                <c:pt idx="617">
                  <c:v>-1.3793165336975777E-2</c:v>
                </c:pt>
                <c:pt idx="618">
                  <c:v>-1.3822890101300221E-2</c:v>
                </c:pt>
                <c:pt idx="619">
                  <c:v>-1.3863889938258172E-2</c:v>
                </c:pt>
                <c:pt idx="620">
                  <c:v>-1.3895018466223871E-2</c:v>
                </c:pt>
                <c:pt idx="621">
                  <c:v>-1.3934137190595566E-2</c:v>
                </c:pt>
                <c:pt idx="622">
                  <c:v>-1.3963949551647759E-2</c:v>
                </c:pt>
                <c:pt idx="623">
                  <c:v>-1.4006127107230521E-2</c:v>
                </c:pt>
                <c:pt idx="624">
                  <c:v>-1.4044278438507043E-2</c:v>
                </c:pt>
                <c:pt idx="625">
                  <c:v>-1.4073187696004158E-2</c:v>
                </c:pt>
                <c:pt idx="626">
                  <c:v>-1.4113530383174819E-2</c:v>
                </c:pt>
                <c:pt idx="627">
                  <c:v>-1.4142671557922482E-2</c:v>
                </c:pt>
                <c:pt idx="628">
                  <c:v>-1.4167440613580865E-2</c:v>
                </c:pt>
                <c:pt idx="629">
                  <c:v>-1.41937080040971E-2</c:v>
                </c:pt>
                <c:pt idx="630">
                  <c:v>-1.4198048656922429E-2</c:v>
                </c:pt>
                <c:pt idx="631">
                  <c:v>-1.4193018973137015E-2</c:v>
                </c:pt>
                <c:pt idx="632">
                  <c:v>-1.4185175119059451E-2</c:v>
                </c:pt>
                <c:pt idx="633">
                  <c:v>-1.4167201012714332E-2</c:v>
                </c:pt>
                <c:pt idx="634">
                  <c:v>-1.4143431802891515E-2</c:v>
                </c:pt>
                <c:pt idx="635">
                  <c:v>-1.4132390074955913E-2</c:v>
                </c:pt>
                <c:pt idx="636">
                  <c:v>-1.4090198880064535E-2</c:v>
                </c:pt>
                <c:pt idx="637">
                  <c:v>-1.406859481841111E-2</c:v>
                </c:pt>
                <c:pt idx="638">
                  <c:v>-1.4061698734755662E-2</c:v>
                </c:pt>
                <c:pt idx="639">
                  <c:v>-1.4042575660863105E-2</c:v>
                </c:pt>
                <c:pt idx="640">
                  <c:v>-1.4037290692140349E-2</c:v>
                </c:pt>
                <c:pt idx="641">
                  <c:v>-1.4020834550925457E-2</c:v>
                </c:pt>
                <c:pt idx="642">
                  <c:v>-1.3986431159202152E-2</c:v>
                </c:pt>
                <c:pt idx="643">
                  <c:v>-1.3963007506489107E-2</c:v>
                </c:pt>
                <c:pt idx="644">
                  <c:v>-1.3926119398721577E-2</c:v>
                </c:pt>
                <c:pt idx="645">
                  <c:v>-1.3911815545041145E-2</c:v>
                </c:pt>
                <c:pt idx="646">
                  <c:v>-1.388771085241396E-2</c:v>
                </c:pt>
                <c:pt idx="647">
                  <c:v>-1.3861571288034535E-2</c:v>
                </c:pt>
                <c:pt idx="648">
                  <c:v>-1.3841184476162203E-2</c:v>
                </c:pt>
                <c:pt idx="649">
                  <c:v>-1.3831208440372776E-2</c:v>
                </c:pt>
                <c:pt idx="650">
                  <c:v>-1.3829018356827273E-2</c:v>
                </c:pt>
                <c:pt idx="651">
                  <c:v>-1.384328567709556E-2</c:v>
                </c:pt>
                <c:pt idx="652">
                  <c:v>-1.3823157362974204E-2</c:v>
                </c:pt>
                <c:pt idx="653">
                  <c:v>-1.3810042519306794E-2</c:v>
                </c:pt>
                <c:pt idx="654">
                  <c:v>-1.3817709735633125E-2</c:v>
                </c:pt>
                <c:pt idx="655">
                  <c:v>-1.3839978027054608E-2</c:v>
                </c:pt>
                <c:pt idx="656">
                  <c:v>-1.3872085683712466E-2</c:v>
                </c:pt>
                <c:pt idx="657">
                  <c:v>-1.3894749433321078E-2</c:v>
                </c:pt>
                <c:pt idx="658">
                  <c:v>-1.3911448639927271E-2</c:v>
                </c:pt>
                <c:pt idx="659">
                  <c:v>-1.3922288103863039E-2</c:v>
                </c:pt>
                <c:pt idx="660">
                  <c:v>-1.3924713190810574E-2</c:v>
                </c:pt>
                <c:pt idx="661">
                  <c:v>-1.39274456045649E-2</c:v>
                </c:pt>
                <c:pt idx="662">
                  <c:v>-1.3928508911550357E-2</c:v>
                </c:pt>
                <c:pt idx="663">
                  <c:v>-1.395260682717496E-2</c:v>
                </c:pt>
                <c:pt idx="664">
                  <c:v>-1.3966236681241345E-2</c:v>
                </c:pt>
                <c:pt idx="665">
                  <c:v>-1.3985958290803379E-2</c:v>
                </c:pt>
                <c:pt idx="666">
                  <c:v>-1.4012803976115618E-2</c:v>
                </c:pt>
                <c:pt idx="667">
                  <c:v>-1.4055916201869169E-2</c:v>
                </c:pt>
                <c:pt idx="668">
                  <c:v>-1.4080918690297806E-2</c:v>
                </c:pt>
                <c:pt idx="669">
                  <c:v>-1.4096658355873202E-2</c:v>
                </c:pt>
                <c:pt idx="670">
                  <c:v>-1.4126039143376446E-2</c:v>
                </c:pt>
                <c:pt idx="671">
                  <c:v>-1.414511181208645E-2</c:v>
                </c:pt>
                <c:pt idx="672">
                  <c:v>-1.4166693942216693E-2</c:v>
                </c:pt>
                <c:pt idx="673">
                  <c:v>-1.4181521733288108E-2</c:v>
                </c:pt>
                <c:pt idx="674">
                  <c:v>-1.4210842415911876E-2</c:v>
                </c:pt>
                <c:pt idx="675">
                  <c:v>-1.4238839736671671E-2</c:v>
                </c:pt>
                <c:pt idx="676">
                  <c:v>-1.424798131704645E-2</c:v>
                </c:pt>
                <c:pt idx="677">
                  <c:v>-1.4257073584004984E-2</c:v>
                </c:pt>
                <c:pt idx="678">
                  <c:v>-1.4276040729309129E-2</c:v>
                </c:pt>
                <c:pt idx="679">
                  <c:v>-1.4340834461443006E-2</c:v>
                </c:pt>
                <c:pt idx="680">
                  <c:v>-1.4378878096776428E-2</c:v>
                </c:pt>
                <c:pt idx="681">
                  <c:v>-1.437975685680461E-2</c:v>
                </c:pt>
                <c:pt idx="682">
                  <c:v>-1.4415326823645798E-2</c:v>
                </c:pt>
                <c:pt idx="683">
                  <c:v>-1.4451646533397831E-2</c:v>
                </c:pt>
                <c:pt idx="684">
                  <c:v>-1.4475598039496086E-2</c:v>
                </c:pt>
                <c:pt idx="685">
                  <c:v>-1.4517547070232194E-2</c:v>
                </c:pt>
                <c:pt idx="686">
                  <c:v>-1.4543884665540975E-2</c:v>
                </c:pt>
                <c:pt idx="687">
                  <c:v>-1.4579020532020027E-2</c:v>
                </c:pt>
                <c:pt idx="688">
                  <c:v>-1.4610406238941127E-2</c:v>
                </c:pt>
                <c:pt idx="689">
                  <c:v>-1.4674452796183299E-2</c:v>
                </c:pt>
                <c:pt idx="690">
                  <c:v>-1.4701177189488464E-2</c:v>
                </c:pt>
                <c:pt idx="691">
                  <c:v>-1.4726424110762153E-2</c:v>
                </c:pt>
                <c:pt idx="692">
                  <c:v>-1.4761474377796841E-2</c:v>
                </c:pt>
                <c:pt idx="693">
                  <c:v>-1.4799318983659635E-2</c:v>
                </c:pt>
                <c:pt idx="694">
                  <c:v>-1.4835139952717645E-2</c:v>
                </c:pt>
                <c:pt idx="695">
                  <c:v>-1.4876902018179497E-2</c:v>
                </c:pt>
                <c:pt idx="696">
                  <c:v>-1.4938832151816723E-2</c:v>
                </c:pt>
                <c:pt idx="697">
                  <c:v>-1.4960754647829203E-2</c:v>
                </c:pt>
                <c:pt idx="698">
                  <c:v>-1.5001680569055865E-2</c:v>
                </c:pt>
                <c:pt idx="699">
                  <c:v>-1.5045236132592961E-2</c:v>
                </c:pt>
                <c:pt idx="700">
                  <c:v>-1.5041337378381462E-2</c:v>
                </c:pt>
                <c:pt idx="701">
                  <c:v>-1.5041716325557088E-2</c:v>
                </c:pt>
                <c:pt idx="702">
                  <c:v>-1.5057811837113045E-2</c:v>
                </c:pt>
                <c:pt idx="703">
                  <c:v>-1.506805142506782E-2</c:v>
                </c:pt>
                <c:pt idx="704">
                  <c:v>-1.5086142159128155E-2</c:v>
                </c:pt>
                <c:pt idx="705">
                  <c:v>-1.5129384155190939E-2</c:v>
                </c:pt>
                <c:pt idx="706">
                  <c:v>-1.5176855248390939E-2</c:v>
                </c:pt>
                <c:pt idx="707">
                  <c:v>-1.5239159478518236E-2</c:v>
                </c:pt>
                <c:pt idx="708">
                  <c:v>-1.5280961276664853E-2</c:v>
                </c:pt>
                <c:pt idx="709">
                  <c:v>-1.5308518116853744E-2</c:v>
                </c:pt>
                <c:pt idx="710">
                  <c:v>-1.5328380220415294E-2</c:v>
                </c:pt>
                <c:pt idx="711">
                  <c:v>-1.5344091571675525E-2</c:v>
                </c:pt>
                <c:pt idx="712">
                  <c:v>-1.5348138186804916E-2</c:v>
                </c:pt>
                <c:pt idx="713">
                  <c:v>-1.5356147660656242E-2</c:v>
                </c:pt>
                <c:pt idx="714">
                  <c:v>-1.5363438371554093E-2</c:v>
                </c:pt>
                <c:pt idx="715">
                  <c:v>-1.5369224401320694E-2</c:v>
                </c:pt>
                <c:pt idx="716">
                  <c:v>-1.5359425040110829E-2</c:v>
                </c:pt>
                <c:pt idx="717">
                  <c:v>-1.5383653541977854E-2</c:v>
                </c:pt>
                <c:pt idx="718">
                  <c:v>-1.5399004695362636E-2</c:v>
                </c:pt>
                <c:pt idx="719">
                  <c:v>-1.5429613555447814E-2</c:v>
                </c:pt>
                <c:pt idx="720">
                  <c:v>-1.5459975157823769E-2</c:v>
                </c:pt>
                <c:pt idx="721">
                  <c:v>-1.5492308359592893E-2</c:v>
                </c:pt>
                <c:pt idx="722">
                  <c:v>-1.5518029673385945E-2</c:v>
                </c:pt>
                <c:pt idx="723">
                  <c:v>-1.5524243019818574E-2</c:v>
                </c:pt>
                <c:pt idx="724">
                  <c:v>-1.5561035975191989E-2</c:v>
                </c:pt>
                <c:pt idx="725">
                  <c:v>-1.5595675585579657E-2</c:v>
                </c:pt>
                <c:pt idx="726">
                  <c:v>-1.5637126624610389E-2</c:v>
                </c:pt>
                <c:pt idx="727">
                  <c:v>-1.5669366292648795E-2</c:v>
                </c:pt>
                <c:pt idx="728">
                  <c:v>-1.5676106826464323E-2</c:v>
                </c:pt>
                <c:pt idx="729">
                  <c:v>-1.5681669943194625E-2</c:v>
                </c:pt>
                <c:pt idx="730">
                  <c:v>-1.5691050077141725E-2</c:v>
                </c:pt>
                <c:pt idx="731">
                  <c:v>-1.5689689876836006E-2</c:v>
                </c:pt>
                <c:pt idx="732">
                  <c:v>-1.5679788619541286E-2</c:v>
                </c:pt>
                <c:pt idx="733">
                  <c:v>-1.567416809781216E-2</c:v>
                </c:pt>
                <c:pt idx="734">
                  <c:v>-1.567921361380344E-2</c:v>
                </c:pt>
                <c:pt idx="735">
                  <c:v>-1.5685073949864924E-2</c:v>
                </c:pt>
                <c:pt idx="736">
                  <c:v>-1.566959965655846E-2</c:v>
                </c:pt>
                <c:pt idx="737">
                  <c:v>-1.5668836585880887E-2</c:v>
                </c:pt>
                <c:pt idx="738">
                  <c:v>-1.5652134752366757E-2</c:v>
                </c:pt>
                <c:pt idx="739">
                  <c:v>-1.5651096094805202E-2</c:v>
                </c:pt>
                <c:pt idx="740">
                  <c:v>-1.5638403232287459E-2</c:v>
                </c:pt>
                <c:pt idx="741">
                  <c:v>-1.564876400434248E-2</c:v>
                </c:pt>
                <c:pt idx="742">
                  <c:v>-1.5634263802733982E-2</c:v>
                </c:pt>
                <c:pt idx="743">
                  <c:v>-1.5637113857804016E-2</c:v>
                </c:pt>
                <c:pt idx="744">
                  <c:v>-1.5621243720890432E-2</c:v>
                </c:pt>
                <c:pt idx="745">
                  <c:v>-1.5598262546109668E-2</c:v>
                </c:pt>
                <c:pt idx="746">
                  <c:v>-1.5568793758213531E-2</c:v>
                </c:pt>
                <c:pt idx="747">
                  <c:v>-1.5565913167788091E-2</c:v>
                </c:pt>
                <c:pt idx="748">
                  <c:v>-1.5590366999093361E-2</c:v>
                </c:pt>
                <c:pt idx="749">
                  <c:v>-1.5600970134402684E-2</c:v>
                </c:pt>
                <c:pt idx="750">
                  <c:v>-1.5605880277102965E-2</c:v>
                </c:pt>
                <c:pt idx="751">
                  <c:v>-1.5610948452866407E-2</c:v>
                </c:pt>
                <c:pt idx="752">
                  <c:v>-1.5633468803838608E-2</c:v>
                </c:pt>
                <c:pt idx="753">
                  <c:v>-1.5651719691899518E-2</c:v>
                </c:pt>
                <c:pt idx="754">
                  <c:v>-1.5655932471459782E-2</c:v>
                </c:pt>
                <c:pt idx="755">
                  <c:v>-1.5662712944262809E-2</c:v>
                </c:pt>
                <c:pt idx="756">
                  <c:v>-1.5685493835712525E-2</c:v>
                </c:pt>
                <c:pt idx="757">
                  <c:v>-1.5719048499179551E-2</c:v>
                </c:pt>
                <c:pt idx="758">
                  <c:v>-1.5749719620024614E-2</c:v>
                </c:pt>
                <c:pt idx="759">
                  <c:v>-1.5772403276292542E-2</c:v>
                </c:pt>
                <c:pt idx="760">
                  <c:v>-1.5794621179550175E-2</c:v>
                </c:pt>
                <c:pt idx="761">
                  <c:v>-1.5792576377881978E-2</c:v>
                </c:pt>
                <c:pt idx="762">
                  <c:v>-1.5829559333882436E-2</c:v>
                </c:pt>
                <c:pt idx="763">
                  <c:v>-1.5854290913493128E-2</c:v>
                </c:pt>
                <c:pt idx="764">
                  <c:v>-1.5885547422051234E-2</c:v>
                </c:pt>
                <c:pt idx="765">
                  <c:v>-1.5889021499995545E-2</c:v>
                </c:pt>
                <c:pt idx="766">
                  <c:v>-1.5895594258761442E-2</c:v>
                </c:pt>
                <c:pt idx="767">
                  <c:v>-1.5912560312449385E-2</c:v>
                </c:pt>
                <c:pt idx="768">
                  <c:v>-1.5959395178893828E-2</c:v>
                </c:pt>
                <c:pt idx="769">
                  <c:v>-1.6016468626271114E-2</c:v>
                </c:pt>
                <c:pt idx="770">
                  <c:v>-1.6041419972260815E-2</c:v>
                </c:pt>
                <c:pt idx="771">
                  <c:v>-1.6069747774978403E-2</c:v>
                </c:pt>
                <c:pt idx="772">
                  <c:v>-1.610615178084962E-2</c:v>
                </c:pt>
                <c:pt idx="773">
                  <c:v>-1.6141270230413573E-2</c:v>
                </c:pt>
                <c:pt idx="774">
                  <c:v>-1.6170022359884732E-2</c:v>
                </c:pt>
                <c:pt idx="775">
                  <c:v>-1.6201156860042292E-2</c:v>
                </c:pt>
                <c:pt idx="776">
                  <c:v>-1.6220770416583045E-2</c:v>
                </c:pt>
                <c:pt idx="777">
                  <c:v>-1.6241464796882099E-2</c:v>
                </c:pt>
                <c:pt idx="778">
                  <c:v>-1.6266213489112939E-2</c:v>
                </c:pt>
                <c:pt idx="779">
                  <c:v>-1.6276353121570504E-2</c:v>
                </c:pt>
                <c:pt idx="780">
                  <c:v>-1.6300566269480069E-2</c:v>
                </c:pt>
                <c:pt idx="781">
                  <c:v>-1.6320817134605443E-2</c:v>
                </c:pt>
                <c:pt idx="782">
                  <c:v>-1.6338238806847271E-2</c:v>
                </c:pt>
                <c:pt idx="783">
                  <c:v>-1.6343802233025208E-2</c:v>
                </c:pt>
                <c:pt idx="784">
                  <c:v>-1.6356858321472115E-2</c:v>
                </c:pt>
                <c:pt idx="785">
                  <c:v>-1.6343016065998139E-2</c:v>
                </c:pt>
                <c:pt idx="786">
                  <c:v>-1.6338607316630532E-2</c:v>
                </c:pt>
                <c:pt idx="787">
                  <c:v>-1.633304349005258E-2</c:v>
                </c:pt>
                <c:pt idx="788">
                  <c:v>-1.6324662609563272E-2</c:v>
                </c:pt>
                <c:pt idx="789">
                  <c:v>-1.6304766048334984E-2</c:v>
                </c:pt>
                <c:pt idx="790">
                  <c:v>-1.6295305033023611E-2</c:v>
                </c:pt>
                <c:pt idx="791">
                  <c:v>-1.6285379187256924E-2</c:v>
                </c:pt>
                <c:pt idx="792">
                  <c:v>-1.6274167616320171E-2</c:v>
                </c:pt>
                <c:pt idx="793">
                  <c:v>-1.6252426477924336E-2</c:v>
                </c:pt>
                <c:pt idx="794">
                  <c:v>-1.6210140031690929E-2</c:v>
                </c:pt>
                <c:pt idx="795">
                  <c:v>-1.6162890036653513E-2</c:v>
                </c:pt>
                <c:pt idx="796">
                  <c:v>-1.6162226881434646E-2</c:v>
                </c:pt>
                <c:pt idx="797">
                  <c:v>-1.6135012571606048E-2</c:v>
                </c:pt>
                <c:pt idx="798">
                  <c:v>-1.6098135244237068E-2</c:v>
                </c:pt>
                <c:pt idx="799">
                  <c:v>-1.6049420066903086E-2</c:v>
                </c:pt>
                <c:pt idx="800">
                  <c:v>-1.6023539474172295E-2</c:v>
                </c:pt>
                <c:pt idx="801">
                  <c:v>-1.6006701499410841E-2</c:v>
                </c:pt>
                <c:pt idx="802">
                  <c:v>-1.6014723136241169E-2</c:v>
                </c:pt>
                <c:pt idx="803">
                  <c:v>-1.6000508413459871E-2</c:v>
                </c:pt>
                <c:pt idx="804">
                  <c:v>-1.5982290816963032E-2</c:v>
                </c:pt>
                <c:pt idx="805">
                  <c:v>-1.5969126068085732E-2</c:v>
                </c:pt>
                <c:pt idx="806">
                  <c:v>-1.5949837483173031E-2</c:v>
                </c:pt>
                <c:pt idx="807">
                  <c:v>-1.5895672355104865E-2</c:v>
                </c:pt>
                <c:pt idx="808">
                  <c:v>-1.5869334549813204E-2</c:v>
                </c:pt>
                <c:pt idx="809">
                  <c:v>-1.5830381501959909E-2</c:v>
                </c:pt>
                <c:pt idx="810">
                  <c:v>-1.5795999232328779E-2</c:v>
                </c:pt>
                <c:pt idx="811">
                  <c:v>-1.5756372849356246E-2</c:v>
                </c:pt>
                <c:pt idx="812">
                  <c:v>-1.5729361069598741E-2</c:v>
                </c:pt>
                <c:pt idx="813">
                  <c:v>-1.5675857103365224E-2</c:v>
                </c:pt>
                <c:pt idx="814">
                  <c:v>-1.5633354776127109E-2</c:v>
                </c:pt>
                <c:pt idx="815">
                  <c:v>-1.559058053656418E-2</c:v>
                </c:pt>
                <c:pt idx="816">
                  <c:v>-1.5552533600943247E-2</c:v>
                </c:pt>
                <c:pt idx="817">
                  <c:v>-1.5499937137616285E-2</c:v>
                </c:pt>
                <c:pt idx="818">
                  <c:v>-1.5454065583413215E-2</c:v>
                </c:pt>
                <c:pt idx="819">
                  <c:v>-1.5427360194339842E-2</c:v>
                </c:pt>
                <c:pt idx="820">
                  <c:v>-1.5403376247051608E-2</c:v>
                </c:pt>
                <c:pt idx="821">
                  <c:v>-1.5398801603308816E-2</c:v>
                </c:pt>
                <c:pt idx="822">
                  <c:v>-1.5400529049877347E-2</c:v>
                </c:pt>
                <c:pt idx="823">
                  <c:v>-1.54049407510097E-2</c:v>
                </c:pt>
                <c:pt idx="824">
                  <c:v>-1.5402417993679614E-2</c:v>
                </c:pt>
                <c:pt idx="825">
                  <c:v>-1.5412326973821026E-2</c:v>
                </c:pt>
                <c:pt idx="826">
                  <c:v>-1.5429594155707048E-2</c:v>
                </c:pt>
                <c:pt idx="827">
                  <c:v>-1.5436895429799894E-2</c:v>
                </c:pt>
                <c:pt idx="828">
                  <c:v>-1.5441878297749401E-2</c:v>
                </c:pt>
                <c:pt idx="829">
                  <c:v>-1.5445651783356208E-2</c:v>
                </c:pt>
                <c:pt idx="830">
                  <c:v>-1.5451126451345637E-2</c:v>
                </c:pt>
                <c:pt idx="831">
                  <c:v>-1.5440958779398203E-2</c:v>
                </c:pt>
                <c:pt idx="832">
                  <c:v>-1.544236533289335E-2</c:v>
                </c:pt>
                <c:pt idx="833">
                  <c:v>-1.5422578672536299E-2</c:v>
                </c:pt>
                <c:pt idx="834">
                  <c:v>-1.5404358238496021E-2</c:v>
                </c:pt>
                <c:pt idx="835">
                  <c:v>-1.5378167608372347E-2</c:v>
                </c:pt>
                <c:pt idx="836">
                  <c:v>-1.5356461912293756E-2</c:v>
                </c:pt>
                <c:pt idx="837">
                  <c:v>-1.5340035672944495E-2</c:v>
                </c:pt>
                <c:pt idx="838">
                  <c:v>-1.533044723302841E-2</c:v>
                </c:pt>
                <c:pt idx="839">
                  <c:v>-1.5315961427456105E-2</c:v>
                </c:pt>
                <c:pt idx="840">
                  <c:v>-1.5318661119147991E-2</c:v>
                </c:pt>
                <c:pt idx="841">
                  <c:v>-1.5303604119287358E-2</c:v>
                </c:pt>
                <c:pt idx="842">
                  <c:v>-1.5285947768293406E-2</c:v>
                </c:pt>
                <c:pt idx="843">
                  <c:v>-1.5270090846848361E-2</c:v>
                </c:pt>
                <c:pt idx="844">
                  <c:v>-1.5264281022580102E-2</c:v>
                </c:pt>
                <c:pt idx="845">
                  <c:v>-1.5257934391814764E-2</c:v>
                </c:pt>
                <c:pt idx="846">
                  <c:v>-1.52476626180623E-2</c:v>
                </c:pt>
                <c:pt idx="847">
                  <c:v>-1.5233118069628508E-2</c:v>
                </c:pt>
                <c:pt idx="848">
                  <c:v>-1.5229054108113342E-2</c:v>
                </c:pt>
                <c:pt idx="849">
                  <c:v>-1.5205498421677422E-2</c:v>
                </c:pt>
                <c:pt idx="850">
                  <c:v>-1.5185369033489774E-2</c:v>
                </c:pt>
                <c:pt idx="851">
                  <c:v>-1.5182638668849606E-2</c:v>
                </c:pt>
                <c:pt idx="852">
                  <c:v>-1.5178928717645857E-2</c:v>
                </c:pt>
                <c:pt idx="853">
                  <c:v>-1.5170011468617208E-2</c:v>
                </c:pt>
                <c:pt idx="854">
                  <c:v>-1.516320665756221E-2</c:v>
                </c:pt>
                <c:pt idx="855">
                  <c:v>-1.5167427188010325E-2</c:v>
                </c:pt>
                <c:pt idx="856">
                  <c:v>-1.5154711080864173E-2</c:v>
                </c:pt>
                <c:pt idx="857">
                  <c:v>-1.5143080822655012E-2</c:v>
                </c:pt>
                <c:pt idx="858">
                  <c:v>-1.515036878892795E-2</c:v>
                </c:pt>
                <c:pt idx="859">
                  <c:v>-1.5180498973524123E-2</c:v>
                </c:pt>
                <c:pt idx="860">
                  <c:v>-1.5185000447745874E-2</c:v>
                </c:pt>
                <c:pt idx="861">
                  <c:v>-1.5197983865939646E-2</c:v>
                </c:pt>
                <c:pt idx="862">
                  <c:v>-1.5217230168855072E-2</c:v>
                </c:pt>
                <c:pt idx="863">
                  <c:v>-1.5256215748753535E-2</c:v>
                </c:pt>
                <c:pt idx="864">
                  <c:v>-1.5282136012007889E-2</c:v>
                </c:pt>
                <c:pt idx="865">
                  <c:v>-1.5338319488382209E-2</c:v>
                </c:pt>
                <c:pt idx="866">
                  <c:v>-1.5380685458575717E-2</c:v>
                </c:pt>
                <c:pt idx="867">
                  <c:v>-1.5411568970670085E-2</c:v>
                </c:pt>
                <c:pt idx="868">
                  <c:v>-1.5441601456134766E-2</c:v>
                </c:pt>
                <c:pt idx="869">
                  <c:v>-1.5485988561746091E-2</c:v>
                </c:pt>
                <c:pt idx="870">
                  <c:v>-1.5539194145719772E-2</c:v>
                </c:pt>
                <c:pt idx="871">
                  <c:v>-1.5596431710558337E-2</c:v>
                </c:pt>
                <c:pt idx="872">
                  <c:v>-1.5637730761532284E-2</c:v>
                </c:pt>
                <c:pt idx="873">
                  <c:v>-1.5661211911794943E-2</c:v>
                </c:pt>
                <c:pt idx="874">
                  <c:v>-1.5681924177203675E-2</c:v>
                </c:pt>
                <c:pt idx="875">
                  <c:v>-1.5700156978758154E-2</c:v>
                </c:pt>
                <c:pt idx="876">
                  <c:v>-1.5718250102134779E-2</c:v>
                </c:pt>
                <c:pt idx="877">
                  <c:v>-1.5772886215434167E-2</c:v>
                </c:pt>
                <c:pt idx="878">
                  <c:v>-1.5825365692621263E-2</c:v>
                </c:pt>
                <c:pt idx="879">
                  <c:v>-1.5879575172773688E-2</c:v>
                </c:pt>
                <c:pt idx="880">
                  <c:v>-1.5916297831023395E-2</c:v>
                </c:pt>
                <c:pt idx="881">
                  <c:v>-1.5953758048991216E-2</c:v>
                </c:pt>
                <c:pt idx="882">
                  <c:v>-1.5986865494593917E-2</c:v>
                </c:pt>
                <c:pt idx="883">
                  <c:v>-1.6000396826306652E-2</c:v>
                </c:pt>
                <c:pt idx="884">
                  <c:v>-1.6024267898979663E-2</c:v>
                </c:pt>
                <c:pt idx="885">
                  <c:v>-1.6042574077648416E-2</c:v>
                </c:pt>
                <c:pt idx="886">
                  <c:v>-1.6058758984296904E-2</c:v>
                </c:pt>
                <c:pt idx="887">
                  <c:v>-1.6077928082303676E-2</c:v>
                </c:pt>
                <c:pt idx="888">
                  <c:v>-1.6100723413641587E-2</c:v>
                </c:pt>
                <c:pt idx="889">
                  <c:v>-1.611931683277542E-2</c:v>
                </c:pt>
                <c:pt idx="890">
                  <c:v>-1.615153677906395E-2</c:v>
                </c:pt>
                <c:pt idx="891">
                  <c:v>-1.6162676750631565E-2</c:v>
                </c:pt>
                <c:pt idx="892">
                  <c:v>-1.6193727499672565E-2</c:v>
                </c:pt>
                <c:pt idx="893">
                  <c:v>-1.6236521237722325E-2</c:v>
                </c:pt>
                <c:pt idx="894">
                  <c:v>-1.6245477630377449E-2</c:v>
                </c:pt>
                <c:pt idx="895">
                  <c:v>-1.6262970754297664E-2</c:v>
                </c:pt>
                <c:pt idx="896">
                  <c:v>-1.6307182993768442E-2</c:v>
                </c:pt>
                <c:pt idx="897">
                  <c:v>-1.6344782257980334E-2</c:v>
                </c:pt>
                <c:pt idx="898">
                  <c:v>-1.6367149728511343E-2</c:v>
                </c:pt>
                <c:pt idx="899">
                  <c:v>-1.639038631312548E-2</c:v>
                </c:pt>
                <c:pt idx="900">
                  <c:v>-1.6407804089638937E-2</c:v>
                </c:pt>
                <c:pt idx="901">
                  <c:v>-1.6442519747984264E-2</c:v>
                </c:pt>
                <c:pt idx="902">
                  <c:v>-1.6466312507015333E-2</c:v>
                </c:pt>
                <c:pt idx="903">
                  <c:v>-1.6484300154170517E-2</c:v>
                </c:pt>
                <c:pt idx="904">
                  <c:v>-1.6503656664650868E-2</c:v>
                </c:pt>
                <c:pt idx="905">
                  <c:v>-1.652938340174814E-2</c:v>
                </c:pt>
                <c:pt idx="906">
                  <c:v>-1.6543597523210732E-2</c:v>
                </c:pt>
                <c:pt idx="907">
                  <c:v>-1.6537487039186893E-2</c:v>
                </c:pt>
                <c:pt idx="908">
                  <c:v>-1.6558693967392048E-2</c:v>
                </c:pt>
                <c:pt idx="909">
                  <c:v>-1.6541182985283953E-2</c:v>
                </c:pt>
                <c:pt idx="910">
                  <c:v>-1.6522259630718607E-2</c:v>
                </c:pt>
                <c:pt idx="911">
                  <c:v>-1.6507870148357525E-2</c:v>
                </c:pt>
                <c:pt idx="912">
                  <c:v>-1.6516075325530129E-2</c:v>
                </c:pt>
                <c:pt idx="913">
                  <c:v>-1.6524716719615359E-2</c:v>
                </c:pt>
                <c:pt idx="914">
                  <c:v>-1.6533516494439928E-2</c:v>
                </c:pt>
                <c:pt idx="915">
                  <c:v>-1.6553064385016202E-2</c:v>
                </c:pt>
                <c:pt idx="916">
                  <c:v>-1.6564025411047668E-2</c:v>
                </c:pt>
                <c:pt idx="917">
                  <c:v>-1.6575102768794786E-2</c:v>
                </c:pt>
                <c:pt idx="918">
                  <c:v>-1.6593544558156259E-2</c:v>
                </c:pt>
                <c:pt idx="919">
                  <c:v>-1.6600780371016824E-2</c:v>
                </c:pt>
                <c:pt idx="920">
                  <c:v>-1.6641051582433179E-2</c:v>
                </c:pt>
                <c:pt idx="921">
                  <c:v>-1.6672150664476706E-2</c:v>
                </c:pt>
                <c:pt idx="922">
                  <c:v>-1.6691704081085272E-2</c:v>
                </c:pt>
                <c:pt idx="923">
                  <c:v>-1.6702390794346909E-2</c:v>
                </c:pt>
                <c:pt idx="924">
                  <c:v>-1.6724069880564928E-2</c:v>
                </c:pt>
                <c:pt idx="925">
                  <c:v>-1.6744900354473482E-2</c:v>
                </c:pt>
                <c:pt idx="926">
                  <c:v>-1.67418003792036E-2</c:v>
                </c:pt>
                <c:pt idx="927">
                  <c:v>-1.6727016557569592E-2</c:v>
                </c:pt>
                <c:pt idx="928">
                  <c:v>-1.6708491009252608E-2</c:v>
                </c:pt>
                <c:pt idx="929">
                  <c:v>-1.6709599181864893E-2</c:v>
                </c:pt>
                <c:pt idx="930">
                  <c:v>-1.6721096213587559E-2</c:v>
                </c:pt>
                <c:pt idx="931">
                  <c:v>-1.6731498452961603E-2</c:v>
                </c:pt>
                <c:pt idx="932">
                  <c:v>-1.6745652726450566E-2</c:v>
                </c:pt>
                <c:pt idx="933">
                  <c:v>-1.6772064201261188E-2</c:v>
                </c:pt>
                <c:pt idx="934">
                  <c:v>-1.6799128972632228E-2</c:v>
                </c:pt>
                <c:pt idx="935">
                  <c:v>-1.6836780700929563E-2</c:v>
                </c:pt>
                <c:pt idx="936">
                  <c:v>-1.6854843383518642E-2</c:v>
                </c:pt>
                <c:pt idx="937">
                  <c:v>-1.6859344654958183E-2</c:v>
                </c:pt>
                <c:pt idx="938">
                  <c:v>-1.6882973788613392E-2</c:v>
                </c:pt>
                <c:pt idx="939">
                  <c:v>-1.6886658530220276E-2</c:v>
                </c:pt>
                <c:pt idx="940">
                  <c:v>-1.6892637583798015E-2</c:v>
                </c:pt>
                <c:pt idx="941">
                  <c:v>-1.6905418221094749E-2</c:v>
                </c:pt>
                <c:pt idx="942">
                  <c:v>-1.6950413396448344E-2</c:v>
                </c:pt>
                <c:pt idx="943">
                  <c:v>-1.6972594583182846E-2</c:v>
                </c:pt>
                <c:pt idx="944">
                  <c:v>-1.6990470935275111E-2</c:v>
                </c:pt>
                <c:pt idx="945">
                  <c:v>-1.7012253074008298E-2</c:v>
                </c:pt>
                <c:pt idx="946">
                  <c:v>-1.7027489162541407E-2</c:v>
                </c:pt>
                <c:pt idx="947">
                  <c:v>-1.7055045294711409E-2</c:v>
                </c:pt>
                <c:pt idx="948">
                  <c:v>-1.7085744774472035E-2</c:v>
                </c:pt>
                <c:pt idx="949">
                  <c:v>-1.7127710226670714E-2</c:v>
                </c:pt>
                <c:pt idx="950">
                  <c:v>-1.7132135386483692E-2</c:v>
                </c:pt>
                <c:pt idx="951">
                  <c:v>-1.7142119564647122E-2</c:v>
                </c:pt>
                <c:pt idx="952">
                  <c:v>-1.7142875536987446E-2</c:v>
                </c:pt>
                <c:pt idx="953">
                  <c:v>-1.7149927917367306E-2</c:v>
                </c:pt>
                <c:pt idx="954">
                  <c:v>-1.7158643254792397E-2</c:v>
                </c:pt>
                <c:pt idx="955">
                  <c:v>-1.7176446588249995E-2</c:v>
                </c:pt>
                <c:pt idx="956">
                  <c:v>-1.7203747563037265E-2</c:v>
                </c:pt>
                <c:pt idx="957">
                  <c:v>-1.7250437863371923E-2</c:v>
                </c:pt>
                <c:pt idx="958">
                  <c:v>-1.7295539470212874E-2</c:v>
                </c:pt>
                <c:pt idx="959">
                  <c:v>-1.734336528403544E-2</c:v>
                </c:pt>
                <c:pt idx="960">
                  <c:v>-1.7364490644755856E-2</c:v>
                </c:pt>
                <c:pt idx="961">
                  <c:v>-1.7411259213458426E-2</c:v>
                </c:pt>
                <c:pt idx="962">
                  <c:v>-1.7419604229420352E-2</c:v>
                </c:pt>
                <c:pt idx="963">
                  <c:v>-1.7429688463419617E-2</c:v>
                </c:pt>
                <c:pt idx="964">
                  <c:v>-1.7424879363354892E-2</c:v>
                </c:pt>
                <c:pt idx="965">
                  <c:v>-1.7428194326295443E-2</c:v>
                </c:pt>
                <c:pt idx="966">
                  <c:v>-1.7428479216952768E-2</c:v>
                </c:pt>
                <c:pt idx="967">
                  <c:v>-1.7423929156960231E-2</c:v>
                </c:pt>
                <c:pt idx="968">
                  <c:v>-1.742029828989412E-2</c:v>
                </c:pt>
                <c:pt idx="969">
                  <c:v>-1.7429501999938694E-2</c:v>
                </c:pt>
                <c:pt idx="970">
                  <c:v>-1.7449449657228087E-2</c:v>
                </c:pt>
                <c:pt idx="971">
                  <c:v>-1.7439048088753042E-2</c:v>
                </c:pt>
                <c:pt idx="972">
                  <c:v>-1.7451418091143783E-2</c:v>
                </c:pt>
                <c:pt idx="973">
                  <c:v>-1.7443090497798616E-2</c:v>
                </c:pt>
                <c:pt idx="974">
                  <c:v>-1.7431490381860894E-2</c:v>
                </c:pt>
                <c:pt idx="975">
                  <c:v>-1.7421558777789843E-2</c:v>
                </c:pt>
                <c:pt idx="976">
                  <c:v>-1.7424416373513295E-2</c:v>
                </c:pt>
                <c:pt idx="977">
                  <c:v>-1.7434886979753837E-2</c:v>
                </c:pt>
                <c:pt idx="978">
                  <c:v>-1.7433424642666499E-2</c:v>
                </c:pt>
                <c:pt idx="979">
                  <c:v>-1.7427004279976722E-2</c:v>
                </c:pt>
                <c:pt idx="980">
                  <c:v>-1.7418303252878659E-2</c:v>
                </c:pt>
                <c:pt idx="981">
                  <c:v>-1.7427079845658909E-2</c:v>
                </c:pt>
                <c:pt idx="982">
                  <c:v>-1.7428915497249613E-2</c:v>
                </c:pt>
                <c:pt idx="983">
                  <c:v>-1.7430885120556301E-2</c:v>
                </c:pt>
                <c:pt idx="984">
                  <c:v>-1.7417068983199547E-2</c:v>
                </c:pt>
                <c:pt idx="985">
                  <c:v>-1.7397688872118018E-2</c:v>
                </c:pt>
                <c:pt idx="986">
                  <c:v>-1.738542154877272E-2</c:v>
                </c:pt>
                <c:pt idx="987">
                  <c:v>-1.7373106422719661E-2</c:v>
                </c:pt>
                <c:pt idx="988">
                  <c:v>-1.7363742366370435E-2</c:v>
                </c:pt>
                <c:pt idx="989">
                  <c:v>-1.7327694497792583E-2</c:v>
                </c:pt>
                <c:pt idx="990">
                  <c:v>-1.7290678125401127E-2</c:v>
                </c:pt>
                <c:pt idx="991">
                  <c:v>-1.727227859644441E-2</c:v>
                </c:pt>
                <c:pt idx="992">
                  <c:v>-1.7246068206995344E-2</c:v>
                </c:pt>
                <c:pt idx="993">
                  <c:v>-1.722532806876588E-2</c:v>
                </c:pt>
                <c:pt idx="994">
                  <c:v>-1.7215122484347381E-2</c:v>
                </c:pt>
                <c:pt idx="995">
                  <c:v>-1.7207791707917874E-2</c:v>
                </c:pt>
                <c:pt idx="996">
                  <c:v>-1.7191024079847936E-2</c:v>
                </c:pt>
                <c:pt idx="997">
                  <c:v>-1.7171495316238759E-2</c:v>
                </c:pt>
                <c:pt idx="998">
                  <c:v>-1.7151716037201226E-2</c:v>
                </c:pt>
                <c:pt idx="999">
                  <c:v>-1.7106374663862129E-2</c:v>
                </c:pt>
                <c:pt idx="1000">
                  <c:v>-1.7048570468260728E-2</c:v>
                </c:pt>
                <c:pt idx="1001">
                  <c:v>-1.6997141500708357E-2</c:v>
                </c:pt>
                <c:pt idx="1002">
                  <c:v>-1.6956409013432483E-2</c:v>
                </c:pt>
                <c:pt idx="1003">
                  <c:v>-1.6922717170088242E-2</c:v>
                </c:pt>
                <c:pt idx="1004">
                  <c:v>-1.6883419444381761E-2</c:v>
                </c:pt>
                <c:pt idx="1005">
                  <c:v>-1.6835865553800587E-2</c:v>
                </c:pt>
                <c:pt idx="1006">
                  <c:v>-1.6787437291029474E-2</c:v>
                </c:pt>
                <c:pt idx="1007">
                  <c:v>-1.6746261975520507E-2</c:v>
                </c:pt>
                <c:pt idx="1008">
                  <c:v>-1.6712985009307034E-2</c:v>
                </c:pt>
                <c:pt idx="1009">
                  <c:v>-1.6673835784671031E-2</c:v>
                </c:pt>
                <c:pt idx="1010">
                  <c:v>-1.6631019333838766E-2</c:v>
                </c:pt>
                <c:pt idx="1011">
                  <c:v>-1.6589869512405323E-2</c:v>
                </c:pt>
                <c:pt idx="1012">
                  <c:v>-1.6562557853254053E-2</c:v>
                </c:pt>
                <c:pt idx="1013">
                  <c:v>-1.6510429910157592E-2</c:v>
                </c:pt>
                <c:pt idx="1014">
                  <c:v>-1.646918960924661E-2</c:v>
                </c:pt>
                <c:pt idx="1015">
                  <c:v>-1.6434248433948362E-2</c:v>
                </c:pt>
                <c:pt idx="1016">
                  <c:v>-1.6411322844941952E-2</c:v>
                </c:pt>
                <c:pt idx="1017">
                  <c:v>-1.6391173748064359E-2</c:v>
                </c:pt>
                <c:pt idx="1018">
                  <c:v>-1.6373953609485192E-2</c:v>
                </c:pt>
                <c:pt idx="1019">
                  <c:v>-1.6354781908531641E-2</c:v>
                </c:pt>
                <c:pt idx="1020">
                  <c:v>-1.6312931497360669E-2</c:v>
                </c:pt>
                <c:pt idx="1021">
                  <c:v>-1.6277664739871248E-2</c:v>
                </c:pt>
                <c:pt idx="1022">
                  <c:v>-1.623712519063835E-2</c:v>
                </c:pt>
                <c:pt idx="1023">
                  <c:v>-1.6200385140323521E-2</c:v>
                </c:pt>
                <c:pt idx="1024">
                  <c:v>-1.6174666916041851E-2</c:v>
                </c:pt>
                <c:pt idx="1025">
                  <c:v>-1.6149672517865692E-2</c:v>
                </c:pt>
                <c:pt idx="1026">
                  <c:v>-1.6131156517828062E-2</c:v>
                </c:pt>
                <c:pt idx="1027">
                  <c:v>-1.6098259435466691E-2</c:v>
                </c:pt>
                <c:pt idx="1028">
                  <c:v>-1.6073292720613266E-2</c:v>
                </c:pt>
                <c:pt idx="1029">
                  <c:v>-1.6054054764253051E-2</c:v>
                </c:pt>
                <c:pt idx="1030">
                  <c:v>-1.6033127692943631E-2</c:v>
                </c:pt>
                <c:pt idx="1031">
                  <c:v>-1.6032671181376763E-2</c:v>
                </c:pt>
                <c:pt idx="1032">
                  <c:v>-1.6033262818302644E-2</c:v>
                </c:pt>
                <c:pt idx="1033">
                  <c:v>-1.6037541563866144E-2</c:v>
                </c:pt>
                <c:pt idx="1034">
                  <c:v>-1.6053223274915384E-2</c:v>
                </c:pt>
                <c:pt idx="1035">
                  <c:v>-1.6061133690849428E-2</c:v>
                </c:pt>
                <c:pt idx="1036">
                  <c:v>-1.6064267908017453E-2</c:v>
                </c:pt>
                <c:pt idx="1037">
                  <c:v>-1.6059826710579039E-2</c:v>
                </c:pt>
                <c:pt idx="1038">
                  <c:v>-1.6051692970693986E-2</c:v>
                </c:pt>
                <c:pt idx="1039">
                  <c:v>-1.6046874422683884E-2</c:v>
                </c:pt>
                <c:pt idx="1040">
                  <c:v>-1.6028192188210985E-2</c:v>
                </c:pt>
                <c:pt idx="1041">
                  <c:v>-1.6010788108668492E-2</c:v>
                </c:pt>
                <c:pt idx="1042">
                  <c:v>-1.5998451182738179E-2</c:v>
                </c:pt>
                <c:pt idx="1043">
                  <c:v>-1.5978526527006345E-2</c:v>
                </c:pt>
                <c:pt idx="1044">
                  <c:v>-1.5964250847692298E-2</c:v>
                </c:pt>
                <c:pt idx="1045">
                  <c:v>-1.594109684891986E-2</c:v>
                </c:pt>
                <c:pt idx="1046">
                  <c:v>-1.5926475983557325E-2</c:v>
                </c:pt>
                <c:pt idx="1047">
                  <c:v>-1.5914789355273223E-2</c:v>
                </c:pt>
                <c:pt idx="1048">
                  <c:v>-1.5898728196913851E-2</c:v>
                </c:pt>
                <c:pt idx="1049">
                  <c:v>-1.5891289524839498E-2</c:v>
                </c:pt>
                <c:pt idx="1050">
                  <c:v>-1.588652468042746E-2</c:v>
                </c:pt>
                <c:pt idx="1051">
                  <c:v>-1.5857156019172682E-2</c:v>
                </c:pt>
                <c:pt idx="1052">
                  <c:v>-1.5838050302196767E-2</c:v>
                </c:pt>
                <c:pt idx="1053">
                  <c:v>-1.580613482084129E-2</c:v>
                </c:pt>
                <c:pt idx="1054">
                  <c:v>-1.5776343811910783E-2</c:v>
                </c:pt>
                <c:pt idx="1055">
                  <c:v>-1.5749039109335786E-2</c:v>
                </c:pt>
                <c:pt idx="1056">
                  <c:v>-1.5724533782743116E-2</c:v>
                </c:pt>
                <c:pt idx="1057">
                  <c:v>-1.5714232898442614E-2</c:v>
                </c:pt>
                <c:pt idx="1058">
                  <c:v>-1.5717139313828354E-2</c:v>
                </c:pt>
                <c:pt idx="1059">
                  <c:v>-1.5710873223200965E-2</c:v>
                </c:pt>
                <c:pt idx="1060">
                  <c:v>-1.5693397737618013E-2</c:v>
                </c:pt>
                <c:pt idx="1061">
                  <c:v>-1.5679028063776738E-2</c:v>
                </c:pt>
                <c:pt idx="1062">
                  <c:v>-1.5641063124316897E-2</c:v>
                </c:pt>
                <c:pt idx="1063">
                  <c:v>-1.5594137907450355E-2</c:v>
                </c:pt>
                <c:pt idx="1064">
                  <c:v>-1.5545845831570149E-2</c:v>
                </c:pt>
                <c:pt idx="1065">
                  <c:v>-1.5495956631305806E-2</c:v>
                </c:pt>
                <c:pt idx="1066">
                  <c:v>-1.5435893828088519E-2</c:v>
                </c:pt>
                <c:pt idx="1067">
                  <c:v>-1.5384597369498293E-2</c:v>
                </c:pt>
                <c:pt idx="1068">
                  <c:v>-1.5331790640043899E-2</c:v>
                </c:pt>
                <c:pt idx="1069">
                  <c:v>-1.5282759865720133E-2</c:v>
                </c:pt>
                <c:pt idx="1070">
                  <c:v>-1.523188531026853E-2</c:v>
                </c:pt>
                <c:pt idx="1071">
                  <c:v>-1.5191777761382674E-2</c:v>
                </c:pt>
                <c:pt idx="1072">
                  <c:v>-1.5145006778810659E-2</c:v>
                </c:pt>
                <c:pt idx="1073">
                  <c:v>-1.5093638891800874E-2</c:v>
                </c:pt>
                <c:pt idx="1074">
                  <c:v>-1.5070608354259123E-2</c:v>
                </c:pt>
                <c:pt idx="1075">
                  <c:v>-1.5049865149550404E-2</c:v>
                </c:pt>
                <c:pt idx="1076">
                  <c:v>-1.5048012772048628E-2</c:v>
                </c:pt>
                <c:pt idx="1077">
                  <c:v>-1.5034165822352671E-2</c:v>
                </c:pt>
                <c:pt idx="1078">
                  <c:v>-1.5029125015007751E-2</c:v>
                </c:pt>
                <c:pt idx="1079">
                  <c:v>-1.5001394570091984E-2</c:v>
                </c:pt>
                <c:pt idx="1080">
                  <c:v>-1.4980811313114441E-2</c:v>
                </c:pt>
                <c:pt idx="1081">
                  <c:v>-1.4948004059449158E-2</c:v>
                </c:pt>
                <c:pt idx="1082">
                  <c:v>-1.4911221515834381E-2</c:v>
                </c:pt>
                <c:pt idx="1083">
                  <c:v>-1.4854505534668759E-2</c:v>
                </c:pt>
                <c:pt idx="1084">
                  <c:v>-1.4809488139444871E-2</c:v>
                </c:pt>
                <c:pt idx="1085">
                  <c:v>-1.4768558605494133E-2</c:v>
                </c:pt>
                <c:pt idx="1086">
                  <c:v>-1.4718681816993836E-2</c:v>
                </c:pt>
                <c:pt idx="1087">
                  <c:v>-1.4668902945365433E-2</c:v>
                </c:pt>
                <c:pt idx="1088">
                  <c:v>-1.4625331672352521E-2</c:v>
                </c:pt>
                <c:pt idx="1089">
                  <c:v>-1.4588829197057179E-2</c:v>
                </c:pt>
                <c:pt idx="1090">
                  <c:v>-1.4544476610645618E-2</c:v>
                </c:pt>
                <c:pt idx="1091">
                  <c:v>-1.4530185288367305E-2</c:v>
                </c:pt>
                <c:pt idx="1092">
                  <c:v>-1.449926145611234E-2</c:v>
                </c:pt>
                <c:pt idx="1093">
                  <c:v>-1.4486932294956192E-2</c:v>
                </c:pt>
                <c:pt idx="1094">
                  <c:v>-1.4479406420259218E-2</c:v>
                </c:pt>
                <c:pt idx="1095">
                  <c:v>-1.4468755099589623E-2</c:v>
                </c:pt>
                <c:pt idx="1096">
                  <c:v>-1.4451429696503875E-2</c:v>
                </c:pt>
                <c:pt idx="1097">
                  <c:v>-1.444231402519792E-2</c:v>
                </c:pt>
                <c:pt idx="1098">
                  <c:v>-1.4432070946418489E-2</c:v>
                </c:pt>
                <c:pt idx="1099">
                  <c:v>-1.4408160573581276E-2</c:v>
                </c:pt>
                <c:pt idx="1100">
                  <c:v>-1.4387684116328115E-2</c:v>
                </c:pt>
                <c:pt idx="1101">
                  <c:v>-1.4367372822599556E-2</c:v>
                </c:pt>
                <c:pt idx="1102">
                  <c:v>-1.4330970948747608E-2</c:v>
                </c:pt>
                <c:pt idx="1103">
                  <c:v>-1.4275151935979648E-2</c:v>
                </c:pt>
                <c:pt idx="1104">
                  <c:v>-1.4223019113074288E-2</c:v>
                </c:pt>
                <c:pt idx="1105">
                  <c:v>-1.4161508346068118E-2</c:v>
                </c:pt>
                <c:pt idx="1106">
                  <c:v>-1.4110117184297947E-2</c:v>
                </c:pt>
                <c:pt idx="1107">
                  <c:v>-1.4063075932142254E-2</c:v>
                </c:pt>
                <c:pt idx="1108">
                  <c:v>-1.4015373123084818E-2</c:v>
                </c:pt>
                <c:pt idx="1109">
                  <c:v>-1.3963178381501582E-2</c:v>
                </c:pt>
                <c:pt idx="1110">
                  <c:v>-1.3925395708920665E-2</c:v>
                </c:pt>
                <c:pt idx="1111">
                  <c:v>-1.3890640340597598E-2</c:v>
                </c:pt>
                <c:pt idx="1112">
                  <c:v>-1.3863923191571479E-2</c:v>
                </c:pt>
                <c:pt idx="1113">
                  <c:v>-1.3832143618185451E-2</c:v>
                </c:pt>
                <c:pt idx="1114">
                  <c:v>-1.3811532523241066E-2</c:v>
                </c:pt>
                <c:pt idx="1115">
                  <c:v>-1.3790167978503654E-2</c:v>
                </c:pt>
                <c:pt idx="1116">
                  <c:v>-1.3762418849558873E-2</c:v>
                </c:pt>
                <c:pt idx="1117">
                  <c:v>-1.3742416819592084E-2</c:v>
                </c:pt>
                <c:pt idx="1118">
                  <c:v>-1.3716582077200053E-2</c:v>
                </c:pt>
                <c:pt idx="1119">
                  <c:v>-1.3680805220131247E-2</c:v>
                </c:pt>
                <c:pt idx="1120">
                  <c:v>-1.3654247481916106E-2</c:v>
                </c:pt>
                <c:pt idx="1121">
                  <c:v>-1.3623230618834426E-2</c:v>
                </c:pt>
                <c:pt idx="1122">
                  <c:v>-1.3587305110459367E-2</c:v>
                </c:pt>
                <c:pt idx="1123">
                  <c:v>-1.3543684986120647E-2</c:v>
                </c:pt>
                <c:pt idx="1124">
                  <c:v>-1.3508303807567436E-2</c:v>
                </c:pt>
                <c:pt idx="1125">
                  <c:v>-1.3490836693021533E-2</c:v>
                </c:pt>
                <c:pt idx="1126">
                  <c:v>-1.3462473167716546E-2</c:v>
                </c:pt>
                <c:pt idx="1127">
                  <c:v>-1.3425046496647098E-2</c:v>
                </c:pt>
                <c:pt idx="1128">
                  <c:v>-1.3381331161806594E-2</c:v>
                </c:pt>
                <c:pt idx="1129">
                  <c:v>-1.335567681428922E-2</c:v>
                </c:pt>
                <c:pt idx="1130">
                  <c:v>-1.3314785571560461E-2</c:v>
                </c:pt>
                <c:pt idx="1131">
                  <c:v>-1.3296763552218179E-2</c:v>
                </c:pt>
                <c:pt idx="1132">
                  <c:v>-1.3276268960499304E-2</c:v>
                </c:pt>
                <c:pt idx="1133">
                  <c:v>-1.3261867756456044E-2</c:v>
                </c:pt>
                <c:pt idx="1134">
                  <c:v>-1.3230292584077536E-2</c:v>
                </c:pt>
                <c:pt idx="1135">
                  <c:v>-1.322717560400199E-2</c:v>
                </c:pt>
                <c:pt idx="1136">
                  <c:v>-1.3215142213265647E-2</c:v>
                </c:pt>
                <c:pt idx="1137">
                  <c:v>-1.3195303482238886E-2</c:v>
                </c:pt>
                <c:pt idx="1138">
                  <c:v>-1.3187767132054969E-2</c:v>
                </c:pt>
                <c:pt idx="1139">
                  <c:v>-1.3163143083621756E-2</c:v>
                </c:pt>
                <c:pt idx="1140">
                  <c:v>-1.3142459426635352E-2</c:v>
                </c:pt>
                <c:pt idx="1141">
                  <c:v>-1.3142352447743198E-2</c:v>
                </c:pt>
                <c:pt idx="1142">
                  <c:v>-1.3132363834624187E-2</c:v>
                </c:pt>
                <c:pt idx="1143">
                  <c:v>-1.311580980650511E-2</c:v>
                </c:pt>
                <c:pt idx="1144">
                  <c:v>-1.3090246984175814E-2</c:v>
                </c:pt>
                <c:pt idx="1145">
                  <c:v>-1.3070682144835782E-2</c:v>
                </c:pt>
                <c:pt idx="1146">
                  <c:v>-1.3047674345349604E-2</c:v>
                </c:pt>
                <c:pt idx="1147">
                  <c:v>-1.3027689391473671E-2</c:v>
                </c:pt>
                <c:pt idx="1148">
                  <c:v>-1.3004195573635018E-2</c:v>
                </c:pt>
                <c:pt idx="1149">
                  <c:v>-1.2991013174861352E-2</c:v>
                </c:pt>
                <c:pt idx="1150">
                  <c:v>-1.2992211313530041E-2</c:v>
                </c:pt>
                <c:pt idx="1151">
                  <c:v>-1.2985968977653523E-2</c:v>
                </c:pt>
                <c:pt idx="1152">
                  <c:v>-1.2983114860283574E-2</c:v>
                </c:pt>
                <c:pt idx="1153">
                  <c:v>-1.2969752276398705E-2</c:v>
                </c:pt>
                <c:pt idx="1154">
                  <c:v>-1.2942068254748288E-2</c:v>
                </c:pt>
                <c:pt idx="1155">
                  <c:v>-1.2930171673401901E-2</c:v>
                </c:pt>
                <c:pt idx="1156">
                  <c:v>-1.2907836971290556E-2</c:v>
                </c:pt>
                <c:pt idx="1157">
                  <c:v>-1.2893613900330572E-2</c:v>
                </c:pt>
                <c:pt idx="1158">
                  <c:v>-1.2863566894756822E-2</c:v>
                </c:pt>
                <c:pt idx="1159">
                  <c:v>-1.2835378837419854E-2</c:v>
                </c:pt>
                <c:pt idx="1160">
                  <c:v>-1.2819029714330655E-2</c:v>
                </c:pt>
                <c:pt idx="1161">
                  <c:v>-1.2804820075623712E-2</c:v>
                </c:pt>
                <c:pt idx="1162">
                  <c:v>-1.2794766018289102E-2</c:v>
                </c:pt>
                <c:pt idx="1163">
                  <c:v>-1.2783247448789945E-2</c:v>
                </c:pt>
                <c:pt idx="1164">
                  <c:v>-1.2771345447368507E-2</c:v>
                </c:pt>
                <c:pt idx="1165">
                  <c:v>-1.2732670965217067E-2</c:v>
                </c:pt>
                <c:pt idx="1166">
                  <c:v>-1.2697797944927206E-2</c:v>
                </c:pt>
                <c:pt idx="1167">
                  <c:v>-1.2679187232710307E-2</c:v>
                </c:pt>
                <c:pt idx="1168">
                  <c:v>-1.2640529386472459E-2</c:v>
                </c:pt>
                <c:pt idx="1169">
                  <c:v>-1.2607762126296758E-2</c:v>
                </c:pt>
                <c:pt idx="1170">
                  <c:v>-1.2572822263973819E-2</c:v>
                </c:pt>
                <c:pt idx="1171">
                  <c:v>-1.2529928469824751E-2</c:v>
                </c:pt>
                <c:pt idx="1172">
                  <c:v>-1.2477442998589798E-2</c:v>
                </c:pt>
                <c:pt idx="1173">
                  <c:v>-1.2432782436026779E-2</c:v>
                </c:pt>
                <c:pt idx="1174">
                  <c:v>-1.2392674877894694E-2</c:v>
                </c:pt>
                <c:pt idx="1175">
                  <c:v>-1.2344795567479328E-2</c:v>
                </c:pt>
                <c:pt idx="1176">
                  <c:v>-1.2304087017425419E-2</c:v>
                </c:pt>
                <c:pt idx="1177">
                  <c:v>-1.2252195163797455E-2</c:v>
                </c:pt>
                <c:pt idx="1178">
                  <c:v>-1.2204925726178529E-2</c:v>
                </c:pt>
                <c:pt idx="1179">
                  <c:v>-1.2163217791811932E-2</c:v>
                </c:pt>
                <c:pt idx="1180">
                  <c:v>-1.2109489659901882E-2</c:v>
                </c:pt>
                <c:pt idx="1181">
                  <c:v>-1.2067271583939523E-2</c:v>
                </c:pt>
                <c:pt idx="1182">
                  <c:v>-1.2027374590085869E-2</c:v>
                </c:pt>
                <c:pt idx="1183">
                  <c:v>-1.1993531853395229E-2</c:v>
                </c:pt>
                <c:pt idx="1184">
                  <c:v>-1.1961503588209807E-2</c:v>
                </c:pt>
                <c:pt idx="1185">
                  <c:v>-1.1953362519661993E-2</c:v>
                </c:pt>
                <c:pt idx="1186">
                  <c:v>-1.1947717280455567E-2</c:v>
                </c:pt>
                <c:pt idx="1187">
                  <c:v>-1.1946314469577637E-2</c:v>
                </c:pt>
                <c:pt idx="1188">
                  <c:v>-1.1943932389114177E-2</c:v>
                </c:pt>
                <c:pt idx="1189">
                  <c:v>-1.1946483203060734E-2</c:v>
                </c:pt>
                <c:pt idx="1190">
                  <c:v>-1.1953757411290959E-2</c:v>
                </c:pt>
                <c:pt idx="1191">
                  <c:v>-1.1967293367693674E-2</c:v>
                </c:pt>
                <c:pt idx="1192">
                  <c:v>-1.197784050109214E-2</c:v>
                </c:pt>
                <c:pt idx="1193">
                  <c:v>-1.198657548606572E-2</c:v>
                </c:pt>
                <c:pt idx="1194">
                  <c:v>-1.1993943623712637E-2</c:v>
                </c:pt>
                <c:pt idx="1195">
                  <c:v>-1.1997066767100514E-2</c:v>
                </c:pt>
                <c:pt idx="1196">
                  <c:v>-1.1992123999659805E-2</c:v>
                </c:pt>
                <c:pt idx="1197">
                  <c:v>-1.1992999692466403E-2</c:v>
                </c:pt>
                <c:pt idx="1198">
                  <c:v>-1.2001517408308736E-2</c:v>
                </c:pt>
                <c:pt idx="1199">
                  <c:v>-1.199990637119009E-2</c:v>
                </c:pt>
                <c:pt idx="1200">
                  <c:v>-1.2001194590061525E-2</c:v>
                </c:pt>
                <c:pt idx="1201">
                  <c:v>-1.2001146276929241E-2</c:v>
                </c:pt>
                <c:pt idx="1202">
                  <c:v>-1.201360098274586E-2</c:v>
                </c:pt>
                <c:pt idx="1203">
                  <c:v>-1.2026893003056108E-2</c:v>
                </c:pt>
                <c:pt idx="1204">
                  <c:v>-1.2048921661677805E-2</c:v>
                </c:pt>
                <c:pt idx="1205">
                  <c:v>-1.205422394852757E-2</c:v>
                </c:pt>
                <c:pt idx="1206">
                  <c:v>-1.2032688429619439E-2</c:v>
                </c:pt>
                <c:pt idx="1207">
                  <c:v>-1.2023599158578908E-2</c:v>
                </c:pt>
                <c:pt idx="1208">
                  <c:v>-1.2026979826623724E-2</c:v>
                </c:pt>
                <c:pt idx="1209">
                  <c:v>-1.2037352415519988E-2</c:v>
                </c:pt>
                <c:pt idx="1210">
                  <c:v>-1.2046382247005471E-2</c:v>
                </c:pt>
                <c:pt idx="1211">
                  <c:v>-1.2061534820615684E-2</c:v>
                </c:pt>
                <c:pt idx="1212">
                  <c:v>-1.2065809354850137E-2</c:v>
                </c:pt>
                <c:pt idx="1213">
                  <c:v>-1.2086862703018895E-2</c:v>
                </c:pt>
                <c:pt idx="1214">
                  <c:v>-1.2102357598831237E-2</c:v>
                </c:pt>
                <c:pt idx="1215">
                  <c:v>-1.2114943405037784E-2</c:v>
                </c:pt>
                <c:pt idx="1216">
                  <c:v>-1.2126037907204146E-2</c:v>
                </c:pt>
                <c:pt idx="1217">
                  <c:v>-1.2133686142272218E-2</c:v>
                </c:pt>
                <c:pt idx="1218">
                  <c:v>-1.2138407398493291E-2</c:v>
                </c:pt>
                <c:pt idx="1219">
                  <c:v>-1.213464844003115E-2</c:v>
                </c:pt>
                <c:pt idx="1220">
                  <c:v>-1.2124850006630782E-2</c:v>
                </c:pt>
                <c:pt idx="1221">
                  <c:v>-1.2125070762040148E-2</c:v>
                </c:pt>
                <c:pt idx="1222">
                  <c:v>-1.212910495406299E-2</c:v>
                </c:pt>
                <c:pt idx="1223">
                  <c:v>-1.2137864545249373E-2</c:v>
                </c:pt>
                <c:pt idx="1224">
                  <c:v>-1.2128596218727989E-2</c:v>
                </c:pt>
                <c:pt idx="1225">
                  <c:v>-1.2124876424359018E-2</c:v>
                </c:pt>
                <c:pt idx="1226">
                  <c:v>-1.212482972748795E-2</c:v>
                </c:pt>
                <c:pt idx="1227">
                  <c:v>-1.2120087134789749E-2</c:v>
                </c:pt>
                <c:pt idx="1228">
                  <c:v>-1.2121322435903531E-2</c:v>
                </c:pt>
                <c:pt idx="1229">
                  <c:v>-1.2118126067375395E-2</c:v>
                </c:pt>
                <c:pt idx="1230">
                  <c:v>-1.2106346245292963E-2</c:v>
                </c:pt>
                <c:pt idx="1231">
                  <c:v>-1.2087283838297165E-2</c:v>
                </c:pt>
                <c:pt idx="1232">
                  <c:v>-1.2072076524426163E-2</c:v>
                </c:pt>
                <c:pt idx="1233">
                  <c:v>-1.206334765504243E-2</c:v>
                </c:pt>
                <c:pt idx="1234">
                  <c:v>-1.2046360848428765E-2</c:v>
                </c:pt>
                <c:pt idx="1235">
                  <c:v>-1.2045744075816852E-2</c:v>
                </c:pt>
                <c:pt idx="1236">
                  <c:v>-1.20510285572743E-2</c:v>
                </c:pt>
                <c:pt idx="1237">
                  <c:v>-1.2028006835398029E-2</c:v>
                </c:pt>
                <c:pt idx="1238">
                  <c:v>-1.2011117351012486E-2</c:v>
                </c:pt>
                <c:pt idx="1239">
                  <c:v>-1.2018581335778098E-2</c:v>
                </c:pt>
                <c:pt idx="1240">
                  <c:v>-1.2020283075922823E-2</c:v>
                </c:pt>
                <c:pt idx="1241">
                  <c:v>-1.2025897131352542E-2</c:v>
                </c:pt>
                <c:pt idx="1242">
                  <c:v>-1.2017268525644579E-2</c:v>
                </c:pt>
                <c:pt idx="1243">
                  <c:v>-1.2005546309555234E-2</c:v>
                </c:pt>
                <c:pt idx="1244">
                  <c:v>-1.1998771609010569E-2</c:v>
                </c:pt>
                <c:pt idx="1245">
                  <c:v>-1.1995910855047493E-2</c:v>
                </c:pt>
                <c:pt idx="1246">
                  <c:v>-1.1994634000614372E-2</c:v>
                </c:pt>
                <c:pt idx="1247">
                  <c:v>-1.199862322402369E-2</c:v>
                </c:pt>
                <c:pt idx="1248">
                  <c:v>-1.2003201472902356E-2</c:v>
                </c:pt>
                <c:pt idx="1249">
                  <c:v>-1.1997507831247476E-2</c:v>
                </c:pt>
                <c:pt idx="1250">
                  <c:v>-1.1998082127375489E-2</c:v>
                </c:pt>
                <c:pt idx="1251">
                  <c:v>-1.2020975149064389E-2</c:v>
                </c:pt>
                <c:pt idx="1252">
                  <c:v>-1.2029695487148752E-2</c:v>
                </c:pt>
                <c:pt idx="1253">
                  <c:v>-1.2014254608358463E-2</c:v>
                </c:pt>
                <c:pt idx="1254">
                  <c:v>-1.200213476709952E-2</c:v>
                </c:pt>
                <c:pt idx="1255">
                  <c:v>-1.199515220236539E-2</c:v>
                </c:pt>
                <c:pt idx="1256">
                  <c:v>-1.1993263657329556E-2</c:v>
                </c:pt>
                <c:pt idx="1257">
                  <c:v>-1.199014953433653E-2</c:v>
                </c:pt>
                <c:pt idx="1258">
                  <c:v>-1.1993037371946501E-2</c:v>
                </c:pt>
                <c:pt idx="1259">
                  <c:v>-1.1986752806035623E-2</c:v>
                </c:pt>
                <c:pt idx="1260">
                  <c:v>-1.1982743668100765E-2</c:v>
                </c:pt>
                <c:pt idx="1261">
                  <c:v>-1.1976799819008788E-2</c:v>
                </c:pt>
                <c:pt idx="1262">
                  <c:v>-1.1972666155806933E-2</c:v>
                </c:pt>
                <c:pt idx="1263">
                  <c:v>-1.1977906469602416E-2</c:v>
                </c:pt>
                <c:pt idx="1264">
                  <c:v>-1.1987149696166743E-2</c:v>
                </c:pt>
                <c:pt idx="1265">
                  <c:v>-1.1998219791109418E-2</c:v>
                </c:pt>
                <c:pt idx="1266">
                  <c:v>-1.2016104661390204E-2</c:v>
                </c:pt>
                <c:pt idx="1267">
                  <c:v>-1.2034140597885231E-2</c:v>
                </c:pt>
                <c:pt idx="1268">
                  <c:v>-1.2062928210722598E-2</c:v>
                </c:pt>
                <c:pt idx="1269">
                  <c:v>-1.2093455825033718E-2</c:v>
                </c:pt>
                <c:pt idx="1270">
                  <c:v>-1.2091967673174676E-2</c:v>
                </c:pt>
                <c:pt idx="1271">
                  <c:v>-1.2107150435426081E-2</c:v>
                </c:pt>
                <c:pt idx="1272">
                  <c:v>-1.2116948335005906E-2</c:v>
                </c:pt>
                <c:pt idx="1273">
                  <c:v>-1.2139513005258073E-2</c:v>
                </c:pt>
                <c:pt idx="1274">
                  <c:v>-1.2183428430333714E-2</c:v>
                </c:pt>
                <c:pt idx="1275">
                  <c:v>-1.2225205123713868E-2</c:v>
                </c:pt>
                <c:pt idx="1276">
                  <c:v>-1.2264212011121699E-2</c:v>
                </c:pt>
                <c:pt idx="1277">
                  <c:v>-1.230570071618931E-2</c:v>
                </c:pt>
                <c:pt idx="1278">
                  <c:v>-1.2344017353839044E-2</c:v>
                </c:pt>
                <c:pt idx="1279">
                  <c:v>-1.2389280024950475E-2</c:v>
                </c:pt>
                <c:pt idx="1280">
                  <c:v>-1.241929289490337E-2</c:v>
                </c:pt>
                <c:pt idx="1281">
                  <c:v>-1.2442191712667526E-2</c:v>
                </c:pt>
                <c:pt idx="1282">
                  <c:v>-1.2467679019704383E-2</c:v>
                </c:pt>
                <c:pt idx="1283">
                  <c:v>-1.2495019372020539E-2</c:v>
                </c:pt>
                <c:pt idx="1284">
                  <c:v>-1.2511832841068648E-2</c:v>
                </c:pt>
                <c:pt idx="1285">
                  <c:v>-1.2530357929619786E-2</c:v>
                </c:pt>
                <c:pt idx="1286">
                  <c:v>-1.2541813439936973E-2</c:v>
                </c:pt>
                <c:pt idx="1287">
                  <c:v>-1.2558948141272164E-2</c:v>
                </c:pt>
                <c:pt idx="1288">
                  <c:v>-1.2568949075402472E-2</c:v>
                </c:pt>
                <c:pt idx="1289">
                  <c:v>-1.2578379283192529E-2</c:v>
                </c:pt>
                <c:pt idx="1290">
                  <c:v>-1.2599302917782143E-2</c:v>
                </c:pt>
                <c:pt idx="1291">
                  <c:v>-1.261736470551978E-2</c:v>
                </c:pt>
                <c:pt idx="1292">
                  <c:v>-1.2636628498044597E-2</c:v>
                </c:pt>
                <c:pt idx="1293">
                  <c:v>-1.2651890931802388E-2</c:v>
                </c:pt>
                <c:pt idx="1294">
                  <c:v>-1.2656296158853565E-2</c:v>
                </c:pt>
                <c:pt idx="1295">
                  <c:v>-1.266296835871923E-2</c:v>
                </c:pt>
                <c:pt idx="1296">
                  <c:v>-1.2677480893927168E-2</c:v>
                </c:pt>
                <c:pt idx="1297">
                  <c:v>-1.2691663206563125E-2</c:v>
                </c:pt>
                <c:pt idx="1298">
                  <c:v>-1.2732801546168598E-2</c:v>
                </c:pt>
                <c:pt idx="1299">
                  <c:v>-1.2769763328132353E-2</c:v>
                </c:pt>
                <c:pt idx="1300">
                  <c:v>-1.2805980625604044E-2</c:v>
                </c:pt>
                <c:pt idx="1301">
                  <c:v>-1.2841790289853054E-2</c:v>
                </c:pt>
                <c:pt idx="1302">
                  <c:v>-1.2867333845648751E-2</c:v>
                </c:pt>
                <c:pt idx="1303">
                  <c:v>-1.2884918031156887E-2</c:v>
                </c:pt>
                <c:pt idx="1304">
                  <c:v>-1.2904335570794168E-2</c:v>
                </c:pt>
                <c:pt idx="1305">
                  <c:v>-1.2904750193000997E-2</c:v>
                </c:pt>
                <c:pt idx="1306">
                  <c:v>-1.2901419734567703E-2</c:v>
                </c:pt>
                <c:pt idx="1307">
                  <c:v>-1.2906262130311657E-2</c:v>
                </c:pt>
                <c:pt idx="1308">
                  <c:v>-1.2919560864507788E-2</c:v>
                </c:pt>
                <c:pt idx="1309">
                  <c:v>-1.2926846525682474E-2</c:v>
                </c:pt>
                <c:pt idx="1310">
                  <c:v>-1.294025634003104E-2</c:v>
                </c:pt>
                <c:pt idx="1311">
                  <c:v>-1.2958921839948139E-2</c:v>
                </c:pt>
                <c:pt idx="1312">
                  <c:v>-1.2965752956409745E-2</c:v>
                </c:pt>
                <c:pt idx="1313">
                  <c:v>-1.2968134278305352E-2</c:v>
                </c:pt>
                <c:pt idx="1314">
                  <c:v>-1.2972756608447421E-2</c:v>
                </c:pt>
                <c:pt idx="1315">
                  <c:v>-1.2974268673634758E-2</c:v>
                </c:pt>
                <c:pt idx="1316">
                  <c:v>-1.2978449404822708E-2</c:v>
                </c:pt>
                <c:pt idx="1317">
                  <c:v>-1.2963117138727401E-2</c:v>
                </c:pt>
                <c:pt idx="1318">
                  <c:v>-1.2968058736799501E-2</c:v>
                </c:pt>
                <c:pt idx="1319">
                  <c:v>-1.2969210554135035E-2</c:v>
                </c:pt>
                <c:pt idx="1320">
                  <c:v>-1.2971510007797546E-2</c:v>
                </c:pt>
                <c:pt idx="1321">
                  <c:v>-1.2971306185821161E-2</c:v>
                </c:pt>
                <c:pt idx="1322">
                  <c:v>-1.2968744652662165E-2</c:v>
                </c:pt>
                <c:pt idx="1323">
                  <c:v>-1.2971151438747009E-2</c:v>
                </c:pt>
                <c:pt idx="1324">
                  <c:v>-1.2972018184035702E-2</c:v>
                </c:pt>
                <c:pt idx="1325">
                  <c:v>-1.2974338304378729E-2</c:v>
                </c:pt>
                <c:pt idx="1326">
                  <c:v>-1.2970846222362321E-2</c:v>
                </c:pt>
                <c:pt idx="1327">
                  <c:v>-1.2966767038258612E-2</c:v>
                </c:pt>
                <c:pt idx="1328">
                  <c:v>-1.2952943145841061E-2</c:v>
                </c:pt>
                <c:pt idx="1329">
                  <c:v>-1.2946175938128326E-2</c:v>
                </c:pt>
                <c:pt idx="1330">
                  <c:v>-1.294381427726282E-2</c:v>
                </c:pt>
                <c:pt idx="1331">
                  <c:v>-1.2953736904671208E-2</c:v>
                </c:pt>
                <c:pt idx="1332">
                  <c:v>-1.2961001453672573E-2</c:v>
                </c:pt>
                <c:pt idx="1333">
                  <c:v>-1.2973246137212124E-2</c:v>
                </c:pt>
                <c:pt idx="1334">
                  <c:v>-1.2979089240239713E-2</c:v>
                </c:pt>
                <c:pt idx="1335">
                  <c:v>-1.2988737082342839E-2</c:v>
                </c:pt>
                <c:pt idx="1336">
                  <c:v>-1.300261623670193E-2</c:v>
                </c:pt>
                <c:pt idx="1337">
                  <c:v>-1.3013967321452999E-2</c:v>
                </c:pt>
                <c:pt idx="1338">
                  <c:v>-1.3023435549497088E-2</c:v>
                </c:pt>
                <c:pt idx="1339">
                  <c:v>-1.3030643846491045E-2</c:v>
                </c:pt>
                <c:pt idx="1340">
                  <c:v>-1.3053434884463821E-2</c:v>
                </c:pt>
                <c:pt idx="1341">
                  <c:v>-1.3059632630294875E-2</c:v>
                </c:pt>
                <c:pt idx="1342">
                  <c:v>-1.3068462597411283E-2</c:v>
                </c:pt>
                <c:pt idx="1343">
                  <c:v>-1.3058321886640935E-2</c:v>
                </c:pt>
                <c:pt idx="1344">
                  <c:v>-1.3061991925164346E-2</c:v>
                </c:pt>
                <c:pt idx="1345">
                  <c:v>-1.306847127615389E-2</c:v>
                </c:pt>
                <c:pt idx="1346">
                  <c:v>-1.3084722423670508E-2</c:v>
                </c:pt>
                <c:pt idx="1347">
                  <c:v>-1.3108918134953748E-2</c:v>
                </c:pt>
                <c:pt idx="1348">
                  <c:v>-1.312928420389943E-2</c:v>
                </c:pt>
                <c:pt idx="1349">
                  <c:v>-1.3155363702879416E-2</c:v>
                </c:pt>
                <c:pt idx="1350">
                  <c:v>-1.3184436183474724E-2</c:v>
                </c:pt>
                <c:pt idx="1351">
                  <c:v>-1.3211358375847743E-2</c:v>
                </c:pt>
                <c:pt idx="1352">
                  <c:v>-1.3226379960610751E-2</c:v>
                </c:pt>
                <c:pt idx="1353">
                  <c:v>-1.3237113136346625E-2</c:v>
                </c:pt>
                <c:pt idx="1354">
                  <c:v>-1.3267013708694727E-2</c:v>
                </c:pt>
                <c:pt idx="1355">
                  <c:v>-1.3295511099636222E-2</c:v>
                </c:pt>
                <c:pt idx="1356">
                  <c:v>-1.330799512705786E-2</c:v>
                </c:pt>
                <c:pt idx="1357">
                  <c:v>-1.3316857315058411E-2</c:v>
                </c:pt>
                <c:pt idx="1358">
                  <c:v>-1.3308857808123319E-2</c:v>
                </c:pt>
                <c:pt idx="1359">
                  <c:v>-1.3312949553612008E-2</c:v>
                </c:pt>
                <c:pt idx="1360">
                  <c:v>-1.331338999380274E-2</c:v>
                </c:pt>
                <c:pt idx="1361">
                  <c:v>-1.3316384509987685E-2</c:v>
                </c:pt>
                <c:pt idx="1362">
                  <c:v>-1.330833079759835E-2</c:v>
                </c:pt>
                <c:pt idx="1363">
                  <c:v>-1.3312548868186511E-2</c:v>
                </c:pt>
                <c:pt idx="1364">
                  <c:v>-1.3315844534332783E-2</c:v>
                </c:pt>
                <c:pt idx="1365">
                  <c:v>-1.3319637819051728E-2</c:v>
                </c:pt>
                <c:pt idx="1366">
                  <c:v>-1.3323239428428632E-2</c:v>
                </c:pt>
                <c:pt idx="1367">
                  <c:v>-1.3329884919128588E-2</c:v>
                </c:pt>
                <c:pt idx="1368">
                  <c:v>-1.3327029733780327E-2</c:v>
                </c:pt>
                <c:pt idx="1369">
                  <c:v>-1.3327017539780325E-2</c:v>
                </c:pt>
                <c:pt idx="1370">
                  <c:v>-1.3324384791694666E-2</c:v>
                </c:pt>
                <c:pt idx="1371">
                  <c:v>-1.331830105040256E-2</c:v>
                </c:pt>
                <c:pt idx="1372">
                  <c:v>-1.3319590043701186E-2</c:v>
                </c:pt>
                <c:pt idx="1373">
                  <c:v>-1.332313711745251E-2</c:v>
                </c:pt>
                <c:pt idx="1374">
                  <c:v>-1.3343345913992893E-2</c:v>
                </c:pt>
                <c:pt idx="1375">
                  <c:v>-1.3360576741325E-2</c:v>
                </c:pt>
                <c:pt idx="1376">
                  <c:v>-1.3373865903874042E-2</c:v>
                </c:pt>
                <c:pt idx="1377">
                  <c:v>-1.3376917044070041E-2</c:v>
                </c:pt>
                <c:pt idx="1378">
                  <c:v>-1.3384034622543077E-2</c:v>
                </c:pt>
                <c:pt idx="1379">
                  <c:v>-1.3407208671085096E-2</c:v>
                </c:pt>
                <c:pt idx="1380">
                  <c:v>-1.3431029478336834E-2</c:v>
                </c:pt>
                <c:pt idx="1381">
                  <c:v>-1.3444300197376424E-2</c:v>
                </c:pt>
                <c:pt idx="1382">
                  <c:v>-1.3451653141281933E-2</c:v>
                </c:pt>
                <c:pt idx="1383">
                  <c:v>-1.3454003679463419E-2</c:v>
                </c:pt>
                <c:pt idx="1384">
                  <c:v>-1.3460036176554113E-2</c:v>
                </c:pt>
                <c:pt idx="1385">
                  <c:v>-1.345823909919514E-2</c:v>
                </c:pt>
                <c:pt idx="1386">
                  <c:v>-1.3463317794667083E-2</c:v>
                </c:pt>
                <c:pt idx="1387">
                  <c:v>-1.3467774714223807E-2</c:v>
                </c:pt>
                <c:pt idx="1388">
                  <c:v>-1.3495025686082346E-2</c:v>
                </c:pt>
                <c:pt idx="1389">
                  <c:v>-1.351338193234969E-2</c:v>
                </c:pt>
                <c:pt idx="1390">
                  <c:v>-1.3510550422234159E-2</c:v>
                </c:pt>
                <c:pt idx="1391">
                  <c:v>-1.3513495212954038E-2</c:v>
                </c:pt>
                <c:pt idx="1392">
                  <c:v>-1.3525277505069461E-2</c:v>
                </c:pt>
                <c:pt idx="1393">
                  <c:v>-1.3529691363192689E-2</c:v>
                </c:pt>
                <c:pt idx="1394">
                  <c:v>-1.3529161523748601E-2</c:v>
                </c:pt>
                <c:pt idx="1395">
                  <c:v>-1.351394482149364E-2</c:v>
                </c:pt>
                <c:pt idx="1396">
                  <c:v>-1.3513423866730595E-2</c:v>
                </c:pt>
                <c:pt idx="1397">
                  <c:v>-1.3514873178990595E-2</c:v>
                </c:pt>
                <c:pt idx="1398">
                  <c:v>-1.3523039237161614E-2</c:v>
                </c:pt>
                <c:pt idx="1399">
                  <c:v>-1.3529725101089692E-2</c:v>
                </c:pt>
                <c:pt idx="1400">
                  <c:v>-1.3542299088954572E-2</c:v>
                </c:pt>
                <c:pt idx="1401">
                  <c:v>-1.3547714634074642E-2</c:v>
                </c:pt>
                <c:pt idx="1402">
                  <c:v>-1.3553601959475803E-2</c:v>
                </c:pt>
                <c:pt idx="1403">
                  <c:v>-1.3562571721401833E-2</c:v>
                </c:pt>
                <c:pt idx="1404">
                  <c:v>-1.3566235160968851E-2</c:v>
                </c:pt>
                <c:pt idx="1405">
                  <c:v>-1.3572134406859261E-2</c:v>
                </c:pt>
                <c:pt idx="1406">
                  <c:v>-1.3568495779810811E-2</c:v>
                </c:pt>
                <c:pt idx="1407">
                  <c:v>-1.356967172184015E-2</c:v>
                </c:pt>
                <c:pt idx="1408">
                  <c:v>-1.3576018336082213E-2</c:v>
                </c:pt>
                <c:pt idx="1409">
                  <c:v>-1.3572783794284058E-2</c:v>
                </c:pt>
                <c:pt idx="1410">
                  <c:v>-1.3575224656605938E-2</c:v>
                </c:pt>
                <c:pt idx="1411">
                  <c:v>-1.3575978474961696E-2</c:v>
                </c:pt>
                <c:pt idx="1412">
                  <c:v>-1.3573769099400607E-2</c:v>
                </c:pt>
                <c:pt idx="1413">
                  <c:v>-1.3596721093432343E-2</c:v>
                </c:pt>
                <c:pt idx="1414">
                  <c:v>-1.3612800995008355E-2</c:v>
                </c:pt>
                <c:pt idx="1415">
                  <c:v>-1.3633859952493358E-2</c:v>
                </c:pt>
                <c:pt idx="1416">
                  <c:v>-1.3655342786586509E-2</c:v>
                </c:pt>
                <c:pt idx="1417">
                  <c:v>-1.367454788423721E-2</c:v>
                </c:pt>
                <c:pt idx="1418">
                  <c:v>-1.3695950408633903E-2</c:v>
                </c:pt>
                <c:pt idx="1419">
                  <c:v>-1.3725912579776548E-2</c:v>
                </c:pt>
                <c:pt idx="1420">
                  <c:v>-1.3753533330763706E-2</c:v>
                </c:pt>
                <c:pt idx="1421">
                  <c:v>-1.3778104638710188E-2</c:v>
                </c:pt>
                <c:pt idx="1422">
                  <c:v>-1.3796091394612853E-2</c:v>
                </c:pt>
                <c:pt idx="1423">
                  <c:v>-1.3812466639683689E-2</c:v>
                </c:pt>
                <c:pt idx="1424">
                  <c:v>-1.3835741984164956E-2</c:v>
                </c:pt>
                <c:pt idx="1425">
                  <c:v>-1.3861512312875524E-2</c:v>
                </c:pt>
                <c:pt idx="1426">
                  <c:v>-1.3878352433840585E-2</c:v>
                </c:pt>
                <c:pt idx="1427">
                  <c:v>-1.3889715877092793E-2</c:v>
                </c:pt>
                <c:pt idx="1428">
                  <c:v>-1.3907047029804635E-2</c:v>
                </c:pt>
                <c:pt idx="1429">
                  <c:v>-1.391859516778003E-2</c:v>
                </c:pt>
                <c:pt idx="1430">
                  <c:v>-1.3926190957547484E-2</c:v>
                </c:pt>
                <c:pt idx="1431">
                  <c:v>-1.393887958889079E-2</c:v>
                </c:pt>
                <c:pt idx="1432">
                  <c:v>-1.393400120745994E-2</c:v>
                </c:pt>
                <c:pt idx="1433">
                  <c:v>-1.3916625730084699E-2</c:v>
                </c:pt>
                <c:pt idx="1434">
                  <c:v>-1.3914870768107608E-2</c:v>
                </c:pt>
                <c:pt idx="1435">
                  <c:v>-1.3901909649575845E-2</c:v>
                </c:pt>
                <c:pt idx="1436">
                  <c:v>-1.389034646277968E-2</c:v>
                </c:pt>
                <c:pt idx="1437">
                  <c:v>-1.3883333806441682E-2</c:v>
                </c:pt>
                <c:pt idx="1438">
                  <c:v>-1.3881135962085029E-2</c:v>
                </c:pt>
                <c:pt idx="1439">
                  <c:v>-1.3893203052343549E-2</c:v>
                </c:pt>
                <c:pt idx="1440">
                  <c:v>-1.3906229087268232E-2</c:v>
                </c:pt>
                <c:pt idx="1441">
                  <c:v>-1.3913529946022877E-2</c:v>
                </c:pt>
                <c:pt idx="1442">
                  <c:v>-1.3918413298890856E-2</c:v>
                </c:pt>
                <c:pt idx="1443">
                  <c:v>-1.391589966275795E-2</c:v>
                </c:pt>
                <c:pt idx="1444">
                  <c:v>-1.3921974288590502E-2</c:v>
                </c:pt>
                <c:pt idx="1445">
                  <c:v>-1.3928301234987912E-2</c:v>
                </c:pt>
                <c:pt idx="1446">
                  <c:v>-1.3935527422511548E-2</c:v>
                </c:pt>
                <c:pt idx="1447">
                  <c:v>-1.3935471778363219E-2</c:v>
                </c:pt>
                <c:pt idx="1448">
                  <c:v>-1.3938104123843689E-2</c:v>
                </c:pt>
                <c:pt idx="1449">
                  <c:v>-1.393425589795253E-2</c:v>
                </c:pt>
                <c:pt idx="1450">
                  <c:v>-1.3941223364411431E-2</c:v>
                </c:pt>
                <c:pt idx="1451">
                  <c:v>-1.3944976360602582E-2</c:v>
                </c:pt>
                <c:pt idx="1452">
                  <c:v>-1.3953516821503959E-2</c:v>
                </c:pt>
                <c:pt idx="1453">
                  <c:v>-1.39625006630371E-2</c:v>
                </c:pt>
                <c:pt idx="1454">
                  <c:v>-1.3949079504279475E-2</c:v>
                </c:pt>
                <c:pt idx="1455">
                  <c:v>-1.3946522097593818E-2</c:v>
                </c:pt>
                <c:pt idx="1456">
                  <c:v>-1.3960967544861039E-2</c:v>
                </c:pt>
                <c:pt idx="1457">
                  <c:v>-1.3994247014474709E-2</c:v>
                </c:pt>
                <c:pt idx="1458">
                  <c:v>-1.4000415952913313E-2</c:v>
                </c:pt>
                <c:pt idx="1459">
                  <c:v>-1.4009422101026061E-2</c:v>
                </c:pt>
                <c:pt idx="1460">
                  <c:v>-1.4014948000424084E-2</c:v>
                </c:pt>
                <c:pt idx="1461">
                  <c:v>-1.4021135334747449E-2</c:v>
                </c:pt>
                <c:pt idx="1462">
                  <c:v>-1.4019946959313256E-2</c:v>
                </c:pt>
                <c:pt idx="1463">
                  <c:v>-1.4021807440374753E-2</c:v>
                </c:pt>
                <c:pt idx="1464">
                  <c:v>-1.4028408005238283E-2</c:v>
                </c:pt>
                <c:pt idx="1465">
                  <c:v>-1.4010015478616595E-2</c:v>
                </c:pt>
                <c:pt idx="1466">
                  <c:v>-1.4009739018985683E-2</c:v>
                </c:pt>
                <c:pt idx="1467">
                  <c:v>-1.4011825545632801E-2</c:v>
                </c:pt>
                <c:pt idx="1468">
                  <c:v>-1.4012129010844603E-2</c:v>
                </c:pt>
                <c:pt idx="1469">
                  <c:v>-1.4010246032358021E-2</c:v>
                </c:pt>
                <c:pt idx="1470">
                  <c:v>-1.4020529240844957E-2</c:v>
                </c:pt>
                <c:pt idx="1471">
                  <c:v>-1.4035959057478044E-2</c:v>
                </c:pt>
                <c:pt idx="1472">
                  <c:v>-1.4048812850034093E-2</c:v>
                </c:pt>
                <c:pt idx="1473">
                  <c:v>-1.4052955037067534E-2</c:v>
                </c:pt>
                <c:pt idx="1474">
                  <c:v>-1.4059033260681929E-2</c:v>
                </c:pt>
                <c:pt idx="1475">
                  <c:v>-1.4066964282553274E-2</c:v>
                </c:pt>
                <c:pt idx="1476">
                  <c:v>-1.4077027236605472E-2</c:v>
                </c:pt>
                <c:pt idx="1477">
                  <c:v>-1.4067656742421697E-2</c:v>
                </c:pt>
                <c:pt idx="1478">
                  <c:v>-1.4063253001781836E-2</c:v>
                </c:pt>
                <c:pt idx="1479">
                  <c:v>-1.4058641326730509E-2</c:v>
                </c:pt>
                <c:pt idx="1480">
                  <c:v>-1.4056449770893778E-2</c:v>
                </c:pt>
                <c:pt idx="1481">
                  <c:v>-1.4059392856388242E-2</c:v>
                </c:pt>
                <c:pt idx="1482">
                  <c:v>-1.4050354598008883E-2</c:v>
                </c:pt>
                <c:pt idx="1483">
                  <c:v>-1.4051311856206974E-2</c:v>
                </c:pt>
                <c:pt idx="1484">
                  <c:v>-1.4053953032032291E-2</c:v>
                </c:pt>
                <c:pt idx="1485">
                  <c:v>-1.4053210392871621E-2</c:v>
                </c:pt>
                <c:pt idx="1486">
                  <c:v>-1.4047497260246185E-2</c:v>
                </c:pt>
                <c:pt idx="1487">
                  <c:v>-1.4048558178085686E-2</c:v>
                </c:pt>
                <c:pt idx="1488">
                  <c:v>-1.4054880646751023E-2</c:v>
                </c:pt>
                <c:pt idx="1489">
                  <c:v>-1.4055539052319021E-2</c:v>
                </c:pt>
                <c:pt idx="1490">
                  <c:v>-1.4063234615033794E-2</c:v>
                </c:pt>
                <c:pt idx="1491">
                  <c:v>-1.4064042631789807E-2</c:v>
                </c:pt>
                <c:pt idx="1492">
                  <c:v>-1.4071596623398318E-2</c:v>
                </c:pt>
                <c:pt idx="1493">
                  <c:v>-1.4080239923231848E-2</c:v>
                </c:pt>
                <c:pt idx="1494">
                  <c:v>-1.4098473875252515E-2</c:v>
                </c:pt>
                <c:pt idx="1495">
                  <c:v>-1.4112678796369136E-2</c:v>
                </c:pt>
                <c:pt idx="1496">
                  <c:v>-1.41138632567349E-2</c:v>
                </c:pt>
                <c:pt idx="1497">
                  <c:v>-1.4115848520381623E-2</c:v>
                </c:pt>
                <c:pt idx="1498">
                  <c:v>-1.4129993062785744E-2</c:v>
                </c:pt>
                <c:pt idx="1499">
                  <c:v>-1.4143321119023321E-2</c:v>
                </c:pt>
                <c:pt idx="1500">
                  <c:v>-1.414122360004802E-2</c:v>
                </c:pt>
                <c:pt idx="1501">
                  <c:v>-1.4140341816527411E-2</c:v>
                </c:pt>
                <c:pt idx="1502">
                  <c:v>-1.4133106452456507E-2</c:v>
                </c:pt>
                <c:pt idx="1503">
                  <c:v>-1.4123341135879564E-2</c:v>
                </c:pt>
                <c:pt idx="1504">
                  <c:v>-1.4124878830522847E-2</c:v>
                </c:pt>
                <c:pt idx="1505">
                  <c:v>-1.4136131646805664E-2</c:v>
                </c:pt>
                <c:pt idx="1506">
                  <c:v>-1.4140525003907264E-2</c:v>
                </c:pt>
                <c:pt idx="1507">
                  <c:v>-1.4144114000445239E-2</c:v>
                </c:pt>
                <c:pt idx="1508">
                  <c:v>-1.4129972157872877E-2</c:v>
                </c:pt>
                <c:pt idx="1509">
                  <c:v>-1.4138280881316218E-2</c:v>
                </c:pt>
                <c:pt idx="1510">
                  <c:v>-1.4147583061174675E-2</c:v>
                </c:pt>
                <c:pt idx="1511">
                  <c:v>-1.415173838957993E-2</c:v>
                </c:pt>
                <c:pt idx="1512">
                  <c:v>-1.4148278462036333E-2</c:v>
                </c:pt>
                <c:pt idx="1513">
                  <c:v>-1.4154901120672331E-2</c:v>
                </c:pt>
                <c:pt idx="1514">
                  <c:v>-1.4169360259360801E-2</c:v>
                </c:pt>
                <c:pt idx="1515">
                  <c:v>-1.4173975408346383E-2</c:v>
                </c:pt>
                <c:pt idx="1516">
                  <c:v>-1.4173495236214834E-2</c:v>
                </c:pt>
                <c:pt idx="1517">
                  <c:v>-1.4189344437628558E-2</c:v>
                </c:pt>
                <c:pt idx="1518">
                  <c:v>-1.4214389035437777E-2</c:v>
                </c:pt>
                <c:pt idx="1519">
                  <c:v>-1.4234103791863635E-2</c:v>
                </c:pt>
                <c:pt idx="1520">
                  <c:v>-1.4259654330218682E-2</c:v>
                </c:pt>
                <c:pt idx="1521">
                  <c:v>-1.4286171401060756E-2</c:v>
                </c:pt>
                <c:pt idx="1522">
                  <c:v>-1.4311223565770546E-2</c:v>
                </c:pt>
                <c:pt idx="1523">
                  <c:v>-1.4336510394051405E-2</c:v>
                </c:pt>
                <c:pt idx="1524">
                  <c:v>-1.4347174783451662E-2</c:v>
                </c:pt>
                <c:pt idx="1525">
                  <c:v>-1.4347638653647585E-2</c:v>
                </c:pt>
                <c:pt idx="1526">
                  <c:v>-1.4352017030984992E-2</c:v>
                </c:pt>
                <c:pt idx="1527">
                  <c:v>-1.4361458043908003E-2</c:v>
                </c:pt>
                <c:pt idx="1528">
                  <c:v>-1.4360126153441427E-2</c:v>
                </c:pt>
                <c:pt idx="1529">
                  <c:v>-1.4354263827786193E-2</c:v>
                </c:pt>
                <c:pt idx="1530">
                  <c:v>-1.4356894413094857E-2</c:v>
                </c:pt>
                <c:pt idx="1531">
                  <c:v>-1.4346099615124173E-2</c:v>
                </c:pt>
                <c:pt idx="1532">
                  <c:v>-1.4331558715180609E-2</c:v>
                </c:pt>
                <c:pt idx="1533">
                  <c:v>-1.4312407187005514E-2</c:v>
                </c:pt>
                <c:pt idx="1534">
                  <c:v>-1.4298132365548695E-2</c:v>
                </c:pt>
                <c:pt idx="1535">
                  <c:v>-1.4278226473622643E-2</c:v>
                </c:pt>
                <c:pt idx="1536">
                  <c:v>-1.4265435056799409E-2</c:v>
                </c:pt>
                <c:pt idx="1537">
                  <c:v>-1.426304298982467E-2</c:v>
                </c:pt>
                <c:pt idx="1538">
                  <c:v>-1.4253990710701337E-2</c:v>
                </c:pt>
                <c:pt idx="1539">
                  <c:v>-1.4253259711247574E-2</c:v>
                </c:pt>
                <c:pt idx="1540">
                  <c:v>-1.4248973093376067E-2</c:v>
                </c:pt>
                <c:pt idx="1541">
                  <c:v>-1.4245597168669461E-2</c:v>
                </c:pt>
                <c:pt idx="1542">
                  <c:v>-1.4240481684359142E-2</c:v>
                </c:pt>
                <c:pt idx="1543">
                  <c:v>-1.4240979996284269E-2</c:v>
                </c:pt>
                <c:pt idx="1544">
                  <c:v>-1.4241137540927607E-2</c:v>
                </c:pt>
                <c:pt idx="1545">
                  <c:v>-1.4245318846331833E-2</c:v>
                </c:pt>
                <c:pt idx="1546">
                  <c:v>-1.4237014635590635E-2</c:v>
                </c:pt>
                <c:pt idx="1547">
                  <c:v>-1.4222961503580881E-2</c:v>
                </c:pt>
                <c:pt idx="1548">
                  <c:v>-1.4237636898527284E-2</c:v>
                </c:pt>
                <c:pt idx="1549">
                  <c:v>-1.4250715659226802E-2</c:v>
                </c:pt>
                <c:pt idx="1550">
                  <c:v>-1.425923670219419E-2</c:v>
                </c:pt>
                <c:pt idx="1551">
                  <c:v>-1.4247292185807343E-2</c:v>
                </c:pt>
                <c:pt idx="1552">
                  <c:v>-1.4232703973002926E-2</c:v>
                </c:pt>
                <c:pt idx="1553">
                  <c:v>-1.4242747445068333E-2</c:v>
                </c:pt>
                <c:pt idx="1554">
                  <c:v>-1.4242953630836988E-2</c:v>
                </c:pt>
                <c:pt idx="1555">
                  <c:v>-1.4247481830064589E-2</c:v>
                </c:pt>
                <c:pt idx="1556">
                  <c:v>-1.4236728588789306E-2</c:v>
                </c:pt>
                <c:pt idx="1557">
                  <c:v>-1.4238302827832637E-2</c:v>
                </c:pt>
                <c:pt idx="1558">
                  <c:v>-1.4237957115845388E-2</c:v>
                </c:pt>
                <c:pt idx="1559">
                  <c:v>-1.4245319183368842E-2</c:v>
                </c:pt>
                <c:pt idx="1560">
                  <c:v>-1.4256263222724629E-2</c:v>
                </c:pt>
                <c:pt idx="1561">
                  <c:v>-1.4280974109849534E-2</c:v>
                </c:pt>
                <c:pt idx="1562">
                  <c:v>-1.4300079714833569E-2</c:v>
                </c:pt>
                <c:pt idx="1563">
                  <c:v>-1.4330484386536724E-2</c:v>
                </c:pt>
                <c:pt idx="1564">
                  <c:v>-1.4347255537186365E-2</c:v>
                </c:pt>
                <c:pt idx="1565">
                  <c:v>-1.4357297946713464E-2</c:v>
                </c:pt>
                <c:pt idx="1566">
                  <c:v>-1.4370308332929791E-2</c:v>
                </c:pt>
                <c:pt idx="1567">
                  <c:v>-1.4375700223794811E-2</c:v>
                </c:pt>
                <c:pt idx="1568">
                  <c:v>-1.4373199492535968E-2</c:v>
                </c:pt>
                <c:pt idx="1569">
                  <c:v>-1.4384050210174521E-2</c:v>
                </c:pt>
                <c:pt idx="1570">
                  <c:v>-1.4392146354568383E-2</c:v>
                </c:pt>
                <c:pt idx="1571">
                  <c:v>-1.4405481135375459E-2</c:v>
                </c:pt>
                <c:pt idx="1572">
                  <c:v>-1.4412154676174752E-2</c:v>
                </c:pt>
                <c:pt idx="1573">
                  <c:v>-1.4420357026460457E-2</c:v>
                </c:pt>
                <c:pt idx="1574">
                  <c:v>-1.4426972543037122E-2</c:v>
                </c:pt>
                <c:pt idx="1575">
                  <c:v>-1.4434890904886732E-2</c:v>
                </c:pt>
                <c:pt idx="1576">
                  <c:v>-1.4437429091961962E-2</c:v>
                </c:pt>
                <c:pt idx="1577">
                  <c:v>-1.4441555045545765E-2</c:v>
                </c:pt>
                <c:pt idx="1578">
                  <c:v>-1.4444718352302538E-2</c:v>
                </c:pt>
                <c:pt idx="1579">
                  <c:v>-1.4455891024070338E-2</c:v>
                </c:pt>
                <c:pt idx="1580">
                  <c:v>-1.446472574688458E-2</c:v>
                </c:pt>
                <c:pt idx="1581">
                  <c:v>-1.4445620968799209E-2</c:v>
                </c:pt>
                <c:pt idx="1582">
                  <c:v>-1.4443374138738696E-2</c:v>
                </c:pt>
                <c:pt idx="1583">
                  <c:v>-1.4440397483835023E-2</c:v>
                </c:pt>
                <c:pt idx="1584">
                  <c:v>-1.4440439023828333E-2</c:v>
                </c:pt>
                <c:pt idx="1585">
                  <c:v>-1.4437453933104197E-2</c:v>
                </c:pt>
                <c:pt idx="1586">
                  <c:v>-1.4428189846400156E-2</c:v>
                </c:pt>
                <c:pt idx="1587">
                  <c:v>-1.4427982949903318E-2</c:v>
                </c:pt>
                <c:pt idx="1588">
                  <c:v>-1.4441241739750541E-2</c:v>
                </c:pt>
                <c:pt idx="1589">
                  <c:v>-1.4459482594470548E-2</c:v>
                </c:pt>
                <c:pt idx="1590">
                  <c:v>-1.4477186294888391E-2</c:v>
                </c:pt>
                <c:pt idx="1591">
                  <c:v>-1.4466301126303299E-2</c:v>
                </c:pt>
                <c:pt idx="1592">
                  <c:v>-1.4460758035134717E-2</c:v>
                </c:pt>
                <c:pt idx="1593">
                  <c:v>-1.4459487532216785E-2</c:v>
                </c:pt>
                <c:pt idx="1594">
                  <c:v>-1.4463893073870106E-2</c:v>
                </c:pt>
                <c:pt idx="1595">
                  <c:v>-1.4463558523267203E-2</c:v>
                </c:pt>
                <c:pt idx="1596">
                  <c:v>-1.4464320260614507E-2</c:v>
                </c:pt>
                <c:pt idx="1597">
                  <c:v>-1.4459779611852975E-2</c:v>
                </c:pt>
                <c:pt idx="1598">
                  <c:v>-1.4451416007295079E-2</c:v>
                </c:pt>
                <c:pt idx="1599">
                  <c:v>-1.4447769351218848E-2</c:v>
                </c:pt>
                <c:pt idx="1600">
                  <c:v>-1.4439083588026206E-2</c:v>
                </c:pt>
                <c:pt idx="1601">
                  <c:v>-1.4417925473168459E-2</c:v>
                </c:pt>
                <c:pt idx="1602">
                  <c:v>-1.4399382144251951E-2</c:v>
                </c:pt>
                <c:pt idx="1603">
                  <c:v>-1.4384139377894505E-2</c:v>
                </c:pt>
                <c:pt idx="1604">
                  <c:v>-1.4375715395316737E-2</c:v>
                </c:pt>
                <c:pt idx="1605">
                  <c:v>-1.4378445846456492E-2</c:v>
                </c:pt>
                <c:pt idx="1606">
                  <c:v>-1.437285590911838E-2</c:v>
                </c:pt>
                <c:pt idx="1607">
                  <c:v>-1.4361552458485244E-2</c:v>
                </c:pt>
                <c:pt idx="1608">
                  <c:v>-1.4344830414533698E-2</c:v>
                </c:pt>
                <c:pt idx="1609">
                  <c:v>-1.4348614145901216E-2</c:v>
                </c:pt>
                <c:pt idx="1610">
                  <c:v>-1.4330756821878851E-2</c:v>
                </c:pt>
                <c:pt idx="1611">
                  <c:v>-1.4331146330113396E-2</c:v>
                </c:pt>
                <c:pt idx="1612">
                  <c:v>-1.4324541974863292E-2</c:v>
                </c:pt>
                <c:pt idx="1613">
                  <c:v>-1.4301321804747049E-2</c:v>
                </c:pt>
                <c:pt idx="1614">
                  <c:v>-1.428833773209633E-2</c:v>
                </c:pt>
                <c:pt idx="1615">
                  <c:v>-1.4273919720203894E-2</c:v>
                </c:pt>
                <c:pt idx="1616">
                  <c:v>-1.4271603179052463E-2</c:v>
                </c:pt>
                <c:pt idx="1617">
                  <c:v>-1.4261128073808997E-2</c:v>
                </c:pt>
                <c:pt idx="1618">
                  <c:v>-1.424714304318144E-2</c:v>
                </c:pt>
                <c:pt idx="1619">
                  <c:v>-1.4232344482472323E-2</c:v>
                </c:pt>
                <c:pt idx="1620">
                  <c:v>-1.4214682773365505E-2</c:v>
                </c:pt>
                <c:pt idx="1621">
                  <c:v>-1.4187626954012232E-2</c:v>
                </c:pt>
                <c:pt idx="1622">
                  <c:v>-1.4153726944653043E-2</c:v>
                </c:pt>
                <c:pt idx="1623">
                  <c:v>-1.4122494830320719E-2</c:v>
                </c:pt>
                <c:pt idx="1624">
                  <c:v>-1.4089828568322823E-2</c:v>
                </c:pt>
                <c:pt idx="1625">
                  <c:v>-1.4044053542030237E-2</c:v>
                </c:pt>
                <c:pt idx="1626">
                  <c:v>-1.3998233886813457E-2</c:v>
                </c:pt>
                <c:pt idx="1627">
                  <c:v>-1.3952011104799641E-2</c:v>
                </c:pt>
                <c:pt idx="1628">
                  <c:v>-1.391102034234927E-2</c:v>
                </c:pt>
                <c:pt idx="1629">
                  <c:v>-1.3857720626084756E-2</c:v>
                </c:pt>
                <c:pt idx="1630">
                  <c:v>-1.3805169811425219E-2</c:v>
                </c:pt>
                <c:pt idx="1631">
                  <c:v>-1.3755590583818028E-2</c:v>
                </c:pt>
                <c:pt idx="1632">
                  <c:v>-1.3721317956308375E-2</c:v>
                </c:pt>
                <c:pt idx="1633">
                  <c:v>-1.3690690389854078E-2</c:v>
                </c:pt>
                <c:pt idx="1634">
                  <c:v>-1.365224213173047E-2</c:v>
                </c:pt>
                <c:pt idx="1635">
                  <c:v>-1.3629944362464468E-2</c:v>
                </c:pt>
                <c:pt idx="1636">
                  <c:v>-1.3602601327527407E-2</c:v>
                </c:pt>
                <c:pt idx="1637">
                  <c:v>-1.3570326718444003E-2</c:v>
                </c:pt>
                <c:pt idx="1638">
                  <c:v>-1.3544104907586297E-2</c:v>
                </c:pt>
                <c:pt idx="1639">
                  <c:v>-1.3508824614340295E-2</c:v>
                </c:pt>
                <c:pt idx="1640">
                  <c:v>-1.347911681232547E-2</c:v>
                </c:pt>
                <c:pt idx="1641">
                  <c:v>-1.3453081995105856E-2</c:v>
                </c:pt>
                <c:pt idx="1642">
                  <c:v>-1.3424620110771416E-2</c:v>
                </c:pt>
                <c:pt idx="1643">
                  <c:v>-1.3417557471941476E-2</c:v>
                </c:pt>
                <c:pt idx="1644">
                  <c:v>-1.3396995151152381E-2</c:v>
                </c:pt>
                <c:pt idx="1645">
                  <c:v>-1.3380562112655411E-2</c:v>
                </c:pt>
                <c:pt idx="1646">
                  <c:v>-1.3358829594484145E-2</c:v>
                </c:pt>
                <c:pt idx="1647">
                  <c:v>-1.3337711324977892E-2</c:v>
                </c:pt>
                <c:pt idx="1648">
                  <c:v>-1.3312829914888856E-2</c:v>
                </c:pt>
                <c:pt idx="1649">
                  <c:v>-1.3281714597625732E-2</c:v>
                </c:pt>
                <c:pt idx="1650">
                  <c:v>-1.3248646604961565E-2</c:v>
                </c:pt>
                <c:pt idx="1651">
                  <c:v>-1.3230680181650929E-2</c:v>
                </c:pt>
                <c:pt idx="1652">
                  <c:v>-1.3207464780828489E-2</c:v>
                </c:pt>
                <c:pt idx="1653">
                  <c:v>-1.3177758665408015E-2</c:v>
                </c:pt>
                <c:pt idx="1654">
                  <c:v>-1.3155759063260823E-2</c:v>
                </c:pt>
                <c:pt idx="1655">
                  <c:v>-1.3135455719472675E-2</c:v>
                </c:pt>
                <c:pt idx="1656">
                  <c:v>-1.3117028535772445E-2</c:v>
                </c:pt>
                <c:pt idx="1657">
                  <c:v>-1.3099303065207846E-2</c:v>
                </c:pt>
                <c:pt idx="1658">
                  <c:v>-1.3080962074842103E-2</c:v>
                </c:pt>
                <c:pt idx="1659">
                  <c:v>-1.3055173883459149E-2</c:v>
                </c:pt>
                <c:pt idx="1660">
                  <c:v>-1.3033385991657537E-2</c:v>
                </c:pt>
                <c:pt idx="1661">
                  <c:v>-1.3002588010700766E-2</c:v>
                </c:pt>
                <c:pt idx="1662">
                  <c:v>-1.2965749181849577E-2</c:v>
                </c:pt>
                <c:pt idx="1663">
                  <c:v>-1.2924796226989147E-2</c:v>
                </c:pt>
                <c:pt idx="1664">
                  <c:v>-1.2884014672669789E-2</c:v>
                </c:pt>
                <c:pt idx="1665">
                  <c:v>-1.2835058644509841E-2</c:v>
                </c:pt>
                <c:pt idx="1666">
                  <c:v>-1.2782634474154425E-2</c:v>
                </c:pt>
                <c:pt idx="1667">
                  <c:v>-1.2739476642935458E-2</c:v>
                </c:pt>
                <c:pt idx="1668">
                  <c:v>-1.2688207274195883E-2</c:v>
                </c:pt>
                <c:pt idx="1669">
                  <c:v>-1.2659810830120693E-2</c:v>
                </c:pt>
                <c:pt idx="1670">
                  <c:v>-1.2631732260002264E-2</c:v>
                </c:pt>
                <c:pt idx="1671">
                  <c:v>-1.2601626146855784E-2</c:v>
                </c:pt>
                <c:pt idx="1672">
                  <c:v>-1.2571356406125033E-2</c:v>
                </c:pt>
                <c:pt idx="1673">
                  <c:v>-1.2529396616402259E-2</c:v>
                </c:pt>
                <c:pt idx="1674">
                  <c:v>-1.2479641532339124E-2</c:v>
                </c:pt>
                <c:pt idx="1675">
                  <c:v>-1.2435728629758853E-2</c:v>
                </c:pt>
                <c:pt idx="1676">
                  <c:v>-1.2395847742654901E-2</c:v>
                </c:pt>
                <c:pt idx="1677">
                  <c:v>-1.2336725389294338E-2</c:v>
                </c:pt>
                <c:pt idx="1678">
                  <c:v>-1.228457864720563E-2</c:v>
                </c:pt>
                <c:pt idx="1679">
                  <c:v>-1.2235531390001435E-2</c:v>
                </c:pt>
                <c:pt idx="1680">
                  <c:v>-1.2179762933179961E-2</c:v>
                </c:pt>
                <c:pt idx="1681">
                  <c:v>-1.2126819177627486E-2</c:v>
                </c:pt>
                <c:pt idx="1682">
                  <c:v>-1.207324040181159E-2</c:v>
                </c:pt>
                <c:pt idx="1683">
                  <c:v>-1.2028331221125232E-2</c:v>
                </c:pt>
                <c:pt idx="1684">
                  <c:v>-1.1968438885686661E-2</c:v>
                </c:pt>
                <c:pt idx="1685">
                  <c:v>-1.191928525227205E-2</c:v>
                </c:pt>
                <c:pt idx="1686">
                  <c:v>-1.1857060365145704E-2</c:v>
                </c:pt>
                <c:pt idx="1687">
                  <c:v>-1.18068357566057E-2</c:v>
                </c:pt>
                <c:pt idx="1688">
                  <c:v>-1.1767648895811222E-2</c:v>
                </c:pt>
                <c:pt idx="1689">
                  <c:v>-1.1727723007972181E-2</c:v>
                </c:pt>
                <c:pt idx="1690">
                  <c:v>-1.1681068478886933E-2</c:v>
                </c:pt>
                <c:pt idx="1691">
                  <c:v>-1.163913678526471E-2</c:v>
                </c:pt>
                <c:pt idx="1692">
                  <c:v>-1.157845362264278E-2</c:v>
                </c:pt>
                <c:pt idx="1693">
                  <c:v>-1.153917829055618E-2</c:v>
                </c:pt>
                <c:pt idx="1694">
                  <c:v>-1.1487901731007969E-2</c:v>
                </c:pt>
                <c:pt idx="1695">
                  <c:v>-1.1418274905081995E-2</c:v>
                </c:pt>
                <c:pt idx="1696">
                  <c:v>-1.1363215381386321E-2</c:v>
                </c:pt>
                <c:pt idx="1697">
                  <c:v>-1.1310653430577924E-2</c:v>
                </c:pt>
                <c:pt idx="1698">
                  <c:v>-1.1258508779572065E-2</c:v>
                </c:pt>
                <c:pt idx="1699">
                  <c:v>-1.1211427438395755E-2</c:v>
                </c:pt>
                <c:pt idx="1700">
                  <c:v>-1.1168959182167629E-2</c:v>
                </c:pt>
                <c:pt idx="1701">
                  <c:v>-1.1114772562178712E-2</c:v>
                </c:pt>
                <c:pt idx="1702">
                  <c:v>-1.1076615937195711E-2</c:v>
                </c:pt>
                <c:pt idx="1703">
                  <c:v>-1.1031648760148463E-2</c:v>
                </c:pt>
                <c:pt idx="1704">
                  <c:v>-1.0981750711926339E-2</c:v>
                </c:pt>
                <c:pt idx="1705">
                  <c:v>-1.0945934212867728E-2</c:v>
                </c:pt>
                <c:pt idx="1706">
                  <c:v>-1.0925623920767166E-2</c:v>
                </c:pt>
                <c:pt idx="1707">
                  <c:v>-1.0902754599455762E-2</c:v>
                </c:pt>
                <c:pt idx="1708">
                  <c:v>-1.0867226003893796E-2</c:v>
                </c:pt>
                <c:pt idx="1709">
                  <c:v>-1.082092971929222E-2</c:v>
                </c:pt>
                <c:pt idx="1710">
                  <c:v>-1.0766787478908239E-2</c:v>
                </c:pt>
                <c:pt idx="1711">
                  <c:v>-1.0715169297032338E-2</c:v>
                </c:pt>
                <c:pt idx="1712">
                  <c:v>-1.0666197194703311E-2</c:v>
                </c:pt>
                <c:pt idx="1713">
                  <c:v>-1.0605009617147476E-2</c:v>
                </c:pt>
                <c:pt idx="1714">
                  <c:v>-1.0542448477354697E-2</c:v>
                </c:pt>
                <c:pt idx="1715">
                  <c:v>-1.0502450146603148E-2</c:v>
                </c:pt>
                <c:pt idx="1716">
                  <c:v>-1.0454474239153435E-2</c:v>
                </c:pt>
                <c:pt idx="1717">
                  <c:v>-1.0406634297593743E-2</c:v>
                </c:pt>
                <c:pt idx="1718">
                  <c:v>-1.0358477623221882E-2</c:v>
                </c:pt>
                <c:pt idx="1719">
                  <c:v>-1.0309082473452804E-2</c:v>
                </c:pt>
                <c:pt idx="1720">
                  <c:v>-1.0262161156274211E-2</c:v>
                </c:pt>
                <c:pt idx="1721">
                  <c:v>-1.0207284043564037E-2</c:v>
                </c:pt>
                <c:pt idx="1722">
                  <c:v>-1.0146613184038809E-2</c:v>
                </c:pt>
                <c:pt idx="1723">
                  <c:v>-1.0091099834764545E-2</c:v>
                </c:pt>
                <c:pt idx="1724">
                  <c:v>-1.0028261266289643E-2</c:v>
                </c:pt>
                <c:pt idx="1725">
                  <c:v>-9.9723994637295702E-3</c:v>
                </c:pt>
                <c:pt idx="1726">
                  <c:v>-9.9205333488924709E-3</c:v>
                </c:pt>
                <c:pt idx="1727">
                  <c:v>-9.8638320861372565E-3</c:v>
                </c:pt>
                <c:pt idx="1728">
                  <c:v>-9.8024782782665642E-3</c:v>
                </c:pt>
                <c:pt idx="1729">
                  <c:v>-9.7438079123063868E-3</c:v>
                </c:pt>
                <c:pt idx="1730">
                  <c:v>-9.6935638949317317E-3</c:v>
                </c:pt>
                <c:pt idx="1731">
                  <c:v>-9.646881434892016E-3</c:v>
                </c:pt>
                <c:pt idx="1732">
                  <c:v>-9.5913395944286911E-3</c:v>
                </c:pt>
                <c:pt idx="1733">
                  <c:v>-9.5364051728649649E-3</c:v>
                </c:pt>
                <c:pt idx="1734">
                  <c:v>-9.4905702509071859E-3</c:v>
                </c:pt>
                <c:pt idx="1735">
                  <c:v>-9.4340607029976924E-3</c:v>
                </c:pt>
                <c:pt idx="1736">
                  <c:v>-9.3746235119878396E-3</c:v>
                </c:pt>
                <c:pt idx="1737">
                  <c:v>-9.3177032987934744E-3</c:v>
                </c:pt>
                <c:pt idx="1738">
                  <c:v>-9.2762908450957256E-3</c:v>
                </c:pt>
                <c:pt idx="1739">
                  <c:v>-9.2425463651877541E-3</c:v>
                </c:pt>
                <c:pt idx="1740">
                  <c:v>-9.1938650593915445E-3</c:v>
                </c:pt>
                <c:pt idx="1741">
                  <c:v>-9.1514588544047339E-3</c:v>
                </c:pt>
                <c:pt idx="1742">
                  <c:v>-9.1093634019867222E-3</c:v>
                </c:pt>
                <c:pt idx="1743">
                  <c:v>-9.0693263135633185E-3</c:v>
                </c:pt>
                <c:pt idx="1744">
                  <c:v>-9.0280576667724592E-3</c:v>
                </c:pt>
                <c:pt idx="1745">
                  <c:v>-8.9650814250215958E-3</c:v>
                </c:pt>
                <c:pt idx="1746">
                  <c:v>-8.8944769045425278E-3</c:v>
                </c:pt>
                <c:pt idx="1747">
                  <c:v>-8.8732395571950833E-3</c:v>
                </c:pt>
                <c:pt idx="1748">
                  <c:v>-8.8396032834407636E-3</c:v>
                </c:pt>
                <c:pt idx="1749">
                  <c:v>-8.801978861208393E-3</c:v>
                </c:pt>
                <c:pt idx="1750">
                  <c:v>-8.7580025104349139E-3</c:v>
                </c:pt>
                <c:pt idx="1751">
                  <c:v>-8.7093895567322884E-3</c:v>
                </c:pt>
                <c:pt idx="1752">
                  <c:v>-8.6559746047404785E-3</c:v>
                </c:pt>
                <c:pt idx="1753">
                  <c:v>-8.6068339788235443E-3</c:v>
                </c:pt>
                <c:pt idx="1754">
                  <c:v>-8.5352020069363772E-3</c:v>
                </c:pt>
                <c:pt idx="1755">
                  <c:v>-8.4689097778667E-3</c:v>
                </c:pt>
                <c:pt idx="1756">
                  <c:v>-8.3781018976041861E-3</c:v>
                </c:pt>
                <c:pt idx="1757">
                  <c:v>-8.2866127830463748E-3</c:v>
                </c:pt>
                <c:pt idx="1758">
                  <c:v>-8.2051884180299635E-3</c:v>
                </c:pt>
                <c:pt idx="1759">
                  <c:v>-8.1224118949260685E-3</c:v>
                </c:pt>
                <c:pt idx="1760">
                  <c:v>-8.0449367867689754E-3</c:v>
                </c:pt>
                <c:pt idx="1761">
                  <c:v>-7.9787939806476808E-3</c:v>
                </c:pt>
                <c:pt idx="1762">
                  <c:v>-7.9083546102742402E-3</c:v>
                </c:pt>
                <c:pt idx="1763">
                  <c:v>-7.8700377915608948E-3</c:v>
                </c:pt>
                <c:pt idx="1764">
                  <c:v>-7.8276220544686581E-3</c:v>
                </c:pt>
                <c:pt idx="1765">
                  <c:v>-7.7788631430453529E-3</c:v>
                </c:pt>
                <c:pt idx="1766">
                  <c:v>-7.7239045745986475E-3</c:v>
                </c:pt>
                <c:pt idx="1767">
                  <c:v>-7.681398791055576E-3</c:v>
                </c:pt>
                <c:pt idx="1768">
                  <c:v>-7.6341023143115553E-3</c:v>
                </c:pt>
                <c:pt idx="1769">
                  <c:v>-7.5941120382857661E-3</c:v>
                </c:pt>
                <c:pt idx="1770">
                  <c:v>-7.5502496234852359E-3</c:v>
                </c:pt>
                <c:pt idx="1771">
                  <c:v>-7.5053733305737455E-3</c:v>
                </c:pt>
                <c:pt idx="1772">
                  <c:v>-7.4525175907655481E-3</c:v>
                </c:pt>
                <c:pt idx="1773">
                  <c:v>-7.3942238338260925E-3</c:v>
                </c:pt>
                <c:pt idx="1774">
                  <c:v>-7.3458285647499079E-3</c:v>
                </c:pt>
                <c:pt idx="1775">
                  <c:v>-7.288562598415883E-3</c:v>
                </c:pt>
                <c:pt idx="1776">
                  <c:v>-7.243798816996082E-3</c:v>
                </c:pt>
                <c:pt idx="1777">
                  <c:v>-7.1771210550844507E-3</c:v>
                </c:pt>
                <c:pt idx="1778">
                  <c:v>-7.1181542841638286E-3</c:v>
                </c:pt>
                <c:pt idx="1779">
                  <c:v>-7.0646757575522469E-3</c:v>
                </c:pt>
                <c:pt idx="1780">
                  <c:v>-7.0109664188386274E-3</c:v>
                </c:pt>
                <c:pt idx="1781">
                  <c:v>-6.9753005484303127E-3</c:v>
                </c:pt>
                <c:pt idx="1782">
                  <c:v>-6.9404333908846538E-3</c:v>
                </c:pt>
                <c:pt idx="1783">
                  <c:v>-6.9166283853744313E-3</c:v>
                </c:pt>
                <c:pt idx="1784">
                  <c:v>-6.8839614566272456E-3</c:v>
                </c:pt>
                <c:pt idx="1785">
                  <c:v>-6.8640277507817813E-3</c:v>
                </c:pt>
                <c:pt idx="1786">
                  <c:v>-6.8397929043806094E-3</c:v>
                </c:pt>
                <c:pt idx="1787">
                  <c:v>-6.821452157851288E-3</c:v>
                </c:pt>
                <c:pt idx="1788">
                  <c:v>-6.8026207675137389E-3</c:v>
                </c:pt>
                <c:pt idx="1789">
                  <c:v>-6.7858777906548403E-3</c:v>
                </c:pt>
                <c:pt idx="1790">
                  <c:v>-6.7199794612194897E-3</c:v>
                </c:pt>
                <c:pt idx="1791">
                  <c:v>-6.6669922370464346E-3</c:v>
                </c:pt>
                <c:pt idx="1792">
                  <c:v>-6.6604240484013609E-3</c:v>
                </c:pt>
                <c:pt idx="1793">
                  <c:v>-6.6491600954740543E-3</c:v>
                </c:pt>
                <c:pt idx="1794">
                  <c:v>-6.6300906235116494E-3</c:v>
                </c:pt>
                <c:pt idx="1795">
                  <c:v>-6.5831936894939552E-3</c:v>
                </c:pt>
                <c:pt idx="1796">
                  <c:v>-6.5384689311032227E-3</c:v>
                </c:pt>
                <c:pt idx="1797">
                  <c:v>-6.5066289447868551E-3</c:v>
                </c:pt>
                <c:pt idx="1798">
                  <c:v>-6.4750230373031041E-3</c:v>
                </c:pt>
                <c:pt idx="1799">
                  <c:v>-6.4487747600998008E-3</c:v>
                </c:pt>
                <c:pt idx="1800">
                  <c:v>-6.4447419944403169E-3</c:v>
                </c:pt>
                <c:pt idx="1801">
                  <c:v>-6.433225157768274E-3</c:v>
                </c:pt>
                <c:pt idx="1802">
                  <c:v>-6.4215826199263198E-3</c:v>
                </c:pt>
                <c:pt idx="1803">
                  <c:v>-6.4001894845209491E-3</c:v>
                </c:pt>
                <c:pt idx="1804">
                  <c:v>-6.3876174830052954E-3</c:v>
                </c:pt>
                <c:pt idx="1805">
                  <c:v>-6.3844043241148415E-3</c:v>
                </c:pt>
                <c:pt idx="1806">
                  <c:v>-6.3616695289010232E-3</c:v>
                </c:pt>
                <c:pt idx="1807">
                  <c:v>-6.3324888410644254E-3</c:v>
                </c:pt>
                <c:pt idx="1808">
                  <c:v>-6.3128398257686165E-3</c:v>
                </c:pt>
                <c:pt idx="1809">
                  <c:v>-6.2967740729411529E-3</c:v>
                </c:pt>
                <c:pt idx="1810">
                  <c:v>-6.2577136356982248E-3</c:v>
                </c:pt>
                <c:pt idx="1811">
                  <c:v>-6.2302441709504953E-3</c:v>
                </c:pt>
                <c:pt idx="1812">
                  <c:v>-6.2170494612413807E-3</c:v>
                </c:pt>
                <c:pt idx="1813">
                  <c:v>-6.205963769669239E-3</c:v>
                </c:pt>
                <c:pt idx="1814">
                  <c:v>-6.1960783090510372E-3</c:v>
                </c:pt>
                <c:pt idx="1815">
                  <c:v>-6.1888509022014308E-3</c:v>
                </c:pt>
                <c:pt idx="1816">
                  <c:v>-6.1786040363060154E-3</c:v>
                </c:pt>
                <c:pt idx="1817">
                  <c:v>-6.1592038181214927E-3</c:v>
                </c:pt>
                <c:pt idx="1818">
                  <c:v>-6.1456534923966738E-3</c:v>
                </c:pt>
                <c:pt idx="1819">
                  <c:v>-6.1353631757734518E-3</c:v>
                </c:pt>
                <c:pt idx="1820">
                  <c:v>-6.1165856976138104E-3</c:v>
                </c:pt>
                <c:pt idx="1821">
                  <c:v>-6.1025355967640931E-3</c:v>
                </c:pt>
                <c:pt idx="1822">
                  <c:v>-6.0942141654771291E-3</c:v>
                </c:pt>
                <c:pt idx="1823">
                  <c:v>-6.0792117640625677E-3</c:v>
                </c:pt>
                <c:pt idx="1824">
                  <c:v>-6.0574726004746365E-3</c:v>
                </c:pt>
                <c:pt idx="1825">
                  <c:v>-6.0373549921519994E-3</c:v>
                </c:pt>
                <c:pt idx="1826">
                  <c:v>-6.019458469823072E-3</c:v>
                </c:pt>
                <c:pt idx="1827">
                  <c:v>-6.0048951807659548E-3</c:v>
                </c:pt>
                <c:pt idx="1828">
                  <c:v>-5.9788871184253412E-3</c:v>
                </c:pt>
                <c:pt idx="1829">
                  <c:v>-5.9781561281579999E-3</c:v>
                </c:pt>
                <c:pt idx="1830">
                  <c:v>-5.9663756372720323E-3</c:v>
                </c:pt>
                <c:pt idx="1831">
                  <c:v>-5.9423906311021997E-3</c:v>
                </c:pt>
                <c:pt idx="1832">
                  <c:v>-5.9041775295449149E-3</c:v>
                </c:pt>
                <c:pt idx="1833">
                  <c:v>-5.8799162842205384E-3</c:v>
                </c:pt>
                <c:pt idx="1834">
                  <c:v>-5.8587929808563179E-3</c:v>
                </c:pt>
                <c:pt idx="1835">
                  <c:v>-5.8405110019259148E-3</c:v>
                </c:pt>
                <c:pt idx="1836">
                  <c:v>-5.8212777340298522E-3</c:v>
                </c:pt>
                <c:pt idx="1837">
                  <c:v>-5.7933657308854563E-3</c:v>
                </c:pt>
                <c:pt idx="1838">
                  <c:v>-5.7676651475497207E-3</c:v>
                </c:pt>
                <c:pt idx="1839">
                  <c:v>-5.745240336687326E-3</c:v>
                </c:pt>
                <c:pt idx="1840">
                  <c:v>-5.7226690152824842E-3</c:v>
                </c:pt>
                <c:pt idx="1841">
                  <c:v>-5.6922369467050406E-3</c:v>
                </c:pt>
                <c:pt idx="1842">
                  <c:v>-5.6627609157259944E-3</c:v>
                </c:pt>
                <c:pt idx="1843">
                  <c:v>-5.6391108205345103E-3</c:v>
                </c:pt>
                <c:pt idx="1844">
                  <c:v>-5.6134722544032888E-3</c:v>
                </c:pt>
                <c:pt idx="1845">
                  <c:v>-5.588357983067547E-3</c:v>
                </c:pt>
                <c:pt idx="1846">
                  <c:v>-5.5733981245569084E-3</c:v>
                </c:pt>
                <c:pt idx="1847">
                  <c:v>-5.5586125969224204E-3</c:v>
                </c:pt>
                <c:pt idx="1848">
                  <c:v>-5.5388544385269467E-3</c:v>
                </c:pt>
                <c:pt idx="1849">
                  <c:v>-5.5105972643575193E-3</c:v>
                </c:pt>
                <c:pt idx="1850">
                  <c:v>-5.4877499321669921E-3</c:v>
                </c:pt>
                <c:pt idx="1851">
                  <c:v>-5.4618381051854898E-3</c:v>
                </c:pt>
                <c:pt idx="1852">
                  <c:v>-5.4218354417657601E-3</c:v>
                </c:pt>
                <c:pt idx="1853">
                  <c:v>-5.3850410851086919E-3</c:v>
                </c:pt>
                <c:pt idx="1854">
                  <c:v>-5.3494917999625862E-3</c:v>
                </c:pt>
                <c:pt idx="1855">
                  <c:v>-5.308114058232791E-3</c:v>
                </c:pt>
                <c:pt idx="1856">
                  <c:v>-5.2849872342669276E-3</c:v>
                </c:pt>
                <c:pt idx="1857">
                  <c:v>-5.2394267940609864E-3</c:v>
                </c:pt>
                <c:pt idx="1858">
                  <c:v>-5.2070631093891371E-3</c:v>
                </c:pt>
                <c:pt idx="1859">
                  <c:v>-5.1688926267523822E-3</c:v>
                </c:pt>
                <c:pt idx="1860">
                  <c:v>-5.1263880931931918E-3</c:v>
                </c:pt>
                <c:pt idx="1861">
                  <c:v>-5.0934101625848193E-3</c:v>
                </c:pt>
                <c:pt idx="1862">
                  <c:v>-5.062008803314819E-3</c:v>
                </c:pt>
                <c:pt idx="1863">
                  <c:v>-5.040907185272561E-3</c:v>
                </c:pt>
                <c:pt idx="1864">
                  <c:v>-5.0241363046666923E-3</c:v>
                </c:pt>
                <c:pt idx="1865">
                  <c:v>-5.0051220006723978E-3</c:v>
                </c:pt>
                <c:pt idx="1866">
                  <c:v>-4.9793086867593187E-3</c:v>
                </c:pt>
                <c:pt idx="1867">
                  <c:v>-4.9487574140167643E-3</c:v>
                </c:pt>
                <c:pt idx="1868">
                  <c:v>-4.9118191042283399E-3</c:v>
                </c:pt>
                <c:pt idx="1869">
                  <c:v>-4.9028797411237862E-3</c:v>
                </c:pt>
                <c:pt idx="1870">
                  <c:v>-4.8966342167760584E-3</c:v>
                </c:pt>
                <c:pt idx="1871">
                  <c:v>-4.882654941796908E-3</c:v>
                </c:pt>
                <c:pt idx="1872">
                  <c:v>-4.8629293662739914E-3</c:v>
                </c:pt>
                <c:pt idx="1873">
                  <c:v>-4.838961219542047E-3</c:v>
                </c:pt>
                <c:pt idx="1874">
                  <c:v>-4.8180172937583076E-3</c:v>
                </c:pt>
                <c:pt idx="1875">
                  <c:v>-4.795641414914985E-3</c:v>
                </c:pt>
                <c:pt idx="1876">
                  <c:v>-4.768789023578847E-3</c:v>
                </c:pt>
                <c:pt idx="1877">
                  <c:v>-4.7427846432924643E-3</c:v>
                </c:pt>
                <c:pt idx="1878">
                  <c:v>-4.719746691098742E-3</c:v>
                </c:pt>
                <c:pt idx="1879">
                  <c:v>-4.6887178078193854E-3</c:v>
                </c:pt>
                <c:pt idx="1880">
                  <c:v>-4.660888708446399E-3</c:v>
                </c:pt>
                <c:pt idx="1881">
                  <c:v>-4.6340051016567022E-3</c:v>
                </c:pt>
                <c:pt idx="1882">
                  <c:v>-4.6082079086754435E-3</c:v>
                </c:pt>
                <c:pt idx="1883">
                  <c:v>-4.5800256080989676E-3</c:v>
                </c:pt>
                <c:pt idx="1884">
                  <c:v>-4.5512833553295572E-3</c:v>
                </c:pt>
                <c:pt idx="1885">
                  <c:v>-4.5312613722801555E-3</c:v>
                </c:pt>
                <c:pt idx="1886">
                  <c:v>-4.5090183070258935E-3</c:v>
                </c:pt>
                <c:pt idx="1887">
                  <c:v>-4.4973601565256151E-3</c:v>
                </c:pt>
                <c:pt idx="1888">
                  <c:v>-4.4818434336566038E-3</c:v>
                </c:pt>
                <c:pt idx="1889">
                  <c:v>-4.4678857167804132E-3</c:v>
                </c:pt>
                <c:pt idx="1890">
                  <c:v>-4.4493503845763529E-3</c:v>
                </c:pt>
                <c:pt idx="1891">
                  <c:v>-4.4460176715420477E-3</c:v>
                </c:pt>
                <c:pt idx="1892">
                  <c:v>-4.441080108325563E-3</c:v>
                </c:pt>
                <c:pt idx="1893">
                  <c:v>-4.4287965037206585E-3</c:v>
                </c:pt>
                <c:pt idx="1894">
                  <c:v>-4.4305325745691146E-3</c:v>
                </c:pt>
                <c:pt idx="1895">
                  <c:v>-4.4137485187492045E-3</c:v>
                </c:pt>
                <c:pt idx="1896">
                  <c:v>-4.3781306046491702E-3</c:v>
                </c:pt>
                <c:pt idx="1897">
                  <c:v>-4.3561990093959205E-3</c:v>
                </c:pt>
                <c:pt idx="1898">
                  <c:v>-4.363549974718414E-3</c:v>
                </c:pt>
                <c:pt idx="1899">
                  <c:v>-4.3716095900462361E-3</c:v>
                </c:pt>
                <c:pt idx="1900">
                  <c:v>-4.3733955172116255E-3</c:v>
                </c:pt>
                <c:pt idx="1901">
                  <c:v>-4.3754195450295607E-3</c:v>
                </c:pt>
                <c:pt idx="1902">
                  <c:v>-4.3716964932324119E-3</c:v>
                </c:pt>
                <c:pt idx="1903">
                  <c:v>-4.3581668180921688E-3</c:v>
                </c:pt>
                <c:pt idx="1904">
                  <c:v>-4.3460570767386159E-3</c:v>
                </c:pt>
                <c:pt idx="1905">
                  <c:v>-4.330913548271597E-3</c:v>
                </c:pt>
                <c:pt idx="1906">
                  <c:v>-4.3057772146971891E-3</c:v>
                </c:pt>
                <c:pt idx="1907">
                  <c:v>-4.2840900539209527E-3</c:v>
                </c:pt>
                <c:pt idx="1908">
                  <c:v>-4.2595959160227669E-3</c:v>
                </c:pt>
                <c:pt idx="1909">
                  <c:v>-4.2257881851704418E-3</c:v>
                </c:pt>
                <c:pt idx="1910">
                  <c:v>-4.2120792975576127E-3</c:v>
                </c:pt>
                <c:pt idx="1911">
                  <c:v>-4.1966149292898139E-3</c:v>
                </c:pt>
                <c:pt idx="1912">
                  <c:v>-4.1533237430348485E-3</c:v>
                </c:pt>
                <c:pt idx="1913">
                  <c:v>-4.1127403866524203E-3</c:v>
                </c:pt>
                <c:pt idx="1914">
                  <c:v>-4.073055190558816E-3</c:v>
                </c:pt>
                <c:pt idx="1915">
                  <c:v>-4.0487245229214007E-3</c:v>
                </c:pt>
                <c:pt idx="1916">
                  <c:v>-4.0221319563492021E-3</c:v>
                </c:pt>
                <c:pt idx="1917">
                  <c:v>-4.0046151789118242E-3</c:v>
                </c:pt>
                <c:pt idx="1918">
                  <c:v>-3.9875757879262617E-3</c:v>
                </c:pt>
                <c:pt idx="1919">
                  <c:v>-3.9768634463894607E-3</c:v>
                </c:pt>
                <c:pt idx="1920">
                  <c:v>-3.9607814086747772E-3</c:v>
                </c:pt>
                <c:pt idx="1921">
                  <c:v>-3.9449184486637107E-3</c:v>
                </c:pt>
                <c:pt idx="1922">
                  <c:v>-3.9188913883827503E-3</c:v>
                </c:pt>
                <c:pt idx="1923">
                  <c:v>-3.8940456650903075E-3</c:v>
                </c:pt>
                <c:pt idx="1924">
                  <c:v>-3.8683150554301485E-3</c:v>
                </c:pt>
                <c:pt idx="1925">
                  <c:v>-3.8533182526942857E-3</c:v>
                </c:pt>
                <c:pt idx="1926">
                  <c:v>-3.8324267663230123E-3</c:v>
                </c:pt>
                <c:pt idx="1927">
                  <c:v>-3.8086779176514369E-3</c:v>
                </c:pt>
                <c:pt idx="1928">
                  <c:v>-3.7870157308160612E-3</c:v>
                </c:pt>
                <c:pt idx="1929">
                  <c:v>-3.7553717407459376E-3</c:v>
                </c:pt>
                <c:pt idx="1930">
                  <c:v>-3.7167644599226581E-3</c:v>
                </c:pt>
                <c:pt idx="1931">
                  <c:v>-3.6887964520312226E-3</c:v>
                </c:pt>
                <c:pt idx="1932">
                  <c:v>-3.6603708519416067E-3</c:v>
                </c:pt>
                <c:pt idx="1933">
                  <c:v>-3.6260859393613784E-3</c:v>
                </c:pt>
                <c:pt idx="1934">
                  <c:v>-3.574877751652732E-3</c:v>
                </c:pt>
                <c:pt idx="1935">
                  <c:v>-3.5445853052635712E-3</c:v>
                </c:pt>
                <c:pt idx="1936">
                  <c:v>-3.5113222473366662E-3</c:v>
                </c:pt>
                <c:pt idx="1937">
                  <c:v>-3.4909496426169589E-3</c:v>
                </c:pt>
                <c:pt idx="1938">
                  <c:v>-3.467550424673733E-3</c:v>
                </c:pt>
                <c:pt idx="1939">
                  <c:v>-3.4428132931592103E-3</c:v>
                </c:pt>
                <c:pt idx="1940">
                  <c:v>-3.4180147796665718E-3</c:v>
                </c:pt>
                <c:pt idx="1941">
                  <c:v>-3.4018277053878398E-3</c:v>
                </c:pt>
                <c:pt idx="1942">
                  <c:v>-3.382271742797567E-3</c:v>
                </c:pt>
                <c:pt idx="1943">
                  <c:v>-3.3570005833777703E-3</c:v>
                </c:pt>
                <c:pt idx="1944">
                  <c:v>-3.3204593046590918E-3</c:v>
                </c:pt>
                <c:pt idx="1945">
                  <c:v>-3.3026856019205634E-3</c:v>
                </c:pt>
                <c:pt idx="1946">
                  <c:v>-3.2726431787478516E-3</c:v>
                </c:pt>
                <c:pt idx="1947">
                  <c:v>-3.2309452089470344E-3</c:v>
                </c:pt>
                <c:pt idx="1948">
                  <c:v>-3.2030548158444678E-3</c:v>
                </c:pt>
                <c:pt idx="1949">
                  <c:v>-3.1838395957700647E-3</c:v>
                </c:pt>
                <c:pt idx="1950">
                  <c:v>-3.1645988754531577E-3</c:v>
                </c:pt>
                <c:pt idx="1951">
                  <c:v>-3.15464025942188E-3</c:v>
                </c:pt>
                <c:pt idx="1952">
                  <c:v>-3.1395287083858729E-3</c:v>
                </c:pt>
                <c:pt idx="1953">
                  <c:v>-3.1195212252576763E-3</c:v>
                </c:pt>
                <c:pt idx="1954">
                  <c:v>-3.0971193871533872E-3</c:v>
                </c:pt>
                <c:pt idx="1955">
                  <c:v>-3.0607679322127088E-3</c:v>
                </c:pt>
                <c:pt idx="1956">
                  <c:v>-3.0286719864588557E-3</c:v>
                </c:pt>
                <c:pt idx="1957">
                  <c:v>-2.9978697126505586E-3</c:v>
                </c:pt>
                <c:pt idx="1958">
                  <c:v>-2.9647756954132459E-3</c:v>
                </c:pt>
                <c:pt idx="1959">
                  <c:v>-2.9295124039973091E-3</c:v>
                </c:pt>
                <c:pt idx="1960">
                  <c:v>-2.8882882260970466E-3</c:v>
                </c:pt>
                <c:pt idx="1961">
                  <c:v>-2.8631523842146682E-3</c:v>
                </c:pt>
                <c:pt idx="1962">
                  <c:v>-2.8202010962456322E-3</c:v>
                </c:pt>
                <c:pt idx="1963">
                  <c:v>-2.7738410367881133E-3</c:v>
                </c:pt>
                <c:pt idx="1964">
                  <c:v>-2.7409109198002421E-3</c:v>
                </c:pt>
                <c:pt idx="1965">
                  <c:v>-2.7025148444174267E-3</c:v>
                </c:pt>
                <c:pt idx="1966">
                  <c:v>-2.665570091199073E-3</c:v>
                </c:pt>
                <c:pt idx="1967">
                  <c:v>-2.6251427941950973E-3</c:v>
                </c:pt>
                <c:pt idx="1968">
                  <c:v>-2.5911774873080789E-3</c:v>
                </c:pt>
                <c:pt idx="1969">
                  <c:v>-2.5632590187999729E-3</c:v>
                </c:pt>
                <c:pt idx="1970">
                  <c:v>-2.541615188903743E-3</c:v>
                </c:pt>
                <c:pt idx="1971">
                  <c:v>-2.5245942392915547E-3</c:v>
                </c:pt>
                <c:pt idx="1972">
                  <c:v>-2.5120508964439165E-3</c:v>
                </c:pt>
                <c:pt idx="1973">
                  <c:v>-2.4961052419062301E-3</c:v>
                </c:pt>
                <c:pt idx="1974">
                  <c:v>-2.4752983374970372E-3</c:v>
                </c:pt>
                <c:pt idx="1975">
                  <c:v>-2.4599710064914099E-3</c:v>
                </c:pt>
                <c:pt idx="1976">
                  <c:v>-2.4450239328672164E-3</c:v>
                </c:pt>
                <c:pt idx="1977">
                  <c:v>-2.4287853244845774E-3</c:v>
                </c:pt>
                <c:pt idx="1978">
                  <c:v>-2.4140239179358813E-3</c:v>
                </c:pt>
                <c:pt idx="1979">
                  <c:v>-2.4064928199429474E-3</c:v>
                </c:pt>
                <c:pt idx="1980">
                  <c:v>-2.3970641408870941E-3</c:v>
                </c:pt>
                <c:pt idx="1981">
                  <c:v>-2.392806230874183E-3</c:v>
                </c:pt>
                <c:pt idx="1982">
                  <c:v>-2.3914558676731848E-3</c:v>
                </c:pt>
                <c:pt idx="1983">
                  <c:v>-2.3905961946849214E-3</c:v>
                </c:pt>
                <c:pt idx="1984">
                  <c:v>-2.3943429752900768E-3</c:v>
                </c:pt>
                <c:pt idx="1985">
                  <c:v>-2.4027053943757484E-3</c:v>
                </c:pt>
                <c:pt idx="1986">
                  <c:v>-2.4087321365056135E-3</c:v>
                </c:pt>
                <c:pt idx="1987">
                  <c:v>-2.4192770385158269E-3</c:v>
                </c:pt>
                <c:pt idx="1988">
                  <c:v>-2.4239715362228105E-3</c:v>
                </c:pt>
                <c:pt idx="1989">
                  <c:v>-2.4277970256174181E-3</c:v>
                </c:pt>
                <c:pt idx="1990">
                  <c:v>-2.4209482158044715E-3</c:v>
                </c:pt>
                <c:pt idx="1991">
                  <c:v>-2.4173781669775234E-3</c:v>
                </c:pt>
                <c:pt idx="1992">
                  <c:v>-2.4118957362722127E-3</c:v>
                </c:pt>
                <c:pt idx="1993">
                  <c:v>-2.4059775069791831E-3</c:v>
                </c:pt>
                <c:pt idx="1994">
                  <c:v>-2.3996853520327119E-3</c:v>
                </c:pt>
                <c:pt idx="1995">
                  <c:v>-2.3852024707315487E-3</c:v>
                </c:pt>
                <c:pt idx="1996">
                  <c:v>-2.3803763523043901E-3</c:v>
                </c:pt>
                <c:pt idx="1997">
                  <c:v>-2.3730163206155327E-3</c:v>
                </c:pt>
                <c:pt idx="1998">
                  <c:v>-2.3614405603610699E-3</c:v>
                </c:pt>
                <c:pt idx="1999">
                  <c:v>-2.3518444606638739E-3</c:v>
                </c:pt>
                <c:pt idx="2000">
                  <c:v>-2.3354315427939359E-3</c:v>
                </c:pt>
                <c:pt idx="2001">
                  <c:v>-2.3148533198121589E-3</c:v>
                </c:pt>
                <c:pt idx="2002">
                  <c:v>-2.2979453436053027E-3</c:v>
                </c:pt>
                <c:pt idx="2003">
                  <c:v>-2.2903188339484138E-3</c:v>
                </c:pt>
                <c:pt idx="2004">
                  <c:v>-2.2776553751305793E-3</c:v>
                </c:pt>
                <c:pt idx="2005">
                  <c:v>-2.2710039575847239E-3</c:v>
                </c:pt>
                <c:pt idx="2006">
                  <c:v>-2.2548884266562533E-3</c:v>
                </c:pt>
                <c:pt idx="2007">
                  <c:v>-2.2539536637166597E-3</c:v>
                </c:pt>
                <c:pt idx="2008">
                  <c:v>-2.2488122090677594E-3</c:v>
                </c:pt>
                <c:pt idx="2009">
                  <c:v>-2.2419992959197247E-3</c:v>
                </c:pt>
                <c:pt idx="2010">
                  <c:v>-2.2406565667915527E-3</c:v>
                </c:pt>
                <c:pt idx="2011">
                  <c:v>-2.2330852520447792E-3</c:v>
                </c:pt>
                <c:pt idx="2012">
                  <c:v>-2.2287836558129263E-3</c:v>
                </c:pt>
                <c:pt idx="2013">
                  <c:v>-2.2242008059765116E-3</c:v>
                </c:pt>
                <c:pt idx="2014">
                  <c:v>-2.2215886456280628E-3</c:v>
                </c:pt>
                <c:pt idx="2015">
                  <c:v>-2.2138669260074488E-3</c:v>
                </c:pt>
                <c:pt idx="2016">
                  <c:v>-2.2099700518620272E-3</c:v>
                </c:pt>
                <c:pt idx="2017">
                  <c:v>-2.2098109565686849E-3</c:v>
                </c:pt>
                <c:pt idx="2018">
                  <c:v>-2.2078509941448375E-3</c:v>
                </c:pt>
                <c:pt idx="2019">
                  <c:v>-2.1954233871937503E-3</c:v>
                </c:pt>
                <c:pt idx="2020">
                  <c:v>-2.1824360127205436E-3</c:v>
                </c:pt>
                <c:pt idx="2021">
                  <c:v>-2.1791215452125813E-3</c:v>
                </c:pt>
                <c:pt idx="2022">
                  <c:v>-2.1735606163026072E-3</c:v>
                </c:pt>
                <c:pt idx="2023">
                  <c:v>-2.1664036271957367E-3</c:v>
                </c:pt>
                <c:pt idx="2024">
                  <c:v>-2.1542964115289398E-3</c:v>
                </c:pt>
                <c:pt idx="2025">
                  <c:v>-2.1468813565766165E-3</c:v>
                </c:pt>
                <c:pt idx="2026">
                  <c:v>-2.1376254433195015E-3</c:v>
                </c:pt>
                <c:pt idx="2027">
                  <c:v>-2.1313468086442693E-3</c:v>
                </c:pt>
                <c:pt idx="2028">
                  <c:v>-2.120630675032157E-3</c:v>
                </c:pt>
                <c:pt idx="2029">
                  <c:v>-2.1175748926530588E-3</c:v>
                </c:pt>
                <c:pt idx="2030">
                  <c:v>-2.1198298289011588E-3</c:v>
                </c:pt>
                <c:pt idx="2031">
                  <c:v>-2.1201053837025716E-3</c:v>
                </c:pt>
                <c:pt idx="2032">
                  <c:v>-2.1142424514258179E-3</c:v>
                </c:pt>
                <c:pt idx="2033">
                  <c:v>-2.1078460647607697E-3</c:v>
                </c:pt>
                <c:pt idx="2034">
                  <c:v>-2.1010513368725E-3</c:v>
                </c:pt>
                <c:pt idx="2035">
                  <c:v>-2.0862667553045778E-3</c:v>
                </c:pt>
                <c:pt idx="2036">
                  <c:v>-2.076373333001787E-3</c:v>
                </c:pt>
                <c:pt idx="2037">
                  <c:v>-2.0683557601894071E-3</c:v>
                </c:pt>
                <c:pt idx="2038">
                  <c:v>-2.0639827793047343E-3</c:v>
                </c:pt>
                <c:pt idx="2039">
                  <c:v>-2.0651766325797787E-3</c:v>
                </c:pt>
                <c:pt idx="2040">
                  <c:v>-2.0709140557361159E-3</c:v>
                </c:pt>
                <c:pt idx="2041">
                  <c:v>-2.071381365831312E-3</c:v>
                </c:pt>
                <c:pt idx="2042">
                  <c:v>-2.0641640176425505E-3</c:v>
                </c:pt>
                <c:pt idx="2043">
                  <c:v>-2.0558940935740629E-3</c:v>
                </c:pt>
                <c:pt idx="2044">
                  <c:v>-2.0562359784454145E-3</c:v>
                </c:pt>
                <c:pt idx="2045">
                  <c:v>-2.0561573808582298E-3</c:v>
                </c:pt>
                <c:pt idx="2046">
                  <c:v>-2.0603598374523114E-3</c:v>
                </c:pt>
                <c:pt idx="2047">
                  <c:v>-2.0761321381430184E-3</c:v>
                </c:pt>
                <c:pt idx="2048">
                  <c:v>-2.088890592402636E-3</c:v>
                </c:pt>
                <c:pt idx="2049">
                  <c:v>-2.105087985239216E-3</c:v>
                </c:pt>
                <c:pt idx="2050">
                  <c:v>-2.135943030767798E-3</c:v>
                </c:pt>
                <c:pt idx="2051">
                  <c:v>-2.1572359503980896E-3</c:v>
                </c:pt>
                <c:pt idx="2052">
                  <c:v>-2.1737050747898529E-3</c:v>
                </c:pt>
                <c:pt idx="2053">
                  <c:v>-2.1841230846243757E-3</c:v>
                </c:pt>
                <c:pt idx="2054">
                  <c:v>-2.2021722572362784E-3</c:v>
                </c:pt>
                <c:pt idx="2055">
                  <c:v>-2.2226951746467639E-3</c:v>
                </c:pt>
                <c:pt idx="2056">
                  <c:v>-2.2390626919857339E-3</c:v>
                </c:pt>
                <c:pt idx="2057">
                  <c:v>-2.2512751412617701E-3</c:v>
                </c:pt>
                <c:pt idx="2058">
                  <c:v>-2.2666706616639521E-3</c:v>
                </c:pt>
                <c:pt idx="2059">
                  <c:v>-2.2758852121437228E-3</c:v>
                </c:pt>
                <c:pt idx="2060">
                  <c:v>-2.2952441708687589E-3</c:v>
                </c:pt>
                <c:pt idx="2061">
                  <c:v>-2.3134648410194545E-3</c:v>
                </c:pt>
                <c:pt idx="2062">
                  <c:v>-2.3277587361339911E-3</c:v>
                </c:pt>
                <c:pt idx="2063">
                  <c:v>-2.3365773674882888E-3</c:v>
                </c:pt>
                <c:pt idx="2064">
                  <c:v>-2.3471322799503281E-3</c:v>
                </c:pt>
                <c:pt idx="2065">
                  <c:v>-2.3715632298523504E-3</c:v>
                </c:pt>
                <c:pt idx="2066">
                  <c:v>-2.3910845572208805E-3</c:v>
                </c:pt>
                <c:pt idx="2067">
                  <c:v>-2.4115584326847633E-3</c:v>
                </c:pt>
                <c:pt idx="2068">
                  <c:v>-2.4398187899819777E-3</c:v>
                </c:pt>
                <c:pt idx="2069">
                  <c:v>-2.4612691447911754E-3</c:v>
                </c:pt>
                <c:pt idx="2070">
                  <c:v>-2.4872232812110208E-3</c:v>
                </c:pt>
                <c:pt idx="2071">
                  <c:v>-2.5123269454029799E-3</c:v>
                </c:pt>
                <c:pt idx="2072">
                  <c:v>-2.5303980464834669E-3</c:v>
                </c:pt>
                <c:pt idx="2073">
                  <c:v>-2.5332655295504563E-3</c:v>
                </c:pt>
                <c:pt idx="2074">
                  <c:v>-2.5412964182936534E-3</c:v>
                </c:pt>
                <c:pt idx="2075">
                  <c:v>-2.5488389212974258E-3</c:v>
                </c:pt>
                <c:pt idx="2076">
                  <c:v>-2.5550212631855755E-3</c:v>
                </c:pt>
                <c:pt idx="2077">
                  <c:v>-2.5626798230013086E-3</c:v>
                </c:pt>
                <c:pt idx="2078">
                  <c:v>-2.5750959605369884E-3</c:v>
                </c:pt>
                <c:pt idx="2079">
                  <c:v>-2.5887719218346469E-3</c:v>
                </c:pt>
                <c:pt idx="2080">
                  <c:v>-2.6194235485957587E-3</c:v>
                </c:pt>
                <c:pt idx="2081">
                  <c:v>-2.6534161558610359E-3</c:v>
                </c:pt>
                <c:pt idx="2082">
                  <c:v>-2.6738053198548067E-3</c:v>
                </c:pt>
                <c:pt idx="2083">
                  <c:v>-2.6931347775451951E-3</c:v>
                </c:pt>
                <c:pt idx="2084">
                  <c:v>-2.7279649007347939E-3</c:v>
                </c:pt>
                <c:pt idx="2085">
                  <c:v>-2.7625974571746739E-3</c:v>
                </c:pt>
                <c:pt idx="2086">
                  <c:v>-2.7840538683289113E-3</c:v>
                </c:pt>
                <c:pt idx="2087">
                  <c:v>-2.8067755979466788E-3</c:v>
                </c:pt>
                <c:pt idx="2088">
                  <c:v>-2.8372903511080438E-3</c:v>
                </c:pt>
                <c:pt idx="2089">
                  <c:v>-2.8740690520318692E-3</c:v>
                </c:pt>
                <c:pt idx="2090">
                  <c:v>-2.8963240479773084E-3</c:v>
                </c:pt>
                <c:pt idx="2091">
                  <c:v>-2.9073535115636106E-3</c:v>
                </c:pt>
                <c:pt idx="2092">
                  <c:v>-2.9205768305737697E-3</c:v>
                </c:pt>
                <c:pt idx="2093">
                  <c:v>-2.9374907012140062E-3</c:v>
                </c:pt>
                <c:pt idx="2094">
                  <c:v>-2.9501619138870027E-3</c:v>
                </c:pt>
                <c:pt idx="2095">
                  <c:v>-2.9750813327160276E-3</c:v>
                </c:pt>
                <c:pt idx="2096">
                  <c:v>-3.0034694825656441E-3</c:v>
                </c:pt>
                <c:pt idx="2097">
                  <c:v>-3.0277027283220712E-3</c:v>
                </c:pt>
                <c:pt idx="2098">
                  <c:v>-3.0597434067263021E-3</c:v>
                </c:pt>
                <c:pt idx="2099">
                  <c:v>-3.0821349949377475E-3</c:v>
                </c:pt>
                <c:pt idx="2100">
                  <c:v>-3.0981787889668437E-3</c:v>
                </c:pt>
                <c:pt idx="2101">
                  <c:v>-3.109527081296767E-3</c:v>
                </c:pt>
                <c:pt idx="2102">
                  <c:v>-3.1299129846521835E-3</c:v>
                </c:pt>
                <c:pt idx="2103">
                  <c:v>-3.1453418121922777E-3</c:v>
                </c:pt>
                <c:pt idx="2104">
                  <c:v>-3.1598179874378187E-3</c:v>
                </c:pt>
                <c:pt idx="2105">
                  <c:v>-3.1825199947046103E-3</c:v>
                </c:pt>
                <c:pt idx="2106">
                  <c:v>-3.2010704905775047E-3</c:v>
                </c:pt>
                <c:pt idx="2107">
                  <c:v>-3.2092062438645111E-3</c:v>
                </c:pt>
                <c:pt idx="2108">
                  <c:v>-3.2116407837583746E-3</c:v>
                </c:pt>
                <c:pt idx="2109">
                  <c:v>-3.2153454280615537E-3</c:v>
                </c:pt>
                <c:pt idx="2110">
                  <c:v>-3.2311319516318826E-3</c:v>
                </c:pt>
                <c:pt idx="2111">
                  <c:v>-3.2487658101332038E-3</c:v>
                </c:pt>
                <c:pt idx="2112">
                  <c:v>-3.2674049416201371E-3</c:v>
                </c:pt>
                <c:pt idx="2113">
                  <c:v>-3.286090378647159E-3</c:v>
                </c:pt>
                <c:pt idx="2114">
                  <c:v>-3.3032006069771231E-3</c:v>
                </c:pt>
                <c:pt idx="2115">
                  <c:v>-3.3260295867394811E-3</c:v>
                </c:pt>
                <c:pt idx="2116">
                  <c:v>-3.3613393779926091E-3</c:v>
                </c:pt>
                <c:pt idx="2117">
                  <c:v>-3.3869691790893459E-3</c:v>
                </c:pt>
                <c:pt idx="2118">
                  <c:v>-3.4133983068339543E-3</c:v>
                </c:pt>
                <c:pt idx="2119">
                  <c:v>-3.4380303168638645E-3</c:v>
                </c:pt>
                <c:pt idx="2120">
                  <c:v>-3.4621998289092824E-3</c:v>
                </c:pt>
                <c:pt idx="2121">
                  <c:v>-3.4817249835141328E-3</c:v>
                </c:pt>
                <c:pt idx="2122">
                  <c:v>-3.5083870353138174E-3</c:v>
                </c:pt>
                <c:pt idx="2123">
                  <c:v>-3.5311736577496697E-3</c:v>
                </c:pt>
                <c:pt idx="2124">
                  <c:v>-3.5537862184871543E-3</c:v>
                </c:pt>
                <c:pt idx="2125">
                  <c:v>-3.5703402040966501E-3</c:v>
                </c:pt>
                <c:pt idx="2126">
                  <c:v>-3.5819211882186742E-3</c:v>
                </c:pt>
                <c:pt idx="2127">
                  <c:v>-3.6087011332088621E-3</c:v>
                </c:pt>
                <c:pt idx="2128">
                  <c:v>-3.6251889276893751E-3</c:v>
                </c:pt>
                <c:pt idx="2129">
                  <c:v>-3.6506058078704176E-3</c:v>
                </c:pt>
                <c:pt idx="2130">
                  <c:v>-3.6575925782074839E-3</c:v>
                </c:pt>
                <c:pt idx="2131">
                  <c:v>-3.6719374832765244E-3</c:v>
                </c:pt>
                <c:pt idx="2132">
                  <c:v>-3.6839673302295917E-3</c:v>
                </c:pt>
                <c:pt idx="2133">
                  <c:v>-3.6982754502539522E-3</c:v>
                </c:pt>
                <c:pt idx="2134">
                  <c:v>-3.7160497543103806E-3</c:v>
                </c:pt>
                <c:pt idx="2135">
                  <c:v>-3.730214783915076E-3</c:v>
                </c:pt>
                <c:pt idx="2136">
                  <c:v>-3.7449961340585021E-3</c:v>
                </c:pt>
                <c:pt idx="2137">
                  <c:v>-3.7533665666718606E-3</c:v>
                </c:pt>
                <c:pt idx="2138">
                  <c:v>-3.7775747534395726E-3</c:v>
                </c:pt>
                <c:pt idx="2139">
                  <c:v>-3.7848113279652209E-3</c:v>
                </c:pt>
                <c:pt idx="2140">
                  <c:v>-3.7923271688612239E-3</c:v>
                </c:pt>
                <c:pt idx="2141">
                  <c:v>-3.8021262484847856E-3</c:v>
                </c:pt>
                <c:pt idx="2142">
                  <c:v>-3.8190693674924336E-3</c:v>
                </c:pt>
                <c:pt idx="2143">
                  <c:v>-3.8385721862920978E-3</c:v>
                </c:pt>
                <c:pt idx="2144">
                  <c:v>-3.8544834225636804E-3</c:v>
                </c:pt>
                <c:pt idx="2145">
                  <c:v>-3.8614518708526713E-3</c:v>
                </c:pt>
                <c:pt idx="2146">
                  <c:v>-3.881542478625875E-3</c:v>
                </c:pt>
                <c:pt idx="2147">
                  <c:v>-3.9134473899511959E-3</c:v>
                </c:pt>
                <c:pt idx="2148">
                  <c:v>-3.9399793239784341E-3</c:v>
                </c:pt>
                <c:pt idx="2149">
                  <c:v>-3.9580308930141483E-3</c:v>
                </c:pt>
                <c:pt idx="2150">
                  <c:v>-3.9692904310349303E-3</c:v>
                </c:pt>
                <c:pt idx="2151">
                  <c:v>-3.9569649884132092E-3</c:v>
                </c:pt>
                <c:pt idx="2152">
                  <c:v>-3.9527790253502402E-3</c:v>
                </c:pt>
                <c:pt idx="2153">
                  <c:v>-3.9550974156041356E-3</c:v>
                </c:pt>
                <c:pt idx="2154">
                  <c:v>-3.9551045707454241E-3</c:v>
                </c:pt>
                <c:pt idx="2155">
                  <c:v>-3.9518595556745952E-3</c:v>
                </c:pt>
                <c:pt idx="2156">
                  <c:v>-3.9515913294688645E-3</c:v>
                </c:pt>
                <c:pt idx="2157">
                  <c:v>-3.9680710832133842E-3</c:v>
                </c:pt>
                <c:pt idx="2158">
                  <c:v>-3.9754690940180066E-3</c:v>
                </c:pt>
                <c:pt idx="2159">
                  <c:v>-3.9879808058051582E-3</c:v>
                </c:pt>
                <c:pt idx="2160">
                  <c:v>-4.0026959644878348E-3</c:v>
                </c:pt>
                <c:pt idx="2161">
                  <c:v>-4.0219149684882511E-3</c:v>
                </c:pt>
                <c:pt idx="2162">
                  <c:v>-4.0328152155256107E-3</c:v>
                </c:pt>
                <c:pt idx="2163">
                  <c:v>-4.0431275765492793E-3</c:v>
                </c:pt>
                <c:pt idx="2164">
                  <c:v>-4.0447979351336148E-3</c:v>
                </c:pt>
                <c:pt idx="2165">
                  <c:v>-4.0552231779705508E-3</c:v>
                </c:pt>
                <c:pt idx="2166">
                  <c:v>-4.0628434582175594E-3</c:v>
                </c:pt>
                <c:pt idx="2167">
                  <c:v>-4.0713379203592163E-3</c:v>
                </c:pt>
                <c:pt idx="2168">
                  <c:v>-4.079186450250156E-3</c:v>
                </c:pt>
                <c:pt idx="2169">
                  <c:v>-4.0791276282212885E-3</c:v>
                </c:pt>
                <c:pt idx="2170">
                  <c:v>-4.0851085255774657E-3</c:v>
                </c:pt>
                <c:pt idx="2171">
                  <c:v>-4.0959146338110982E-3</c:v>
                </c:pt>
                <c:pt idx="2172">
                  <c:v>-4.120689172977845E-3</c:v>
                </c:pt>
                <c:pt idx="2173">
                  <c:v>-4.1395565698060036E-3</c:v>
                </c:pt>
                <c:pt idx="2174">
                  <c:v>-4.1596878232706526E-3</c:v>
                </c:pt>
                <c:pt idx="2175">
                  <c:v>-4.1818283698595903E-3</c:v>
                </c:pt>
                <c:pt idx="2176">
                  <c:v>-4.2011735369411347E-3</c:v>
                </c:pt>
                <c:pt idx="2177">
                  <c:v>-4.2307887083940857E-3</c:v>
                </c:pt>
                <c:pt idx="2178">
                  <c:v>-4.2444631837471629E-3</c:v>
                </c:pt>
                <c:pt idx="2179">
                  <c:v>-4.2619558729319355E-3</c:v>
                </c:pt>
                <c:pt idx="2180">
                  <c:v>-4.2767035729031795E-3</c:v>
                </c:pt>
                <c:pt idx="2181">
                  <c:v>-4.2886136045772278E-3</c:v>
                </c:pt>
                <c:pt idx="2182">
                  <c:v>-4.30485539232002E-3</c:v>
                </c:pt>
                <c:pt idx="2183">
                  <c:v>-4.3058005647787258E-3</c:v>
                </c:pt>
                <c:pt idx="2184">
                  <c:v>-4.3099578119677609E-3</c:v>
                </c:pt>
                <c:pt idx="2185">
                  <c:v>-4.3193040472989021E-3</c:v>
                </c:pt>
                <c:pt idx="2186">
                  <c:v>-4.330246779401848E-3</c:v>
                </c:pt>
                <c:pt idx="2187">
                  <c:v>-4.3355505587977863E-3</c:v>
                </c:pt>
                <c:pt idx="2188">
                  <c:v>-4.3542210199454387E-3</c:v>
                </c:pt>
                <c:pt idx="2189">
                  <c:v>-4.3702946842766625E-3</c:v>
                </c:pt>
                <c:pt idx="2190">
                  <c:v>-4.384262130872443E-3</c:v>
                </c:pt>
                <c:pt idx="2191">
                  <c:v>-4.4047670293522511E-3</c:v>
                </c:pt>
                <c:pt idx="2192">
                  <c:v>-4.4108890782940452E-3</c:v>
                </c:pt>
                <c:pt idx="2193">
                  <c:v>-4.4205445689305409E-3</c:v>
                </c:pt>
                <c:pt idx="2194">
                  <c:v>-4.4205316630543069E-3</c:v>
                </c:pt>
                <c:pt idx="2195">
                  <c:v>-4.4210227004419294E-3</c:v>
                </c:pt>
                <c:pt idx="2196">
                  <c:v>-4.4302835018132213E-3</c:v>
                </c:pt>
                <c:pt idx="2197">
                  <c:v>-4.4393048941282478E-3</c:v>
                </c:pt>
                <c:pt idx="2198">
                  <c:v>-4.4434985610564892E-3</c:v>
                </c:pt>
                <c:pt idx="2199">
                  <c:v>-4.4418137726931432E-3</c:v>
                </c:pt>
                <c:pt idx="2200">
                  <c:v>-4.4402036186623646E-3</c:v>
                </c:pt>
                <c:pt idx="2201">
                  <c:v>-4.438499296659462E-3</c:v>
                </c:pt>
                <c:pt idx="2202">
                  <c:v>-4.430558831070238E-3</c:v>
                </c:pt>
                <c:pt idx="2203">
                  <c:v>-4.4266502485177505E-3</c:v>
                </c:pt>
                <c:pt idx="2204">
                  <c:v>-4.4187287851254684E-3</c:v>
                </c:pt>
                <c:pt idx="2205">
                  <c:v>-4.4133044434296357E-3</c:v>
                </c:pt>
                <c:pt idx="2206">
                  <c:v>-4.4069894457323565E-3</c:v>
                </c:pt>
                <c:pt idx="2207">
                  <c:v>-4.4112798328282861E-3</c:v>
                </c:pt>
                <c:pt idx="2208">
                  <c:v>-4.4141103532194161E-3</c:v>
                </c:pt>
                <c:pt idx="2209">
                  <c:v>-4.4176613773513141E-3</c:v>
                </c:pt>
                <c:pt idx="2210">
                  <c:v>-4.4206718782315675E-3</c:v>
                </c:pt>
                <c:pt idx="2211">
                  <c:v>-4.4217459313431844E-3</c:v>
                </c:pt>
                <c:pt idx="2212">
                  <c:v>-4.4245095611279211E-3</c:v>
                </c:pt>
                <c:pt idx="2213">
                  <c:v>-4.4205921415336278E-3</c:v>
                </c:pt>
                <c:pt idx="2214">
                  <c:v>-4.4139275238326316E-3</c:v>
                </c:pt>
                <c:pt idx="2215">
                  <c:v>-4.4178041161218881E-3</c:v>
                </c:pt>
                <c:pt idx="2216">
                  <c:v>-4.4151026344850623E-3</c:v>
                </c:pt>
                <c:pt idx="2217">
                  <c:v>-4.4221554042311612E-3</c:v>
                </c:pt>
                <c:pt idx="2218">
                  <c:v>-4.4334863440988461E-3</c:v>
                </c:pt>
                <c:pt idx="2219">
                  <c:v>-4.44536262894082E-3</c:v>
                </c:pt>
                <c:pt idx="2220">
                  <c:v>-4.4584134325540885E-3</c:v>
                </c:pt>
                <c:pt idx="2221">
                  <c:v>-4.4668118010404278E-3</c:v>
                </c:pt>
                <c:pt idx="2222">
                  <c:v>-4.474277838223315E-3</c:v>
                </c:pt>
                <c:pt idx="2223">
                  <c:v>-4.4845649434830182E-3</c:v>
                </c:pt>
                <c:pt idx="2224">
                  <c:v>-4.4944176204378622E-3</c:v>
                </c:pt>
                <c:pt idx="2225">
                  <c:v>-4.5041854997735645E-3</c:v>
                </c:pt>
                <c:pt idx="2226">
                  <c:v>-4.5125502880664576E-3</c:v>
                </c:pt>
                <c:pt idx="2227">
                  <c:v>-4.5177370011996541E-3</c:v>
                </c:pt>
                <c:pt idx="2228">
                  <c:v>-4.522606477680575E-3</c:v>
                </c:pt>
                <c:pt idx="2229">
                  <c:v>-4.5283677337855238E-3</c:v>
                </c:pt>
                <c:pt idx="2230">
                  <c:v>-4.5348914451827935E-3</c:v>
                </c:pt>
                <c:pt idx="2231">
                  <c:v>-4.5359626011028682E-3</c:v>
                </c:pt>
                <c:pt idx="2232">
                  <c:v>-4.5388942824272256E-3</c:v>
                </c:pt>
                <c:pt idx="2233">
                  <c:v>-4.5449356245409189E-3</c:v>
                </c:pt>
                <c:pt idx="2234">
                  <c:v>-4.5534089990072581E-3</c:v>
                </c:pt>
                <c:pt idx="2235">
                  <c:v>-4.5613371970764077E-3</c:v>
                </c:pt>
                <c:pt idx="2236">
                  <c:v>-4.5715896065182454E-3</c:v>
                </c:pt>
                <c:pt idx="2237">
                  <c:v>-4.5823167523993003E-3</c:v>
                </c:pt>
                <c:pt idx="2238">
                  <c:v>-4.5953789447995682E-3</c:v>
                </c:pt>
                <c:pt idx="2239">
                  <c:v>-4.5978236656472916E-3</c:v>
                </c:pt>
                <c:pt idx="2240">
                  <c:v>-4.6024986614216779E-3</c:v>
                </c:pt>
                <c:pt idx="2241">
                  <c:v>-4.6037183472723009E-3</c:v>
                </c:pt>
                <c:pt idx="2242">
                  <c:v>-4.6108645198667426E-3</c:v>
                </c:pt>
                <c:pt idx="2243">
                  <c:v>-4.6136124319691857E-3</c:v>
                </c:pt>
                <c:pt idx="2244">
                  <c:v>-4.6352429789352848E-3</c:v>
                </c:pt>
                <c:pt idx="2245">
                  <c:v>-4.6572729717443495E-3</c:v>
                </c:pt>
                <c:pt idx="2246">
                  <c:v>-4.6732325689339419E-3</c:v>
                </c:pt>
                <c:pt idx="2247">
                  <c:v>-4.6893025514158143E-3</c:v>
                </c:pt>
                <c:pt idx="2248">
                  <c:v>-4.708161679543423E-3</c:v>
                </c:pt>
                <c:pt idx="2249">
                  <c:v>-4.7196435088037864E-3</c:v>
                </c:pt>
                <c:pt idx="2250">
                  <c:v>-4.7319069690205341E-3</c:v>
                </c:pt>
                <c:pt idx="2251">
                  <c:v>-4.7418420018374716E-3</c:v>
                </c:pt>
                <c:pt idx="2252">
                  <c:v>-4.7468060557670326E-3</c:v>
                </c:pt>
                <c:pt idx="2253">
                  <c:v>-4.7548710812882278E-3</c:v>
                </c:pt>
                <c:pt idx="2254">
                  <c:v>-4.7617995334682554E-3</c:v>
                </c:pt>
                <c:pt idx="2255">
                  <c:v>-4.7726198408603914E-3</c:v>
                </c:pt>
                <c:pt idx="2256">
                  <c:v>-4.7807741033363566E-3</c:v>
                </c:pt>
                <c:pt idx="2257">
                  <c:v>-4.7967033315889345E-3</c:v>
                </c:pt>
                <c:pt idx="2258">
                  <c:v>-4.8065963345181751E-3</c:v>
                </c:pt>
                <c:pt idx="2259">
                  <c:v>-4.817234035635237E-3</c:v>
                </c:pt>
                <c:pt idx="2260">
                  <c:v>-4.838071583217759E-3</c:v>
                </c:pt>
                <c:pt idx="2261">
                  <c:v>-4.8276805250275865E-3</c:v>
                </c:pt>
                <c:pt idx="2262">
                  <c:v>-4.8332171678501521E-3</c:v>
                </c:pt>
                <c:pt idx="2263">
                  <c:v>-4.8389757219424109E-3</c:v>
                </c:pt>
                <c:pt idx="2264">
                  <c:v>-4.8402510393697881E-3</c:v>
                </c:pt>
                <c:pt idx="2265">
                  <c:v>-4.8409391823481451E-3</c:v>
                </c:pt>
                <c:pt idx="2266">
                  <c:v>-4.8425112232552631E-3</c:v>
                </c:pt>
                <c:pt idx="2267">
                  <c:v>-4.8403811352294678E-3</c:v>
                </c:pt>
                <c:pt idx="2268">
                  <c:v>-4.8450885282977823E-3</c:v>
                </c:pt>
                <c:pt idx="2269">
                  <c:v>-4.8469573422522455E-3</c:v>
                </c:pt>
                <c:pt idx="2270">
                  <c:v>-4.8494340550305198E-3</c:v>
                </c:pt>
                <c:pt idx="2271">
                  <c:v>-4.8546498984878388E-3</c:v>
                </c:pt>
                <c:pt idx="2272">
                  <c:v>-4.8540134996657748E-3</c:v>
                </c:pt>
                <c:pt idx="2273">
                  <c:v>-4.8516702569283525E-3</c:v>
                </c:pt>
                <c:pt idx="2274">
                  <c:v>-4.8541914420023782E-3</c:v>
                </c:pt>
                <c:pt idx="2275">
                  <c:v>-4.8441154206492285E-3</c:v>
                </c:pt>
                <c:pt idx="2276">
                  <c:v>-4.8321377704333883E-3</c:v>
                </c:pt>
                <c:pt idx="2277">
                  <c:v>-4.8253715799032974E-3</c:v>
                </c:pt>
                <c:pt idx="2278">
                  <c:v>-4.8104630454233683E-3</c:v>
                </c:pt>
                <c:pt idx="2279">
                  <c:v>-4.7994039146664917E-3</c:v>
                </c:pt>
                <c:pt idx="2280">
                  <c:v>-4.792397674558399E-3</c:v>
                </c:pt>
                <c:pt idx="2281">
                  <c:v>-4.7835526840171354E-3</c:v>
                </c:pt>
                <c:pt idx="2282">
                  <c:v>-4.7786127624049437E-3</c:v>
                </c:pt>
                <c:pt idx="2283">
                  <c:v>-4.7747247801628563E-3</c:v>
                </c:pt>
                <c:pt idx="2284">
                  <c:v>-4.7717452818100128E-3</c:v>
                </c:pt>
                <c:pt idx="2285">
                  <c:v>-4.7725468732206164E-3</c:v>
                </c:pt>
                <c:pt idx="2286">
                  <c:v>-4.7688332534276782E-3</c:v>
                </c:pt>
                <c:pt idx="2287">
                  <c:v>-4.7656275278606707E-3</c:v>
                </c:pt>
                <c:pt idx="2288">
                  <c:v>-4.7772331424938731E-3</c:v>
                </c:pt>
                <c:pt idx="2289">
                  <c:v>-4.787428483442103E-3</c:v>
                </c:pt>
                <c:pt idx="2290">
                  <c:v>-4.7898423571343107E-3</c:v>
                </c:pt>
                <c:pt idx="2291">
                  <c:v>-4.7885607541266421E-3</c:v>
                </c:pt>
                <c:pt idx="2292">
                  <c:v>-4.790505663633148E-3</c:v>
                </c:pt>
                <c:pt idx="2293">
                  <c:v>-4.7867276185200357E-3</c:v>
                </c:pt>
                <c:pt idx="2294">
                  <c:v>-4.7856775754903588E-3</c:v>
                </c:pt>
                <c:pt idx="2295">
                  <c:v>-4.7878053091953993E-3</c:v>
                </c:pt>
                <c:pt idx="2296">
                  <c:v>-4.7853103190577447E-3</c:v>
                </c:pt>
                <c:pt idx="2297">
                  <c:v>-4.7857123000003884E-3</c:v>
                </c:pt>
                <c:pt idx="2298">
                  <c:v>-4.7890076977633389E-3</c:v>
                </c:pt>
                <c:pt idx="2299">
                  <c:v>-4.7892433746407155E-3</c:v>
                </c:pt>
                <c:pt idx="2300">
                  <c:v>-4.7843525916719939E-3</c:v>
                </c:pt>
                <c:pt idx="2301">
                  <c:v>-4.7821655976667638E-3</c:v>
                </c:pt>
                <c:pt idx="2302">
                  <c:v>-4.790137609656556E-3</c:v>
                </c:pt>
                <c:pt idx="2303">
                  <c:v>-4.7972281184997401E-3</c:v>
                </c:pt>
                <c:pt idx="2304">
                  <c:v>-4.7950549157191507E-3</c:v>
                </c:pt>
                <c:pt idx="2305">
                  <c:v>-4.7910784575711223E-3</c:v>
                </c:pt>
                <c:pt idx="2306">
                  <c:v>-4.7866555322840371E-3</c:v>
                </c:pt>
                <c:pt idx="2307">
                  <c:v>-4.7858020975336387E-3</c:v>
                </c:pt>
                <c:pt idx="2308">
                  <c:v>-4.7854742946495509E-3</c:v>
                </c:pt>
                <c:pt idx="2309">
                  <c:v>-4.7910660393293419E-3</c:v>
                </c:pt>
                <c:pt idx="2310">
                  <c:v>-4.8065750414754129E-3</c:v>
                </c:pt>
                <c:pt idx="2311">
                  <c:v>-4.8166236078443815E-3</c:v>
                </c:pt>
                <c:pt idx="2312">
                  <c:v>-4.811908981277823E-3</c:v>
                </c:pt>
                <c:pt idx="2313">
                  <c:v>-4.8000626480345643E-3</c:v>
                </c:pt>
                <c:pt idx="2314">
                  <c:v>-4.7958675273978707E-3</c:v>
                </c:pt>
                <c:pt idx="2315">
                  <c:v>-4.794158700423475E-3</c:v>
                </c:pt>
                <c:pt idx="2316">
                  <c:v>-4.7944869634126532E-3</c:v>
                </c:pt>
                <c:pt idx="2317">
                  <c:v>-4.7846323643696963E-3</c:v>
                </c:pt>
                <c:pt idx="2318">
                  <c:v>-4.7669772855407173E-3</c:v>
                </c:pt>
                <c:pt idx="2319">
                  <c:v>-4.7507265845940349E-3</c:v>
                </c:pt>
                <c:pt idx="2320">
                  <c:v>-4.7424242377878192E-3</c:v>
                </c:pt>
                <c:pt idx="2321">
                  <c:v>-4.7322519330114093E-3</c:v>
                </c:pt>
                <c:pt idx="2322">
                  <c:v>-4.7193662365603841E-3</c:v>
                </c:pt>
                <c:pt idx="2323">
                  <c:v>-4.7109002748273454E-3</c:v>
                </c:pt>
                <c:pt idx="2324">
                  <c:v>-4.698968792126129E-3</c:v>
                </c:pt>
                <c:pt idx="2325">
                  <c:v>-4.6817393005624324E-3</c:v>
                </c:pt>
                <c:pt idx="2326">
                  <c:v>-4.6769892211946358E-3</c:v>
                </c:pt>
                <c:pt idx="2327">
                  <c:v>-4.6510315671719924E-3</c:v>
                </c:pt>
                <c:pt idx="2328">
                  <c:v>-4.631421506650208E-3</c:v>
                </c:pt>
                <c:pt idx="2329">
                  <c:v>-4.6098348589229503E-3</c:v>
                </c:pt>
                <c:pt idx="2330">
                  <c:v>-4.5913429362979237E-3</c:v>
                </c:pt>
                <c:pt idx="2331">
                  <c:v>-4.5764349889572111E-3</c:v>
                </c:pt>
                <c:pt idx="2332">
                  <c:v>-4.5570041251791994E-3</c:v>
                </c:pt>
                <c:pt idx="2333">
                  <c:v>-4.5338251585334746E-3</c:v>
                </c:pt>
                <c:pt idx="2334">
                  <c:v>-4.5207784904011559E-3</c:v>
                </c:pt>
                <c:pt idx="2335">
                  <c:v>-4.4972762348997443E-3</c:v>
                </c:pt>
                <c:pt idx="2336">
                  <c:v>-4.4771597038531724E-3</c:v>
                </c:pt>
                <c:pt idx="2337">
                  <c:v>-4.4438060891816332E-3</c:v>
                </c:pt>
                <c:pt idx="2338">
                  <c:v>-4.4237661966128458E-3</c:v>
                </c:pt>
                <c:pt idx="2339">
                  <c:v>-4.4005467256786153E-3</c:v>
                </c:pt>
                <c:pt idx="2340">
                  <c:v>-4.3803167793338366E-3</c:v>
                </c:pt>
                <c:pt idx="2341">
                  <c:v>-4.3581596008571612E-3</c:v>
                </c:pt>
                <c:pt idx="2342">
                  <c:v>-4.3449297449728126E-3</c:v>
                </c:pt>
                <c:pt idx="2343">
                  <c:v>-4.3331042189235832E-3</c:v>
                </c:pt>
                <c:pt idx="2344">
                  <c:v>-4.3187929033340223E-3</c:v>
                </c:pt>
                <c:pt idx="2345">
                  <c:v>-4.2854392753871673E-3</c:v>
                </c:pt>
                <c:pt idx="2346">
                  <c:v>-4.2565376030018285E-3</c:v>
                </c:pt>
                <c:pt idx="2347">
                  <c:v>-4.222392831349185E-3</c:v>
                </c:pt>
                <c:pt idx="2348">
                  <c:v>-4.2031729918007316E-3</c:v>
                </c:pt>
                <c:pt idx="2349">
                  <c:v>-4.173992271185702E-3</c:v>
                </c:pt>
                <c:pt idx="2350">
                  <c:v>-4.180258499502142E-3</c:v>
                </c:pt>
                <c:pt idx="2351">
                  <c:v>-4.1766536208655974E-3</c:v>
                </c:pt>
                <c:pt idx="2352">
                  <c:v>-4.1649962842939658E-3</c:v>
                </c:pt>
                <c:pt idx="2353">
                  <c:v>-4.1559438793102163E-3</c:v>
                </c:pt>
                <c:pt idx="2354">
                  <c:v>-4.1452051511863966E-3</c:v>
                </c:pt>
                <c:pt idx="2355">
                  <c:v>-4.1286126635878828E-3</c:v>
                </c:pt>
                <c:pt idx="2356">
                  <c:v>-4.1125798103414952E-3</c:v>
                </c:pt>
                <c:pt idx="2357">
                  <c:v>-4.0942942927592917E-3</c:v>
                </c:pt>
                <c:pt idx="2358">
                  <c:v>-4.0770327300249263E-3</c:v>
                </c:pt>
                <c:pt idx="2359">
                  <c:v>-4.0603653200835515E-3</c:v>
                </c:pt>
                <c:pt idx="2360">
                  <c:v>-4.0493848777454072E-3</c:v>
                </c:pt>
                <c:pt idx="2361">
                  <c:v>-4.0369593225284637E-3</c:v>
                </c:pt>
                <c:pt idx="2362">
                  <c:v>-4.0256363641812606E-3</c:v>
                </c:pt>
                <c:pt idx="2363">
                  <c:v>-4.017145977114155E-3</c:v>
                </c:pt>
                <c:pt idx="2364">
                  <c:v>-4.0067772259852795E-3</c:v>
                </c:pt>
                <c:pt idx="2365">
                  <c:v>-3.9967107297829811E-3</c:v>
                </c:pt>
                <c:pt idx="2366">
                  <c:v>-3.9942925106194686E-3</c:v>
                </c:pt>
                <c:pt idx="2367">
                  <c:v>-3.9943865994791694E-3</c:v>
                </c:pt>
                <c:pt idx="2368">
                  <c:v>-3.9895593163586469E-3</c:v>
                </c:pt>
                <c:pt idx="2369">
                  <c:v>-3.9846911838053367E-3</c:v>
                </c:pt>
                <c:pt idx="2370">
                  <c:v>-3.9854966524898354E-3</c:v>
                </c:pt>
                <c:pt idx="2371">
                  <c:v>-3.9889014039938137E-3</c:v>
                </c:pt>
                <c:pt idx="2372">
                  <c:v>-3.9853486224921443E-3</c:v>
                </c:pt>
                <c:pt idx="2373">
                  <c:v>-3.9973630151052836E-3</c:v>
                </c:pt>
                <c:pt idx="2374">
                  <c:v>-3.9995839446600699E-3</c:v>
                </c:pt>
                <c:pt idx="2375">
                  <c:v>-3.9893778808178394E-3</c:v>
                </c:pt>
                <c:pt idx="2376">
                  <c:v>-3.9797941411343317E-3</c:v>
                </c:pt>
                <c:pt idx="2377">
                  <c:v>-3.9788033390910508E-3</c:v>
                </c:pt>
                <c:pt idx="2378">
                  <c:v>-3.9726631335584208E-3</c:v>
                </c:pt>
                <c:pt idx="2379">
                  <c:v>-3.969246151355626E-3</c:v>
                </c:pt>
                <c:pt idx="2380">
                  <c:v>-3.9764353274674381E-3</c:v>
                </c:pt>
                <c:pt idx="2381">
                  <c:v>-3.97457165788947E-3</c:v>
                </c:pt>
                <c:pt idx="2382">
                  <c:v>-3.9681136118319398E-3</c:v>
                </c:pt>
                <c:pt idx="2383">
                  <c:v>-3.9377825176283429E-3</c:v>
                </c:pt>
                <c:pt idx="2384">
                  <c:v>-3.9133933708221614E-3</c:v>
                </c:pt>
                <c:pt idx="2385">
                  <c:v>-3.8942742018058052E-3</c:v>
                </c:pt>
                <c:pt idx="2386">
                  <c:v>-3.8806491141364285E-3</c:v>
                </c:pt>
                <c:pt idx="2387">
                  <c:v>-3.8722134266464601E-3</c:v>
                </c:pt>
                <c:pt idx="2388">
                  <c:v>-3.8662213788194862E-3</c:v>
                </c:pt>
                <c:pt idx="2389">
                  <c:v>-3.8595103485399894E-3</c:v>
                </c:pt>
                <c:pt idx="2390">
                  <c:v>-3.8698761342447078E-3</c:v>
                </c:pt>
                <c:pt idx="2391">
                  <c:v>-3.8802461083582811E-3</c:v>
                </c:pt>
                <c:pt idx="2392">
                  <c:v>-3.8878824790012359E-3</c:v>
                </c:pt>
                <c:pt idx="2393">
                  <c:v>-3.8961361322793569E-3</c:v>
                </c:pt>
                <c:pt idx="2394">
                  <c:v>-3.9021603210104465E-3</c:v>
                </c:pt>
                <c:pt idx="2395">
                  <c:v>-3.8958241698478203E-3</c:v>
                </c:pt>
                <c:pt idx="2396">
                  <c:v>-3.903469239230913E-3</c:v>
                </c:pt>
                <c:pt idx="2397">
                  <c:v>-3.9037465692540563E-3</c:v>
                </c:pt>
                <c:pt idx="2398">
                  <c:v>-3.9024549924046772E-3</c:v>
                </c:pt>
                <c:pt idx="2399">
                  <c:v>-3.8983047312542967E-3</c:v>
                </c:pt>
                <c:pt idx="2400">
                  <c:v>-3.8763667593346256E-3</c:v>
                </c:pt>
                <c:pt idx="2401">
                  <c:v>-3.8579775280061647E-3</c:v>
                </c:pt>
                <c:pt idx="2402">
                  <c:v>-3.8362909325664941E-3</c:v>
                </c:pt>
                <c:pt idx="2403">
                  <c:v>-3.8079358443864069E-3</c:v>
                </c:pt>
                <c:pt idx="2404">
                  <c:v>-3.7834382183110317E-3</c:v>
                </c:pt>
                <c:pt idx="2405">
                  <c:v>-3.7664307920222554E-3</c:v>
                </c:pt>
                <c:pt idx="2406">
                  <c:v>-3.7529033090132895E-3</c:v>
                </c:pt>
                <c:pt idx="2407">
                  <c:v>-3.7307315629081235E-3</c:v>
                </c:pt>
                <c:pt idx="2408">
                  <c:v>-3.7218667378710519E-3</c:v>
                </c:pt>
                <c:pt idx="2409">
                  <c:v>-3.7084684361726335E-3</c:v>
                </c:pt>
                <c:pt idx="2410">
                  <c:v>-3.6936602127242354E-3</c:v>
                </c:pt>
                <c:pt idx="2411">
                  <c:v>-3.6747305994618037E-3</c:v>
                </c:pt>
                <c:pt idx="2412">
                  <c:v>-3.6548676659678013E-3</c:v>
                </c:pt>
                <c:pt idx="2413">
                  <c:v>-3.6453987325551179E-3</c:v>
                </c:pt>
                <c:pt idx="2414">
                  <c:v>-3.638707282551638E-3</c:v>
                </c:pt>
                <c:pt idx="2415">
                  <c:v>-3.6288296382696486E-3</c:v>
                </c:pt>
                <c:pt idx="2416">
                  <c:v>-3.6187126314617783E-3</c:v>
                </c:pt>
                <c:pt idx="2417">
                  <c:v>-3.6065050735882894E-3</c:v>
                </c:pt>
                <c:pt idx="2418">
                  <c:v>-3.5925276382055356E-3</c:v>
                </c:pt>
                <c:pt idx="2419">
                  <c:v>-3.5686287579405232E-3</c:v>
                </c:pt>
                <c:pt idx="2420">
                  <c:v>-3.5439635917659611E-3</c:v>
                </c:pt>
                <c:pt idx="2421">
                  <c:v>-3.5230889478999462E-3</c:v>
                </c:pt>
                <c:pt idx="2422">
                  <c:v>-3.4982772652968046E-3</c:v>
                </c:pt>
                <c:pt idx="2423">
                  <c:v>-3.485717711677664E-3</c:v>
                </c:pt>
                <c:pt idx="2424">
                  <c:v>-3.4669569335767508E-3</c:v>
                </c:pt>
                <c:pt idx="2425">
                  <c:v>-3.4505503607301243E-3</c:v>
                </c:pt>
                <c:pt idx="2426">
                  <c:v>-3.4317369721249265E-3</c:v>
                </c:pt>
                <c:pt idx="2427">
                  <c:v>-3.4194792743307296E-3</c:v>
                </c:pt>
                <c:pt idx="2428">
                  <c:v>-3.3989848193472292E-3</c:v>
                </c:pt>
                <c:pt idx="2429">
                  <c:v>-3.3881228677975377E-3</c:v>
                </c:pt>
                <c:pt idx="2430">
                  <c:v>-3.3741412138016198E-3</c:v>
                </c:pt>
                <c:pt idx="2431">
                  <c:v>-3.3616322574757471E-3</c:v>
                </c:pt>
                <c:pt idx="2432">
                  <c:v>-3.3461605654669306E-3</c:v>
                </c:pt>
                <c:pt idx="2433">
                  <c:v>-3.3326009447135125E-3</c:v>
                </c:pt>
                <c:pt idx="2434">
                  <c:v>-3.3254883675313562E-3</c:v>
                </c:pt>
                <c:pt idx="2435">
                  <c:v>-3.3107672966578997E-3</c:v>
                </c:pt>
                <c:pt idx="2436">
                  <c:v>-3.3020900625087357E-3</c:v>
                </c:pt>
                <c:pt idx="2437">
                  <c:v>-3.2943980237702388E-3</c:v>
                </c:pt>
                <c:pt idx="2438">
                  <c:v>-3.2859242219671391E-3</c:v>
                </c:pt>
                <c:pt idx="2439">
                  <c:v>-3.2772337707627349E-3</c:v>
                </c:pt>
                <c:pt idx="2440">
                  <c:v>-3.2624542575759169E-3</c:v>
                </c:pt>
                <c:pt idx="2441">
                  <c:v>-3.2460975651372958E-3</c:v>
                </c:pt>
                <c:pt idx="2442">
                  <c:v>-3.2237439651799501E-3</c:v>
                </c:pt>
                <c:pt idx="2443">
                  <c:v>-3.1985690681218841E-3</c:v>
                </c:pt>
                <c:pt idx="2444">
                  <c:v>-3.1814871819302311E-3</c:v>
                </c:pt>
                <c:pt idx="2445">
                  <c:v>-3.1629722282022227E-3</c:v>
                </c:pt>
                <c:pt idx="2446">
                  <c:v>-3.1502657973822299E-3</c:v>
                </c:pt>
                <c:pt idx="2447">
                  <c:v>-3.1409148608921101E-3</c:v>
                </c:pt>
                <c:pt idx="2448">
                  <c:v>-3.1286956070602839E-3</c:v>
                </c:pt>
                <c:pt idx="2449">
                  <c:v>-3.1132424235831555E-3</c:v>
                </c:pt>
                <c:pt idx="2450">
                  <c:v>-3.0940724329501243E-3</c:v>
                </c:pt>
                <c:pt idx="2451">
                  <c:v>-3.0743533073799303E-3</c:v>
                </c:pt>
                <c:pt idx="2452">
                  <c:v>-3.0551539615879799E-3</c:v>
                </c:pt>
                <c:pt idx="2453">
                  <c:v>-3.0369999690308498E-3</c:v>
                </c:pt>
                <c:pt idx="2454">
                  <c:v>-3.0194360049924859E-3</c:v>
                </c:pt>
                <c:pt idx="2455">
                  <c:v>-3.003887713545453E-3</c:v>
                </c:pt>
                <c:pt idx="2456">
                  <c:v>-2.9970009176278184E-3</c:v>
                </c:pt>
                <c:pt idx="2457">
                  <c:v>-2.9900183278335833E-3</c:v>
                </c:pt>
                <c:pt idx="2458">
                  <c:v>-2.9797957392175942E-3</c:v>
                </c:pt>
                <c:pt idx="2459">
                  <c:v>-2.9723471947865868E-3</c:v>
                </c:pt>
                <c:pt idx="2460">
                  <c:v>-2.9592005473454185E-3</c:v>
                </c:pt>
                <c:pt idx="2461">
                  <c:v>-2.94876601974384E-3</c:v>
                </c:pt>
                <c:pt idx="2462">
                  <c:v>-2.9372591399291531E-3</c:v>
                </c:pt>
                <c:pt idx="2463">
                  <c:v>-2.9190062778208566E-3</c:v>
                </c:pt>
                <c:pt idx="2464">
                  <c:v>-2.9057460526935898E-3</c:v>
                </c:pt>
                <c:pt idx="2465">
                  <c:v>-2.8939049631216589E-3</c:v>
                </c:pt>
                <c:pt idx="2466">
                  <c:v>-2.8819206586441961E-3</c:v>
                </c:pt>
                <c:pt idx="2467">
                  <c:v>-2.8663502903361099E-3</c:v>
                </c:pt>
                <c:pt idx="2468">
                  <c:v>-2.8547918090240151E-3</c:v>
                </c:pt>
                <c:pt idx="2469">
                  <c:v>-2.8443663100405359E-3</c:v>
                </c:pt>
                <c:pt idx="2470">
                  <c:v>-2.8373893557731289E-3</c:v>
                </c:pt>
                <c:pt idx="2471">
                  <c:v>-2.8317574815040335E-3</c:v>
                </c:pt>
                <c:pt idx="2472">
                  <c:v>-2.8268342949153884E-3</c:v>
                </c:pt>
                <c:pt idx="2473">
                  <c:v>-2.8268879486342859E-3</c:v>
                </c:pt>
                <c:pt idx="2474">
                  <c:v>-2.8142910364322708E-3</c:v>
                </c:pt>
                <c:pt idx="2475">
                  <c:v>-2.8208993101430289E-3</c:v>
                </c:pt>
                <c:pt idx="2476">
                  <c:v>-2.8218637803274658E-3</c:v>
                </c:pt>
                <c:pt idx="2477">
                  <c:v>-2.8159885229466822E-3</c:v>
                </c:pt>
                <c:pt idx="2478">
                  <c:v>-2.8056174052649204E-3</c:v>
                </c:pt>
                <c:pt idx="2479">
                  <c:v>-2.7942548026839405E-3</c:v>
                </c:pt>
                <c:pt idx="2480">
                  <c:v>-2.7772687586662039E-3</c:v>
                </c:pt>
                <c:pt idx="2481">
                  <c:v>-2.7641637364797674E-3</c:v>
                </c:pt>
                <c:pt idx="2482">
                  <c:v>-2.7536251199698327E-3</c:v>
                </c:pt>
                <c:pt idx="2483">
                  <c:v>-2.7416249800906738E-3</c:v>
                </c:pt>
                <c:pt idx="2484">
                  <c:v>-2.7270653336517957E-3</c:v>
                </c:pt>
                <c:pt idx="2485">
                  <c:v>-2.7301723562860604E-3</c:v>
                </c:pt>
                <c:pt idx="2486">
                  <c:v>-2.7280378574038398E-3</c:v>
                </c:pt>
                <c:pt idx="2487">
                  <c:v>-2.7284861080927405E-3</c:v>
                </c:pt>
                <c:pt idx="2488">
                  <c:v>-2.7178838578220794E-3</c:v>
                </c:pt>
                <c:pt idx="2489">
                  <c:v>-2.7033989960279182E-3</c:v>
                </c:pt>
                <c:pt idx="2490">
                  <c:v>-2.6847309259109497E-3</c:v>
                </c:pt>
                <c:pt idx="2491">
                  <c:v>-2.6768196667558025E-3</c:v>
                </c:pt>
                <c:pt idx="2492">
                  <c:v>-2.6656370942495346E-3</c:v>
                </c:pt>
                <c:pt idx="2493">
                  <c:v>-2.6563471636542831E-3</c:v>
                </c:pt>
                <c:pt idx="2494">
                  <c:v>-2.6454330265019564E-3</c:v>
                </c:pt>
                <c:pt idx="2495">
                  <c:v>-2.6288542979394365E-3</c:v>
                </c:pt>
                <c:pt idx="2496">
                  <c:v>-2.6126193473027504E-3</c:v>
                </c:pt>
                <c:pt idx="2497">
                  <c:v>-2.5950799540351266E-3</c:v>
                </c:pt>
                <c:pt idx="2498">
                  <c:v>-2.5765313570438476E-3</c:v>
                </c:pt>
                <c:pt idx="2499">
                  <c:v>-2.5729265404919304E-3</c:v>
                </c:pt>
                <c:pt idx="2500">
                  <c:v>-2.5697115489529869E-3</c:v>
                </c:pt>
                <c:pt idx="2501">
                  <c:v>-2.5661011279526206E-3</c:v>
                </c:pt>
                <c:pt idx="2502">
                  <c:v>-2.5619056041363093E-3</c:v>
                </c:pt>
                <c:pt idx="2503">
                  <c:v>-2.5598980389961901E-3</c:v>
                </c:pt>
                <c:pt idx="2504">
                  <c:v>-2.553919234901573E-3</c:v>
                </c:pt>
                <c:pt idx="2505">
                  <c:v>-2.5473181117999107E-3</c:v>
                </c:pt>
                <c:pt idx="2506">
                  <c:v>-2.5485986729434709E-3</c:v>
                </c:pt>
                <c:pt idx="2507">
                  <c:v>-2.5396300672828787E-3</c:v>
                </c:pt>
                <c:pt idx="2508">
                  <c:v>-2.5360747997545188E-3</c:v>
                </c:pt>
                <c:pt idx="2509">
                  <c:v>-2.5306632584094603E-3</c:v>
                </c:pt>
                <c:pt idx="2510">
                  <c:v>-2.5252463898121054E-3</c:v>
                </c:pt>
                <c:pt idx="2511">
                  <c:v>-2.5215656603675514E-3</c:v>
                </c:pt>
                <c:pt idx="2512">
                  <c:v>-2.5243867187966624E-3</c:v>
                </c:pt>
                <c:pt idx="2513">
                  <c:v>-2.5254208878065514E-3</c:v>
                </c:pt>
                <c:pt idx="2514">
                  <c:v>-2.5222930401428666E-3</c:v>
                </c:pt>
                <c:pt idx="2515">
                  <c:v>-2.5196877569499407E-3</c:v>
                </c:pt>
                <c:pt idx="2516">
                  <c:v>-2.5144185478947405E-3</c:v>
                </c:pt>
                <c:pt idx="2517">
                  <c:v>-2.5068980875493363E-3</c:v>
                </c:pt>
                <c:pt idx="2518">
                  <c:v>-2.5108306288940813E-3</c:v>
                </c:pt>
                <c:pt idx="2519">
                  <c:v>-2.5035188942322756E-3</c:v>
                </c:pt>
                <c:pt idx="2520">
                  <c:v>-2.4924029868653892E-3</c:v>
                </c:pt>
                <c:pt idx="2521">
                  <c:v>-2.478782918500897E-3</c:v>
                </c:pt>
                <c:pt idx="2522">
                  <c:v>-2.4691442023823326E-3</c:v>
                </c:pt>
                <c:pt idx="2523">
                  <c:v>-2.4563135643842727E-3</c:v>
                </c:pt>
                <c:pt idx="2524">
                  <c:v>-2.4405501442806643E-3</c:v>
                </c:pt>
                <c:pt idx="2525">
                  <c:v>-2.4246424248418655E-3</c:v>
                </c:pt>
                <c:pt idx="2526">
                  <c:v>-2.4179550083067228E-3</c:v>
                </c:pt>
                <c:pt idx="2527">
                  <c:v>-2.4129393047883276E-3</c:v>
                </c:pt>
                <c:pt idx="2528">
                  <c:v>-2.4106420890457514E-3</c:v>
                </c:pt>
                <c:pt idx="2529">
                  <c:v>-2.4074181950231059E-3</c:v>
                </c:pt>
                <c:pt idx="2530">
                  <c:v>-2.4057526752554836E-3</c:v>
                </c:pt>
                <c:pt idx="2531">
                  <c:v>-2.3993176989966143E-3</c:v>
                </c:pt>
                <c:pt idx="2532">
                  <c:v>-2.3971776316202044E-3</c:v>
                </c:pt>
                <c:pt idx="2533">
                  <c:v>-2.3895042692562442E-3</c:v>
                </c:pt>
                <c:pt idx="2534">
                  <c:v>-2.3844985496711685E-3</c:v>
                </c:pt>
                <c:pt idx="2535">
                  <c:v>-2.3791218413521465E-3</c:v>
                </c:pt>
                <c:pt idx="2536">
                  <c:v>-2.3742641537072744E-3</c:v>
                </c:pt>
                <c:pt idx="2537">
                  <c:v>-2.3718782809759517E-3</c:v>
                </c:pt>
                <c:pt idx="2538">
                  <c:v>-2.3686376477099363E-3</c:v>
                </c:pt>
                <c:pt idx="2539">
                  <c:v>-2.3674049587109731E-3</c:v>
                </c:pt>
                <c:pt idx="2540">
                  <c:v>-2.367951581464205E-3</c:v>
                </c:pt>
                <c:pt idx="2541">
                  <c:v>-2.370789716392718E-3</c:v>
                </c:pt>
                <c:pt idx="2542">
                  <c:v>-2.3710022216814814E-3</c:v>
                </c:pt>
                <c:pt idx="2543">
                  <c:v>-2.3666626613548952E-3</c:v>
                </c:pt>
                <c:pt idx="2544">
                  <c:v>-2.3623334845780863E-3</c:v>
                </c:pt>
                <c:pt idx="2545">
                  <c:v>-2.361796079606562E-3</c:v>
                </c:pt>
                <c:pt idx="2546">
                  <c:v>-2.3585575979508215E-3</c:v>
                </c:pt>
                <c:pt idx="2547">
                  <c:v>-2.3522830973124837E-3</c:v>
                </c:pt>
                <c:pt idx="2548">
                  <c:v>-2.3430332245689529E-3</c:v>
                </c:pt>
                <c:pt idx="2549">
                  <c:v>-2.3361754404415745E-3</c:v>
                </c:pt>
                <c:pt idx="2550">
                  <c:v>-2.3244710389265242E-3</c:v>
                </c:pt>
                <c:pt idx="2551">
                  <c:v>-2.3157609110135168E-3</c:v>
                </c:pt>
                <c:pt idx="2552">
                  <c:v>-2.3087111606309449E-3</c:v>
                </c:pt>
                <c:pt idx="2553">
                  <c:v>-2.3006289770021991E-3</c:v>
                </c:pt>
                <c:pt idx="2554">
                  <c:v>-2.2981719392215654E-3</c:v>
                </c:pt>
                <c:pt idx="2555">
                  <c:v>-2.2957391370333233E-3</c:v>
                </c:pt>
                <c:pt idx="2556">
                  <c:v>-2.2945344411771074E-3</c:v>
                </c:pt>
                <c:pt idx="2557">
                  <c:v>-2.294198599157467E-3</c:v>
                </c:pt>
                <c:pt idx="2558">
                  <c:v>-2.2942832483273641E-3</c:v>
                </c:pt>
                <c:pt idx="2559">
                  <c:v>-2.2920570530496742E-3</c:v>
                </c:pt>
                <c:pt idx="2560">
                  <c:v>-2.2923830195976506E-3</c:v>
                </c:pt>
                <c:pt idx="2561">
                  <c:v>-2.2916727986346383E-3</c:v>
                </c:pt>
                <c:pt idx="2562">
                  <c:v>-2.29605356007038E-3</c:v>
                </c:pt>
                <c:pt idx="2563">
                  <c:v>-2.2984566183141559E-3</c:v>
                </c:pt>
                <c:pt idx="2564">
                  <c:v>-2.3028738670335352E-3</c:v>
                </c:pt>
                <c:pt idx="2565">
                  <c:v>-2.3097029107473546E-3</c:v>
                </c:pt>
                <c:pt idx="2566">
                  <c:v>-2.3174093265198119E-3</c:v>
                </c:pt>
                <c:pt idx="2567">
                  <c:v>-2.3233438156260132E-3</c:v>
                </c:pt>
                <c:pt idx="2568">
                  <c:v>-2.3260712984876494E-3</c:v>
                </c:pt>
                <c:pt idx="2569">
                  <c:v>-2.3295054823657155E-3</c:v>
                </c:pt>
                <c:pt idx="2570">
                  <c:v>-2.3305108846700378E-3</c:v>
                </c:pt>
                <c:pt idx="2571">
                  <c:v>-2.3278870011511064E-3</c:v>
                </c:pt>
                <c:pt idx="2572">
                  <c:v>-2.3361959415656437E-3</c:v>
                </c:pt>
                <c:pt idx="2573">
                  <c:v>-2.3393215662607185E-3</c:v>
                </c:pt>
                <c:pt idx="2574">
                  <c:v>-2.3405026242928214E-3</c:v>
                </c:pt>
                <c:pt idx="2575">
                  <c:v>-2.3399498587660847E-3</c:v>
                </c:pt>
                <c:pt idx="2576">
                  <c:v>-2.3474075124185435E-3</c:v>
                </c:pt>
                <c:pt idx="2577">
                  <c:v>-2.3504402322230902E-3</c:v>
                </c:pt>
                <c:pt idx="2578">
                  <c:v>-2.3598050784729304E-3</c:v>
                </c:pt>
                <c:pt idx="2579">
                  <c:v>-2.3660551242663292E-3</c:v>
                </c:pt>
                <c:pt idx="2580">
                  <c:v>-2.3643590682209405E-3</c:v>
                </c:pt>
                <c:pt idx="2581">
                  <c:v>-2.3584067491629968E-3</c:v>
                </c:pt>
                <c:pt idx="2582">
                  <c:v>-2.3549274225591376E-3</c:v>
                </c:pt>
                <c:pt idx="2583">
                  <c:v>-2.3490392969117775E-3</c:v>
                </c:pt>
                <c:pt idx="2584">
                  <c:v>-2.3447978924418735E-3</c:v>
                </c:pt>
                <c:pt idx="2585">
                  <c:v>-2.349113562958425E-3</c:v>
                </c:pt>
                <c:pt idx="2586">
                  <c:v>-2.349027121904915E-3</c:v>
                </c:pt>
                <c:pt idx="2587">
                  <c:v>-2.3460627868172089E-3</c:v>
                </c:pt>
                <c:pt idx="2588">
                  <c:v>-2.3447855175502048E-3</c:v>
                </c:pt>
                <c:pt idx="2589">
                  <c:v>-2.3456166191020682E-3</c:v>
                </c:pt>
                <c:pt idx="2590">
                  <c:v>-2.3454239741101382E-3</c:v>
                </c:pt>
                <c:pt idx="2591">
                  <c:v>-2.3470450537116561E-3</c:v>
                </c:pt>
                <c:pt idx="2592">
                  <c:v>-2.3548201196656577E-3</c:v>
                </c:pt>
                <c:pt idx="2593">
                  <c:v>-2.3418414204581738E-3</c:v>
                </c:pt>
                <c:pt idx="2594">
                  <c:v>-2.3413680404419704E-3</c:v>
                </c:pt>
                <c:pt idx="2595">
                  <c:v>-2.341336985778692E-3</c:v>
                </c:pt>
                <c:pt idx="2596">
                  <c:v>-2.3421351773762131E-3</c:v>
                </c:pt>
                <c:pt idx="2597">
                  <c:v>-2.344780400881282E-3</c:v>
                </c:pt>
                <c:pt idx="2598">
                  <c:v>-2.3501851870674235E-3</c:v>
                </c:pt>
                <c:pt idx="2599">
                  <c:v>-2.3527306346596811E-3</c:v>
                </c:pt>
                <c:pt idx="2600">
                  <c:v>-2.3526625435099226E-3</c:v>
                </c:pt>
                <c:pt idx="2601">
                  <c:v>-2.3503827193800792E-3</c:v>
                </c:pt>
                <c:pt idx="2602">
                  <c:v>-2.3419633799532319E-3</c:v>
                </c:pt>
                <c:pt idx="2603">
                  <c:v>-2.347483201939836E-3</c:v>
                </c:pt>
                <c:pt idx="2604">
                  <c:v>-2.3460608976380529E-3</c:v>
                </c:pt>
                <c:pt idx="2605">
                  <c:v>-2.3491915850250992E-3</c:v>
                </c:pt>
                <c:pt idx="2606">
                  <c:v>-2.3480212005982208E-3</c:v>
                </c:pt>
                <c:pt idx="2607">
                  <c:v>-2.3463333040550506E-3</c:v>
                </c:pt>
                <c:pt idx="2608">
                  <c:v>-2.3431590656011695E-3</c:v>
                </c:pt>
                <c:pt idx="2609">
                  <c:v>-2.3440288934595981E-3</c:v>
                </c:pt>
                <c:pt idx="2610">
                  <c:v>-2.341548674758857E-3</c:v>
                </c:pt>
                <c:pt idx="2611">
                  <c:v>-2.3441291592037577E-3</c:v>
                </c:pt>
                <c:pt idx="2612">
                  <c:v>-2.3333441742746032E-3</c:v>
                </c:pt>
                <c:pt idx="2613">
                  <c:v>-2.3299913783964852E-3</c:v>
                </c:pt>
                <c:pt idx="2614">
                  <c:v>-2.3283025064696422E-3</c:v>
                </c:pt>
                <c:pt idx="2615">
                  <c:v>-2.3309526038681788E-3</c:v>
                </c:pt>
                <c:pt idx="2616">
                  <c:v>-2.3316590933978678E-3</c:v>
                </c:pt>
                <c:pt idx="2617">
                  <c:v>-2.3329046497755977E-3</c:v>
                </c:pt>
                <c:pt idx="2618">
                  <c:v>-2.3366301877907796E-3</c:v>
                </c:pt>
                <c:pt idx="2619">
                  <c:v>-2.3427101508005452E-3</c:v>
                </c:pt>
                <c:pt idx="2620">
                  <c:v>-2.3500284109582758E-3</c:v>
                </c:pt>
                <c:pt idx="2621">
                  <c:v>-2.3570378037916341E-3</c:v>
                </c:pt>
                <c:pt idx="2622">
                  <c:v>-2.3619753364724464E-3</c:v>
                </c:pt>
                <c:pt idx="2623">
                  <c:v>-2.3663049476036297E-3</c:v>
                </c:pt>
                <c:pt idx="2624">
                  <c:v>-2.3677681843079666E-3</c:v>
                </c:pt>
                <c:pt idx="2625">
                  <c:v>-2.3659122757668399E-3</c:v>
                </c:pt>
                <c:pt idx="2626">
                  <c:v>-2.361260050212225E-3</c:v>
                </c:pt>
                <c:pt idx="2627">
                  <c:v>-2.3636932031688212E-3</c:v>
                </c:pt>
                <c:pt idx="2628">
                  <c:v>-2.3604395085041491E-3</c:v>
                </c:pt>
                <c:pt idx="2629">
                  <c:v>-2.3596557557791185E-3</c:v>
                </c:pt>
                <c:pt idx="2630">
                  <c:v>-2.3620340999159972E-3</c:v>
                </c:pt>
                <c:pt idx="2631">
                  <c:v>-2.3649892685706753E-3</c:v>
                </c:pt>
                <c:pt idx="2632">
                  <c:v>-2.3645221207071864E-3</c:v>
                </c:pt>
                <c:pt idx="2633">
                  <c:v>-2.3652519152104617E-3</c:v>
                </c:pt>
                <c:pt idx="2634">
                  <c:v>-2.3653169112954867E-3</c:v>
                </c:pt>
                <c:pt idx="2635">
                  <c:v>-2.3613303462278901E-3</c:v>
                </c:pt>
                <c:pt idx="2636">
                  <c:v>-2.364375033369896E-3</c:v>
                </c:pt>
                <c:pt idx="2637">
                  <c:v>-2.3694108938225648E-3</c:v>
                </c:pt>
                <c:pt idx="2638">
                  <c:v>-2.3741335812681261E-3</c:v>
                </c:pt>
                <c:pt idx="2639">
                  <c:v>-2.3796048205349035E-3</c:v>
                </c:pt>
                <c:pt idx="2640">
                  <c:v>-2.3866051338601374E-3</c:v>
                </c:pt>
                <c:pt idx="2641">
                  <c:v>-2.3942770911083567E-3</c:v>
                </c:pt>
                <c:pt idx="2642">
                  <c:v>-2.4001166390713899E-3</c:v>
                </c:pt>
                <c:pt idx="2643">
                  <c:v>-2.4049724760984211E-3</c:v>
                </c:pt>
                <c:pt idx="2644">
                  <c:v>-2.4118902000466813E-3</c:v>
                </c:pt>
                <c:pt idx="2645">
                  <c:v>-2.4182435266754117E-3</c:v>
                </c:pt>
                <c:pt idx="2646">
                  <c:v>-2.425008661322938E-3</c:v>
                </c:pt>
                <c:pt idx="2647">
                  <c:v>-2.4359287431068499E-3</c:v>
                </c:pt>
                <c:pt idx="2648">
                  <c:v>-2.4474947571849212E-3</c:v>
                </c:pt>
                <c:pt idx="2649">
                  <c:v>-2.4559856039641286E-3</c:v>
                </c:pt>
                <c:pt idx="2650">
                  <c:v>-2.4645628486790923E-3</c:v>
                </c:pt>
                <c:pt idx="2651">
                  <c:v>-2.4718433437073638E-3</c:v>
                </c:pt>
                <c:pt idx="2652">
                  <c:v>-2.4805810593306397E-3</c:v>
                </c:pt>
                <c:pt idx="2653">
                  <c:v>-2.4884940764433225E-3</c:v>
                </c:pt>
                <c:pt idx="2654">
                  <c:v>-2.4962297649375369E-3</c:v>
                </c:pt>
                <c:pt idx="2655">
                  <c:v>-2.5004561039193322E-3</c:v>
                </c:pt>
                <c:pt idx="2656">
                  <c:v>-2.5014384841814201E-3</c:v>
                </c:pt>
                <c:pt idx="2657">
                  <c:v>-2.5009187605824763E-3</c:v>
                </c:pt>
                <c:pt idx="2658">
                  <c:v>-2.50413988541169E-3</c:v>
                </c:pt>
                <c:pt idx="2659">
                  <c:v>-2.5084047806334356E-3</c:v>
                </c:pt>
                <c:pt idx="2660">
                  <c:v>-2.5184565237211533E-3</c:v>
                </c:pt>
                <c:pt idx="2661">
                  <c:v>-2.5111151062749259E-3</c:v>
                </c:pt>
                <c:pt idx="2662">
                  <c:v>-2.5155389256458637E-3</c:v>
                </c:pt>
                <c:pt idx="2663">
                  <c:v>-2.5227322028631869E-3</c:v>
                </c:pt>
                <c:pt idx="2664">
                  <c:v>-2.5320882313460188E-3</c:v>
                </c:pt>
                <c:pt idx="2665">
                  <c:v>-2.5387604177383575E-3</c:v>
                </c:pt>
                <c:pt idx="2666">
                  <c:v>-2.5457993966713928E-3</c:v>
                </c:pt>
                <c:pt idx="2667">
                  <c:v>-2.5508290658683656E-3</c:v>
                </c:pt>
                <c:pt idx="2668">
                  <c:v>-2.5588864843005626E-3</c:v>
                </c:pt>
                <c:pt idx="2669">
                  <c:v>-2.5682249158405974E-3</c:v>
                </c:pt>
                <c:pt idx="2670">
                  <c:v>-2.5804938821296854E-3</c:v>
                </c:pt>
                <c:pt idx="2671">
                  <c:v>-2.59490215778398E-3</c:v>
                </c:pt>
                <c:pt idx="2672">
                  <c:v>-2.6024394058943444E-3</c:v>
                </c:pt>
                <c:pt idx="2673">
                  <c:v>-2.6028343116745152E-3</c:v>
                </c:pt>
                <c:pt idx="2674">
                  <c:v>-2.6055852546690763E-3</c:v>
                </c:pt>
                <c:pt idx="2675">
                  <c:v>-2.6157885694802802E-3</c:v>
                </c:pt>
                <c:pt idx="2676">
                  <c:v>-2.6300578382386025E-3</c:v>
                </c:pt>
                <c:pt idx="2677">
                  <c:v>-2.642706498382324E-3</c:v>
                </c:pt>
                <c:pt idx="2678">
                  <c:v>-2.6541872195001938E-3</c:v>
                </c:pt>
                <c:pt idx="2679">
                  <c:v>-2.6622001008748441E-3</c:v>
                </c:pt>
                <c:pt idx="2680">
                  <c:v>-2.6704125911216187E-3</c:v>
                </c:pt>
                <c:pt idx="2681">
                  <c:v>-2.6792890115468542E-3</c:v>
                </c:pt>
                <c:pt idx="2682">
                  <c:v>-2.6924273887062272E-3</c:v>
                </c:pt>
                <c:pt idx="2683">
                  <c:v>-2.7009720959839051E-3</c:v>
                </c:pt>
                <c:pt idx="2684">
                  <c:v>-2.7075761086705176E-3</c:v>
                </c:pt>
                <c:pt idx="2685">
                  <c:v>-2.7143889049138174E-3</c:v>
                </c:pt>
                <c:pt idx="2686">
                  <c:v>-2.7203596073974898E-3</c:v>
                </c:pt>
                <c:pt idx="2687">
                  <c:v>-2.7320692454658349E-3</c:v>
                </c:pt>
                <c:pt idx="2688">
                  <c:v>-2.740732369838534E-3</c:v>
                </c:pt>
                <c:pt idx="2689">
                  <c:v>-2.7488373651112187E-3</c:v>
                </c:pt>
                <c:pt idx="2690">
                  <c:v>-2.7564002659539355E-3</c:v>
                </c:pt>
                <c:pt idx="2691">
                  <c:v>-2.762239593806717E-3</c:v>
                </c:pt>
                <c:pt idx="2692">
                  <c:v>-2.7698833258241887E-3</c:v>
                </c:pt>
                <c:pt idx="2693">
                  <c:v>-2.7749471484893283E-3</c:v>
                </c:pt>
                <c:pt idx="2694">
                  <c:v>-2.7801781039960543E-3</c:v>
                </c:pt>
                <c:pt idx="2695">
                  <c:v>-2.7897261246777531E-3</c:v>
                </c:pt>
                <c:pt idx="2696">
                  <c:v>-2.8021979519075547E-3</c:v>
                </c:pt>
                <c:pt idx="2697">
                  <c:v>-2.8118573927799553E-3</c:v>
                </c:pt>
                <c:pt idx="2698">
                  <c:v>-2.8241810560575113E-3</c:v>
                </c:pt>
                <c:pt idx="2699">
                  <c:v>-2.8310280004599023E-3</c:v>
                </c:pt>
                <c:pt idx="2700">
                  <c:v>-2.8481223153120636E-3</c:v>
                </c:pt>
                <c:pt idx="2701">
                  <c:v>-2.8637713421594694E-3</c:v>
                </c:pt>
                <c:pt idx="2702">
                  <c:v>-2.8780608850992755E-3</c:v>
                </c:pt>
                <c:pt idx="2703">
                  <c:v>-2.8911527918343352E-3</c:v>
                </c:pt>
                <c:pt idx="2704">
                  <c:v>-2.9023737029997706E-3</c:v>
                </c:pt>
                <c:pt idx="2705">
                  <c:v>-2.9127186003506601E-3</c:v>
                </c:pt>
                <c:pt idx="2706">
                  <c:v>-2.9222463769998227E-3</c:v>
                </c:pt>
                <c:pt idx="2707">
                  <c:v>-2.9304498263646468E-3</c:v>
                </c:pt>
                <c:pt idx="2708">
                  <c:v>-2.938414568365895E-3</c:v>
                </c:pt>
                <c:pt idx="2709">
                  <c:v>-2.9433880692132084E-3</c:v>
                </c:pt>
                <c:pt idx="2710">
                  <c:v>-2.9477109112076298E-3</c:v>
                </c:pt>
                <c:pt idx="2711">
                  <c:v>-2.9582615593579616E-3</c:v>
                </c:pt>
                <c:pt idx="2712">
                  <c:v>-2.9707435666760391E-3</c:v>
                </c:pt>
                <c:pt idx="2713">
                  <c:v>-2.9805480597865962E-3</c:v>
                </c:pt>
                <c:pt idx="2714">
                  <c:v>-2.9882370740080687E-3</c:v>
                </c:pt>
                <c:pt idx="2715">
                  <c:v>-2.995317249812455E-3</c:v>
                </c:pt>
                <c:pt idx="2716">
                  <c:v>-3.0064557182547416E-3</c:v>
                </c:pt>
                <c:pt idx="2717">
                  <c:v>-3.0167194015009507E-3</c:v>
                </c:pt>
                <c:pt idx="2718">
                  <c:v>-3.0251716874278014E-3</c:v>
                </c:pt>
                <c:pt idx="2719">
                  <c:v>-3.0333828294936025E-3</c:v>
                </c:pt>
                <c:pt idx="2720">
                  <c:v>-3.0408905452327197E-3</c:v>
                </c:pt>
                <c:pt idx="2721">
                  <c:v>-3.0492958402207402E-3</c:v>
                </c:pt>
                <c:pt idx="2722">
                  <c:v>-3.0632901908208259E-3</c:v>
                </c:pt>
                <c:pt idx="2723">
                  <c:v>-3.0776555975372457E-3</c:v>
                </c:pt>
                <c:pt idx="2724">
                  <c:v>-3.0917861249721936E-3</c:v>
                </c:pt>
                <c:pt idx="2725">
                  <c:v>-3.0966474542563705E-3</c:v>
                </c:pt>
                <c:pt idx="2726">
                  <c:v>-3.1074412996510317E-3</c:v>
                </c:pt>
                <c:pt idx="2727">
                  <c:v>-3.1200922287017404E-3</c:v>
                </c:pt>
                <c:pt idx="2728">
                  <c:v>-3.1342108486301862E-3</c:v>
                </c:pt>
                <c:pt idx="2729">
                  <c:v>-3.151871964043072E-3</c:v>
                </c:pt>
                <c:pt idx="2730">
                  <c:v>-3.1718875384649146E-3</c:v>
                </c:pt>
                <c:pt idx="2731">
                  <c:v>-3.1855125560349318E-3</c:v>
                </c:pt>
                <c:pt idx="2732">
                  <c:v>-3.2020649821617908E-3</c:v>
                </c:pt>
                <c:pt idx="2733">
                  <c:v>-3.214867449779518E-3</c:v>
                </c:pt>
                <c:pt idx="2734">
                  <c:v>-3.228334816866752E-3</c:v>
                </c:pt>
                <c:pt idx="2735">
                  <c:v>-3.2332526516297326E-3</c:v>
                </c:pt>
                <c:pt idx="2736">
                  <c:v>-3.2403526750658285E-3</c:v>
                </c:pt>
                <c:pt idx="2737">
                  <c:v>-3.2484848819463404E-3</c:v>
                </c:pt>
                <c:pt idx="2738">
                  <c:v>-3.2573862050500747E-3</c:v>
                </c:pt>
                <c:pt idx="2739">
                  <c:v>-3.2784897455655528E-3</c:v>
                </c:pt>
                <c:pt idx="2740">
                  <c:v>-3.2916296456808945E-3</c:v>
                </c:pt>
                <c:pt idx="2741">
                  <c:v>-3.3053969317653844E-3</c:v>
                </c:pt>
                <c:pt idx="2742">
                  <c:v>-3.3200158551871467E-3</c:v>
                </c:pt>
                <c:pt idx="2743">
                  <c:v>-3.3329287684611213E-3</c:v>
                </c:pt>
                <c:pt idx="2744">
                  <c:v>-3.3473559281106619E-3</c:v>
                </c:pt>
                <c:pt idx="2745">
                  <c:v>-3.3624048733130194E-3</c:v>
                </c:pt>
                <c:pt idx="2746">
                  <c:v>-3.3783195017927101E-3</c:v>
                </c:pt>
                <c:pt idx="2747">
                  <c:v>-3.4024730557876068E-3</c:v>
                </c:pt>
                <c:pt idx="2748">
                  <c:v>-3.4206553314964595E-3</c:v>
                </c:pt>
                <c:pt idx="2749">
                  <c:v>-3.4374497430826032E-3</c:v>
                </c:pt>
                <c:pt idx="2750">
                  <c:v>-3.4490310853108452E-3</c:v>
                </c:pt>
                <c:pt idx="2751">
                  <c:v>-3.4626910557753084E-3</c:v>
                </c:pt>
                <c:pt idx="2752">
                  <c:v>-3.4749060561871546E-3</c:v>
                </c:pt>
                <c:pt idx="2753">
                  <c:v>-3.4932355151947024E-3</c:v>
                </c:pt>
                <c:pt idx="2754">
                  <c:v>-3.5119276575291541E-3</c:v>
                </c:pt>
                <c:pt idx="2755">
                  <c:v>-3.5260235600010634E-3</c:v>
                </c:pt>
                <c:pt idx="2756">
                  <c:v>-3.5440436752359004E-3</c:v>
                </c:pt>
                <c:pt idx="2757">
                  <c:v>-3.5577403255671104E-3</c:v>
                </c:pt>
                <c:pt idx="2758">
                  <c:v>-3.5690426451735272E-3</c:v>
                </c:pt>
                <c:pt idx="2759">
                  <c:v>-3.5796457493050627E-3</c:v>
                </c:pt>
                <c:pt idx="2760">
                  <c:v>-3.5996224069535067E-3</c:v>
                </c:pt>
                <c:pt idx="2761">
                  <c:v>-3.6168320682565726E-3</c:v>
                </c:pt>
                <c:pt idx="2762">
                  <c:v>-3.6340401731025044E-3</c:v>
                </c:pt>
                <c:pt idx="2763">
                  <c:v>-3.6468191925941511E-3</c:v>
                </c:pt>
                <c:pt idx="2764">
                  <c:v>-3.6606089455064285E-3</c:v>
                </c:pt>
                <c:pt idx="2765">
                  <c:v>-3.6751939738149772E-3</c:v>
                </c:pt>
                <c:pt idx="2766">
                  <c:v>-3.6934243617616639E-3</c:v>
                </c:pt>
                <c:pt idx="2767">
                  <c:v>-3.7108696343989829E-3</c:v>
                </c:pt>
                <c:pt idx="2768">
                  <c:v>-3.7375084049257926E-3</c:v>
                </c:pt>
                <c:pt idx="2769">
                  <c:v>-3.7585612704600342E-3</c:v>
                </c:pt>
                <c:pt idx="2770">
                  <c:v>-3.7721353363264713E-3</c:v>
                </c:pt>
                <c:pt idx="2771">
                  <c:v>-3.786350110046491E-3</c:v>
                </c:pt>
                <c:pt idx="2772">
                  <c:v>-3.8046006901824143E-3</c:v>
                </c:pt>
                <c:pt idx="2773">
                  <c:v>-3.8232598121066301E-3</c:v>
                </c:pt>
                <c:pt idx="2774">
                  <c:v>-3.8440652201193774E-3</c:v>
                </c:pt>
                <c:pt idx="2775">
                  <c:v>-3.8599236943242386E-3</c:v>
                </c:pt>
                <c:pt idx="2776">
                  <c:v>-3.8841366481235976E-3</c:v>
                </c:pt>
                <c:pt idx="2777">
                  <c:v>-3.8979364768431195E-3</c:v>
                </c:pt>
                <c:pt idx="2778">
                  <c:v>-3.9118894325800577E-3</c:v>
                </c:pt>
                <c:pt idx="2779">
                  <c:v>-3.9269387972319381E-3</c:v>
                </c:pt>
                <c:pt idx="2780">
                  <c:v>-3.9384288248698208E-3</c:v>
                </c:pt>
                <c:pt idx="2781">
                  <c:v>-3.9510126533633819E-3</c:v>
                </c:pt>
                <c:pt idx="2782">
                  <c:v>-3.9692798558405669E-3</c:v>
                </c:pt>
                <c:pt idx="2783">
                  <c:v>-3.9860947095326713E-3</c:v>
                </c:pt>
                <c:pt idx="2784">
                  <c:v>-4.0014240224963632E-3</c:v>
                </c:pt>
                <c:pt idx="2785">
                  <c:v>-4.0104049974572838E-3</c:v>
                </c:pt>
                <c:pt idx="2786">
                  <c:v>-4.0212253081189989E-3</c:v>
                </c:pt>
                <c:pt idx="2787">
                  <c:v>-4.0339283779173606E-3</c:v>
                </c:pt>
                <c:pt idx="2788">
                  <c:v>-4.043768126574439E-3</c:v>
                </c:pt>
                <c:pt idx="2789">
                  <c:v>-4.0579666299079909E-3</c:v>
                </c:pt>
                <c:pt idx="2790">
                  <c:v>-4.068980464696185E-3</c:v>
                </c:pt>
                <c:pt idx="2791">
                  <c:v>-4.0807938258942099E-3</c:v>
                </c:pt>
                <c:pt idx="2792">
                  <c:v>-4.0944095462175185E-3</c:v>
                </c:pt>
                <c:pt idx="2793">
                  <c:v>-4.1039363261571966E-3</c:v>
                </c:pt>
                <c:pt idx="2794">
                  <c:v>-4.1203370844664173E-3</c:v>
                </c:pt>
                <c:pt idx="2795">
                  <c:v>-4.1345280380154911E-3</c:v>
                </c:pt>
                <c:pt idx="2796">
                  <c:v>-4.1468083909985401E-3</c:v>
                </c:pt>
                <c:pt idx="2797">
                  <c:v>-4.1589850261189582E-3</c:v>
                </c:pt>
                <c:pt idx="2798">
                  <c:v>-4.1691811236066571E-3</c:v>
                </c:pt>
                <c:pt idx="2799">
                  <c:v>-4.1805705780890079E-3</c:v>
                </c:pt>
                <c:pt idx="2800">
                  <c:v>-4.1930951469990518E-3</c:v>
                </c:pt>
                <c:pt idx="2801">
                  <c:v>-4.2053709718026964E-3</c:v>
                </c:pt>
                <c:pt idx="2802">
                  <c:v>-4.2067303411978379E-3</c:v>
                </c:pt>
                <c:pt idx="2803">
                  <c:v>-4.2145472014641474E-3</c:v>
                </c:pt>
                <c:pt idx="2804">
                  <c:v>-4.2171013276913168E-3</c:v>
                </c:pt>
                <c:pt idx="2805">
                  <c:v>-4.2235455845067256E-3</c:v>
                </c:pt>
                <c:pt idx="2806">
                  <c:v>-4.2318097822111791E-3</c:v>
                </c:pt>
                <c:pt idx="2807">
                  <c:v>-4.2376309328577217E-3</c:v>
                </c:pt>
                <c:pt idx="2808">
                  <c:v>-4.2522873705415718E-3</c:v>
                </c:pt>
                <c:pt idx="2809">
                  <c:v>-4.2671901316668117E-3</c:v>
                </c:pt>
                <c:pt idx="2810">
                  <c:v>-4.2786506383943506E-3</c:v>
                </c:pt>
                <c:pt idx="2811">
                  <c:v>-4.2916569875220021E-3</c:v>
                </c:pt>
                <c:pt idx="2812">
                  <c:v>-4.2991218038506114E-3</c:v>
                </c:pt>
                <c:pt idx="2813">
                  <c:v>-4.3048374602453468E-3</c:v>
                </c:pt>
                <c:pt idx="2814">
                  <c:v>-4.3118896975749485E-3</c:v>
                </c:pt>
                <c:pt idx="2815">
                  <c:v>-4.3184943626319349E-3</c:v>
                </c:pt>
                <c:pt idx="2816">
                  <c:v>-4.3245675593350588E-3</c:v>
                </c:pt>
                <c:pt idx="2817">
                  <c:v>-4.3324581212457304E-3</c:v>
                </c:pt>
                <c:pt idx="2818">
                  <c:v>-4.3426761053161613E-3</c:v>
                </c:pt>
                <c:pt idx="2819">
                  <c:v>-4.3535767923970278E-3</c:v>
                </c:pt>
                <c:pt idx="2820">
                  <c:v>-4.3632420660170293E-3</c:v>
                </c:pt>
                <c:pt idx="2821">
                  <c:v>-4.3751782160572246E-3</c:v>
                </c:pt>
                <c:pt idx="2822">
                  <c:v>-4.3847008636824876E-3</c:v>
                </c:pt>
                <c:pt idx="2823">
                  <c:v>-4.3960501314823592E-3</c:v>
                </c:pt>
                <c:pt idx="2824">
                  <c:v>-4.3930371641918804E-3</c:v>
                </c:pt>
                <c:pt idx="2825">
                  <c:v>-4.3954027536983482E-3</c:v>
                </c:pt>
                <c:pt idx="2826">
                  <c:v>-4.4025758524098924E-3</c:v>
                </c:pt>
                <c:pt idx="2827">
                  <c:v>-4.4114905728242764E-3</c:v>
                </c:pt>
                <c:pt idx="2828">
                  <c:v>-4.4216841332441253E-3</c:v>
                </c:pt>
                <c:pt idx="2829">
                  <c:v>-4.4299283295320801E-3</c:v>
                </c:pt>
                <c:pt idx="2830">
                  <c:v>-4.4410237101985524E-3</c:v>
                </c:pt>
                <c:pt idx="2831">
                  <c:v>-4.4564393761731087E-3</c:v>
                </c:pt>
                <c:pt idx="2832">
                  <c:v>-4.4713150467249633E-3</c:v>
                </c:pt>
                <c:pt idx="2833">
                  <c:v>-4.4870082009107358E-3</c:v>
                </c:pt>
                <c:pt idx="2834">
                  <c:v>-4.4954389558493841E-3</c:v>
                </c:pt>
                <c:pt idx="2835">
                  <c:v>-4.5065351820853909E-3</c:v>
                </c:pt>
                <c:pt idx="2836">
                  <c:v>-4.5155247538473846E-3</c:v>
                </c:pt>
                <c:pt idx="2837">
                  <c:v>-4.5225957711746787E-3</c:v>
                </c:pt>
                <c:pt idx="2838">
                  <c:v>-4.5353110265766369E-3</c:v>
                </c:pt>
                <c:pt idx="2839">
                  <c:v>-4.5436452218236877E-3</c:v>
                </c:pt>
                <c:pt idx="2840">
                  <c:v>-4.5476152201801507E-3</c:v>
                </c:pt>
                <c:pt idx="2841">
                  <c:v>-4.553031132923417E-3</c:v>
                </c:pt>
                <c:pt idx="2842">
                  <c:v>-4.5648356970583344E-3</c:v>
                </c:pt>
                <c:pt idx="2843">
                  <c:v>-4.5798229620976324E-3</c:v>
                </c:pt>
                <c:pt idx="2844">
                  <c:v>-4.5981807484386543E-3</c:v>
                </c:pt>
                <c:pt idx="2845">
                  <c:v>-4.6183918156685114E-3</c:v>
                </c:pt>
                <c:pt idx="2846">
                  <c:v>-4.6369710810528469E-3</c:v>
                </c:pt>
                <c:pt idx="2847">
                  <c:v>-4.652020224438949E-3</c:v>
                </c:pt>
                <c:pt idx="2848">
                  <c:v>-4.6680894738442514E-3</c:v>
                </c:pt>
                <c:pt idx="2849">
                  <c:v>-4.6822935549642904E-3</c:v>
                </c:pt>
                <c:pt idx="2850">
                  <c:v>-4.6947178701091351E-3</c:v>
                </c:pt>
                <c:pt idx="2851">
                  <c:v>-4.7043038628861566E-3</c:v>
                </c:pt>
                <c:pt idx="2852">
                  <c:v>-4.7146372729116905E-3</c:v>
                </c:pt>
                <c:pt idx="2853">
                  <c:v>-4.7231886292227361E-3</c:v>
                </c:pt>
                <c:pt idx="2854">
                  <c:v>-4.7307163833762017E-3</c:v>
                </c:pt>
                <c:pt idx="2855">
                  <c:v>-4.7407355535979074E-3</c:v>
                </c:pt>
                <c:pt idx="2856">
                  <c:v>-4.7565197140431352E-3</c:v>
                </c:pt>
                <c:pt idx="2857">
                  <c:v>-4.7694423985358272E-3</c:v>
                </c:pt>
                <c:pt idx="2858">
                  <c:v>-4.7817013085583674E-3</c:v>
                </c:pt>
                <c:pt idx="2859">
                  <c:v>-4.7867155141875688E-3</c:v>
                </c:pt>
                <c:pt idx="2860">
                  <c:v>-4.798860795309088E-3</c:v>
                </c:pt>
                <c:pt idx="2861">
                  <c:v>-4.8084318082136177E-3</c:v>
                </c:pt>
                <c:pt idx="2862">
                  <c:v>-4.8262106793724351E-3</c:v>
                </c:pt>
                <c:pt idx="2863">
                  <c:v>-4.8450469974110847E-3</c:v>
                </c:pt>
                <c:pt idx="2864">
                  <c:v>-4.8642555714596405E-3</c:v>
                </c:pt>
                <c:pt idx="2865">
                  <c:v>-4.8909040894385882E-3</c:v>
                </c:pt>
                <c:pt idx="2866">
                  <c:v>-4.9073826817605352E-3</c:v>
                </c:pt>
                <c:pt idx="2867">
                  <c:v>-4.9237233739633443E-3</c:v>
                </c:pt>
                <c:pt idx="2868">
                  <c:v>-4.9344591183226915E-3</c:v>
                </c:pt>
                <c:pt idx="2869">
                  <c:v>-4.9488789441755714E-3</c:v>
                </c:pt>
                <c:pt idx="2870">
                  <c:v>-4.9611238469464553E-3</c:v>
                </c:pt>
                <c:pt idx="2871">
                  <c:v>-4.9700107786464056E-3</c:v>
                </c:pt>
                <c:pt idx="2872">
                  <c:v>-4.9811854981707858E-3</c:v>
                </c:pt>
                <c:pt idx="2873">
                  <c:v>-4.9972717020962606E-3</c:v>
                </c:pt>
                <c:pt idx="2874">
                  <c:v>-5.0100115691809281E-3</c:v>
                </c:pt>
                <c:pt idx="2875">
                  <c:v>-5.0223592854205653E-3</c:v>
                </c:pt>
                <c:pt idx="2876">
                  <c:v>-5.0338428631121921E-3</c:v>
                </c:pt>
                <c:pt idx="2877">
                  <c:v>-5.0467226574032282E-3</c:v>
                </c:pt>
                <c:pt idx="2878">
                  <c:v>-5.057949041215001E-3</c:v>
                </c:pt>
                <c:pt idx="2879">
                  <c:v>-5.0675786294636718E-3</c:v>
                </c:pt>
                <c:pt idx="2880">
                  <c:v>-5.0760161162504815E-3</c:v>
                </c:pt>
                <c:pt idx="2881">
                  <c:v>-5.0823273058799596E-3</c:v>
                </c:pt>
                <c:pt idx="2882">
                  <c:v>-5.079390987773511E-3</c:v>
                </c:pt>
                <c:pt idx="2883">
                  <c:v>-5.0811167864057896E-3</c:v>
                </c:pt>
                <c:pt idx="2884">
                  <c:v>-5.078844049558412E-3</c:v>
                </c:pt>
                <c:pt idx="2885">
                  <c:v>-5.0809144988577942E-3</c:v>
                </c:pt>
                <c:pt idx="2886">
                  <c:v>-5.081750017830902E-3</c:v>
                </c:pt>
                <c:pt idx="2887">
                  <c:v>-5.0870594962144616E-3</c:v>
                </c:pt>
                <c:pt idx="2888">
                  <c:v>-5.0883475860001503E-3</c:v>
                </c:pt>
                <c:pt idx="2889">
                  <c:v>-5.0915376514637668E-3</c:v>
                </c:pt>
                <c:pt idx="2890">
                  <c:v>-5.0976205097914597E-3</c:v>
                </c:pt>
                <c:pt idx="2891">
                  <c:v>-5.1048868469918468E-3</c:v>
                </c:pt>
                <c:pt idx="2892">
                  <c:v>-5.1174923871117042E-3</c:v>
                </c:pt>
                <c:pt idx="2893">
                  <c:v>-5.1292744683463327E-3</c:v>
                </c:pt>
                <c:pt idx="2894">
                  <c:v>-5.1382288044904386E-3</c:v>
                </c:pt>
                <c:pt idx="2895">
                  <c:v>-5.1457953284488852E-3</c:v>
                </c:pt>
                <c:pt idx="2896">
                  <c:v>-5.1544094430335217E-3</c:v>
                </c:pt>
                <c:pt idx="2897">
                  <c:v>-5.1591319346472059E-3</c:v>
                </c:pt>
                <c:pt idx="2898">
                  <c:v>-5.1639067510580536E-3</c:v>
                </c:pt>
                <c:pt idx="2899">
                  <c:v>-5.1691749685174627E-3</c:v>
                </c:pt>
                <c:pt idx="2900">
                  <c:v>-5.173457792880717E-3</c:v>
                </c:pt>
                <c:pt idx="2901">
                  <c:v>-5.178851627034793E-3</c:v>
                </c:pt>
                <c:pt idx="2902">
                  <c:v>-5.1870735336937528E-3</c:v>
                </c:pt>
                <c:pt idx="2903">
                  <c:v>-5.1964770907621874E-3</c:v>
                </c:pt>
                <c:pt idx="2904">
                  <c:v>-5.2042596288434106E-3</c:v>
                </c:pt>
                <c:pt idx="2905">
                  <c:v>-5.2125835438104531E-3</c:v>
                </c:pt>
                <c:pt idx="2906">
                  <c:v>-5.2214105252471532E-3</c:v>
                </c:pt>
                <c:pt idx="2907">
                  <c:v>-5.2264780310529481E-3</c:v>
                </c:pt>
                <c:pt idx="2908">
                  <c:v>-5.2314250265433808E-3</c:v>
                </c:pt>
                <c:pt idx="2909">
                  <c:v>-5.2418176872658529E-3</c:v>
                </c:pt>
                <c:pt idx="2910">
                  <c:v>-5.2410623178707413E-3</c:v>
                </c:pt>
                <c:pt idx="2911">
                  <c:v>-5.2433337407311415E-3</c:v>
                </c:pt>
                <c:pt idx="2912">
                  <c:v>-5.2489114486589106E-3</c:v>
                </c:pt>
                <c:pt idx="2913">
                  <c:v>-5.257737375318261E-3</c:v>
                </c:pt>
                <c:pt idx="2914">
                  <c:v>-5.2657546177515948E-3</c:v>
                </c:pt>
                <c:pt idx="2915">
                  <c:v>-5.2783063401973581E-3</c:v>
                </c:pt>
                <c:pt idx="2916">
                  <c:v>-5.2919421448669257E-3</c:v>
                </c:pt>
                <c:pt idx="2917">
                  <c:v>-5.3084015623366459E-3</c:v>
                </c:pt>
                <c:pt idx="2918">
                  <c:v>-5.3247643465801492E-3</c:v>
                </c:pt>
                <c:pt idx="2919">
                  <c:v>-5.340378162357576E-3</c:v>
                </c:pt>
                <c:pt idx="2920">
                  <c:v>-5.3566299006818372E-3</c:v>
                </c:pt>
                <c:pt idx="2921">
                  <c:v>-5.3715059384558169E-3</c:v>
                </c:pt>
                <c:pt idx="2922">
                  <c:v>-5.3834959823237027E-3</c:v>
                </c:pt>
                <c:pt idx="2923">
                  <c:v>-5.404310481171317E-3</c:v>
                </c:pt>
                <c:pt idx="2924">
                  <c:v>-5.4190939972703928E-3</c:v>
                </c:pt>
                <c:pt idx="2925">
                  <c:v>-5.4387531491398968E-3</c:v>
                </c:pt>
                <c:pt idx="2926">
                  <c:v>-5.4551408211861415E-3</c:v>
                </c:pt>
                <c:pt idx="2927">
                  <c:v>-5.4713993835638526E-3</c:v>
                </c:pt>
                <c:pt idx="2928">
                  <c:v>-5.4839840453131906E-3</c:v>
                </c:pt>
                <c:pt idx="2929">
                  <c:v>-5.4921744312867362E-3</c:v>
                </c:pt>
                <c:pt idx="2930">
                  <c:v>-5.5005638395647909E-3</c:v>
                </c:pt>
                <c:pt idx="2931">
                  <c:v>-5.512036222724696E-3</c:v>
                </c:pt>
                <c:pt idx="2932">
                  <c:v>-5.5231832672597101E-3</c:v>
                </c:pt>
                <c:pt idx="2933">
                  <c:v>-5.5340501706027875E-3</c:v>
                </c:pt>
                <c:pt idx="2934">
                  <c:v>-5.5448343509303449E-3</c:v>
                </c:pt>
                <c:pt idx="2935">
                  <c:v>-5.5551316663258413E-3</c:v>
                </c:pt>
                <c:pt idx="2936">
                  <c:v>-5.566067429375497E-3</c:v>
                </c:pt>
                <c:pt idx="2937">
                  <c:v>-5.5779378541997368E-3</c:v>
                </c:pt>
                <c:pt idx="2938">
                  <c:v>-5.5934624399927276E-3</c:v>
                </c:pt>
                <c:pt idx="2939">
                  <c:v>-5.6039867588314647E-3</c:v>
                </c:pt>
                <c:pt idx="2940">
                  <c:v>-5.6088424024134395E-3</c:v>
                </c:pt>
                <c:pt idx="2941">
                  <c:v>-5.616901202188735E-3</c:v>
                </c:pt>
                <c:pt idx="2942">
                  <c:v>-5.625221810542879E-3</c:v>
                </c:pt>
                <c:pt idx="2943">
                  <c:v>-5.6376220272323823E-3</c:v>
                </c:pt>
                <c:pt idx="2944">
                  <c:v>-5.6514578885803572E-3</c:v>
                </c:pt>
                <c:pt idx="2945">
                  <c:v>-5.6658690498476959E-3</c:v>
                </c:pt>
                <c:pt idx="2946">
                  <c:v>-5.6750357723636107E-3</c:v>
                </c:pt>
                <c:pt idx="2947">
                  <c:v>-5.6906904055829847E-3</c:v>
                </c:pt>
                <c:pt idx="2948">
                  <c:v>-5.7071806149112739E-3</c:v>
                </c:pt>
                <c:pt idx="2949">
                  <c:v>-5.7233092116398664E-3</c:v>
                </c:pt>
                <c:pt idx="2950">
                  <c:v>-5.7380040326160146E-3</c:v>
                </c:pt>
                <c:pt idx="2951">
                  <c:v>-5.7560550264276261E-3</c:v>
                </c:pt>
                <c:pt idx="2952">
                  <c:v>-5.7706109689233476E-3</c:v>
                </c:pt>
                <c:pt idx="2953">
                  <c:v>-5.786150535310554E-3</c:v>
                </c:pt>
                <c:pt idx="2954">
                  <c:v>-5.7994065068386223E-3</c:v>
                </c:pt>
                <c:pt idx="2955">
                  <c:v>-5.8120799206579799E-3</c:v>
                </c:pt>
                <c:pt idx="2956">
                  <c:v>-5.820507713402044E-3</c:v>
                </c:pt>
                <c:pt idx="2957">
                  <c:v>-5.8342151801424359E-3</c:v>
                </c:pt>
                <c:pt idx="2958">
                  <c:v>-5.848680749786647E-3</c:v>
                </c:pt>
                <c:pt idx="2959">
                  <c:v>-5.8614331924228547E-3</c:v>
                </c:pt>
                <c:pt idx="2960">
                  <c:v>-5.8700235184614719E-3</c:v>
                </c:pt>
                <c:pt idx="2961">
                  <c:v>-5.8784461124752642E-3</c:v>
                </c:pt>
                <c:pt idx="2962">
                  <c:v>-5.8880380031942712E-3</c:v>
                </c:pt>
                <c:pt idx="2963">
                  <c:v>-5.899506325534278E-3</c:v>
                </c:pt>
                <c:pt idx="2964">
                  <c:v>-5.9162498911471796E-3</c:v>
                </c:pt>
                <c:pt idx="2965">
                  <c:v>-5.9329554357487654E-3</c:v>
                </c:pt>
                <c:pt idx="2966">
                  <c:v>-5.9495258155319057E-3</c:v>
                </c:pt>
                <c:pt idx="2967">
                  <c:v>-5.9633001550978525E-3</c:v>
                </c:pt>
                <c:pt idx="2968">
                  <c:v>-5.9750810251982403E-3</c:v>
                </c:pt>
                <c:pt idx="2969">
                  <c:v>-5.9864691447959473E-3</c:v>
                </c:pt>
                <c:pt idx="2970">
                  <c:v>-5.9966703441505596E-3</c:v>
                </c:pt>
                <c:pt idx="2971">
                  <c:v>-6.0160845010831729E-3</c:v>
                </c:pt>
                <c:pt idx="2972">
                  <c:v>-6.0342812526441815E-3</c:v>
                </c:pt>
                <c:pt idx="2973">
                  <c:v>-6.0513030940740255E-3</c:v>
                </c:pt>
                <c:pt idx="2974">
                  <c:v>-6.0709158143532997E-3</c:v>
                </c:pt>
                <c:pt idx="2975">
                  <c:v>-6.0841537035860741E-3</c:v>
                </c:pt>
                <c:pt idx="2976">
                  <c:v>-6.0967201339028922E-3</c:v>
                </c:pt>
                <c:pt idx="2977">
                  <c:v>-6.1063639393254838E-3</c:v>
                </c:pt>
                <c:pt idx="2978">
                  <c:v>-6.1124771580268909E-3</c:v>
                </c:pt>
                <c:pt idx="2979">
                  <c:v>-6.1236543813452627E-3</c:v>
                </c:pt>
                <c:pt idx="2980">
                  <c:v>-6.1333602379469382E-3</c:v>
                </c:pt>
                <c:pt idx="2981">
                  <c:v>-6.1399291167553039E-3</c:v>
                </c:pt>
                <c:pt idx="2982">
                  <c:v>-6.1539146913461339E-3</c:v>
                </c:pt>
                <c:pt idx="2983">
                  <c:v>-6.1635777532078866E-3</c:v>
                </c:pt>
                <c:pt idx="2984">
                  <c:v>-6.1724193407279122E-3</c:v>
                </c:pt>
                <c:pt idx="2985">
                  <c:v>-6.1879406958221719E-3</c:v>
                </c:pt>
                <c:pt idx="2986">
                  <c:v>-6.1983509040055042E-3</c:v>
                </c:pt>
                <c:pt idx="2987">
                  <c:v>-6.2075404660062831E-3</c:v>
                </c:pt>
                <c:pt idx="2988">
                  <c:v>-6.2154758823956529E-3</c:v>
                </c:pt>
                <c:pt idx="2989">
                  <c:v>-6.227902394884877E-3</c:v>
                </c:pt>
                <c:pt idx="2990">
                  <c:v>-6.2428852880570089E-3</c:v>
                </c:pt>
                <c:pt idx="2991">
                  <c:v>-6.2571573610879418E-3</c:v>
                </c:pt>
                <c:pt idx="2992">
                  <c:v>-6.2717934269866382E-3</c:v>
                </c:pt>
                <c:pt idx="2993">
                  <c:v>-6.2846628515166219E-3</c:v>
                </c:pt>
                <c:pt idx="2994">
                  <c:v>-6.2978241019467146E-3</c:v>
                </c:pt>
                <c:pt idx="2995">
                  <c:v>-6.3114794841567399E-3</c:v>
                </c:pt>
                <c:pt idx="2996">
                  <c:v>-6.3231187064244571E-3</c:v>
                </c:pt>
                <c:pt idx="2997">
                  <c:v>-6.336655990522461E-3</c:v>
                </c:pt>
                <c:pt idx="2998">
                  <c:v>-6.3527759334499516E-3</c:v>
                </c:pt>
                <c:pt idx="2999">
                  <c:v>-6.3674360971170173E-3</c:v>
                </c:pt>
                <c:pt idx="3000">
                  <c:v>-6.381994711272208E-3</c:v>
                </c:pt>
                <c:pt idx="3001">
                  <c:v>-6.390774724933942E-3</c:v>
                </c:pt>
                <c:pt idx="3002">
                  <c:v>-6.3977986553020033E-3</c:v>
                </c:pt>
                <c:pt idx="3003">
                  <c:v>-6.4048745131943521E-3</c:v>
                </c:pt>
                <c:pt idx="3004">
                  <c:v>-6.409140142093768E-3</c:v>
                </c:pt>
                <c:pt idx="3005">
                  <c:v>-6.4199523488874333E-3</c:v>
                </c:pt>
                <c:pt idx="3006">
                  <c:v>-6.4254829498410606E-3</c:v>
                </c:pt>
                <c:pt idx="3007">
                  <c:v>-6.4357287867769213E-3</c:v>
                </c:pt>
                <c:pt idx="3008">
                  <c:v>-6.444079319961743E-3</c:v>
                </c:pt>
                <c:pt idx="3009">
                  <c:v>-6.4511731858603099E-3</c:v>
                </c:pt>
                <c:pt idx="3010">
                  <c:v>-6.4509181961832328E-3</c:v>
                </c:pt>
                <c:pt idx="3011">
                  <c:v>-6.4542779099294196E-3</c:v>
                </c:pt>
                <c:pt idx="3012">
                  <c:v>-6.466969096330941E-3</c:v>
                </c:pt>
                <c:pt idx="3013">
                  <c:v>-6.4785990367892043E-3</c:v>
                </c:pt>
                <c:pt idx="3014">
                  <c:v>-6.4895948039046924E-3</c:v>
                </c:pt>
                <c:pt idx="3015">
                  <c:v>-6.4954414054106055E-3</c:v>
                </c:pt>
                <c:pt idx="3016">
                  <c:v>-6.5073333153002283E-3</c:v>
                </c:pt>
                <c:pt idx="3017">
                  <c:v>-6.5179520143603693E-3</c:v>
                </c:pt>
                <c:pt idx="3018">
                  <c:v>-6.5279721992477771E-3</c:v>
                </c:pt>
                <c:pt idx="3019">
                  <c:v>-6.5404442139183035E-3</c:v>
                </c:pt>
                <c:pt idx="3020">
                  <c:v>-6.5561514642787115E-3</c:v>
                </c:pt>
                <c:pt idx="3021">
                  <c:v>-6.5763817408586766E-3</c:v>
                </c:pt>
                <c:pt idx="3022">
                  <c:v>-6.592124350770636E-3</c:v>
                </c:pt>
                <c:pt idx="3023">
                  <c:v>-6.6078514170869115E-3</c:v>
                </c:pt>
                <c:pt idx="3024">
                  <c:v>-6.622870022959304E-3</c:v>
                </c:pt>
                <c:pt idx="3025">
                  <c:v>-6.6372056819925173E-3</c:v>
                </c:pt>
                <c:pt idx="3026">
                  <c:v>-6.6485058587778516E-3</c:v>
                </c:pt>
                <c:pt idx="3027">
                  <c:v>-6.6626139566705817E-3</c:v>
                </c:pt>
                <c:pt idx="3028">
                  <c:v>-6.6742417788679962E-3</c:v>
                </c:pt>
                <c:pt idx="3029">
                  <c:v>-6.6905151000750812E-3</c:v>
                </c:pt>
                <c:pt idx="3030">
                  <c:v>-6.7084852404055749E-3</c:v>
                </c:pt>
                <c:pt idx="3031">
                  <c:v>-6.7250488829690442E-3</c:v>
                </c:pt>
                <c:pt idx="3032">
                  <c:v>-6.738578309243023E-3</c:v>
                </c:pt>
                <c:pt idx="3033">
                  <c:v>-6.7496529298346243E-3</c:v>
                </c:pt>
                <c:pt idx="3034">
                  <c:v>-6.7621112590466126E-3</c:v>
                </c:pt>
                <c:pt idx="3035">
                  <c:v>-6.7760146619438681E-3</c:v>
                </c:pt>
                <c:pt idx="3036">
                  <c:v>-6.7876067023387816E-3</c:v>
                </c:pt>
                <c:pt idx="3037">
                  <c:v>-6.8032164346765681E-3</c:v>
                </c:pt>
                <c:pt idx="3038">
                  <c:v>-6.8167749037413928E-3</c:v>
                </c:pt>
                <c:pt idx="3039">
                  <c:v>-6.8279393848623216E-3</c:v>
                </c:pt>
                <c:pt idx="3040">
                  <c:v>-6.8425420607848737E-3</c:v>
                </c:pt>
                <c:pt idx="3041">
                  <c:v>-6.8494960218880964E-3</c:v>
                </c:pt>
                <c:pt idx="3042">
                  <c:v>-6.8582529526576988E-3</c:v>
                </c:pt>
                <c:pt idx="3043">
                  <c:v>-6.8633872810177016E-3</c:v>
                </c:pt>
                <c:pt idx="3044">
                  <c:v>-6.8685392627972196E-3</c:v>
                </c:pt>
                <c:pt idx="3045">
                  <c:v>-6.8826571570687898E-3</c:v>
                </c:pt>
                <c:pt idx="3046">
                  <c:v>-6.8962663925430535E-3</c:v>
                </c:pt>
                <c:pt idx="3047">
                  <c:v>-6.911805872535536E-3</c:v>
                </c:pt>
                <c:pt idx="3048">
                  <c:v>-6.9233598376391061E-3</c:v>
                </c:pt>
                <c:pt idx="3049">
                  <c:v>-6.9359785084025082E-3</c:v>
                </c:pt>
                <c:pt idx="3050">
                  <c:v>-6.9461242047617949E-3</c:v>
                </c:pt>
                <c:pt idx="3051">
                  <c:v>-6.9463341868653879E-3</c:v>
                </c:pt>
                <c:pt idx="3052">
                  <c:v>-6.9502927051351528E-3</c:v>
                </c:pt>
                <c:pt idx="3053">
                  <c:v>-6.9533420704318933E-3</c:v>
                </c:pt>
                <c:pt idx="3054">
                  <c:v>-6.956963938271366E-3</c:v>
                </c:pt>
                <c:pt idx="3055">
                  <c:v>-6.9615815633736738E-3</c:v>
                </c:pt>
                <c:pt idx="3056">
                  <c:v>-6.9712738198447078E-3</c:v>
                </c:pt>
                <c:pt idx="3057">
                  <c:v>-6.9871089818914741E-3</c:v>
                </c:pt>
                <c:pt idx="3058">
                  <c:v>-6.998797082727653E-3</c:v>
                </c:pt>
                <c:pt idx="3059">
                  <c:v>-7.0092360119669061E-3</c:v>
                </c:pt>
                <c:pt idx="3060">
                  <c:v>-7.0192031522498333E-3</c:v>
                </c:pt>
                <c:pt idx="3061">
                  <c:v>-7.030297308960958E-3</c:v>
                </c:pt>
                <c:pt idx="3062">
                  <c:v>-7.0371677117719751E-3</c:v>
                </c:pt>
                <c:pt idx="3063">
                  <c:v>-7.0490878548123172E-3</c:v>
                </c:pt>
                <c:pt idx="3064">
                  <c:v>-7.0607580875429732E-3</c:v>
                </c:pt>
                <c:pt idx="3065">
                  <c:v>-7.0710583087894869E-3</c:v>
                </c:pt>
                <c:pt idx="3066">
                  <c:v>-7.0830010005078214E-3</c:v>
                </c:pt>
                <c:pt idx="3067">
                  <c:v>-7.0937863424650523E-3</c:v>
                </c:pt>
                <c:pt idx="3068">
                  <c:v>-7.103890323544847E-3</c:v>
                </c:pt>
                <c:pt idx="3069">
                  <c:v>-7.1147385521285788E-3</c:v>
                </c:pt>
                <c:pt idx="3070">
                  <c:v>-7.1182741356450229E-3</c:v>
                </c:pt>
                <c:pt idx="3071">
                  <c:v>-7.1227876860855462E-3</c:v>
                </c:pt>
                <c:pt idx="3072">
                  <c:v>-7.1280786468928348E-3</c:v>
                </c:pt>
                <c:pt idx="3073">
                  <c:v>-7.1349907176085914E-3</c:v>
                </c:pt>
                <c:pt idx="3074">
                  <c:v>-7.1436665793149761E-3</c:v>
                </c:pt>
                <c:pt idx="3075">
                  <c:v>-7.1558835759447954E-3</c:v>
                </c:pt>
                <c:pt idx="3076">
                  <c:v>-7.1640411993318699E-3</c:v>
                </c:pt>
                <c:pt idx="3077">
                  <c:v>-7.1737207008601223E-3</c:v>
                </c:pt>
                <c:pt idx="3078">
                  <c:v>-7.1873376191409558E-3</c:v>
                </c:pt>
                <c:pt idx="3079">
                  <c:v>-7.1954688192442176E-3</c:v>
                </c:pt>
                <c:pt idx="3080">
                  <c:v>-7.2036224695568238E-3</c:v>
                </c:pt>
                <c:pt idx="3081">
                  <c:v>-7.2116555862085608E-3</c:v>
                </c:pt>
                <c:pt idx="3082">
                  <c:v>-7.2178162541602867E-3</c:v>
                </c:pt>
                <c:pt idx="3083">
                  <c:v>-7.2256266376357244E-3</c:v>
                </c:pt>
                <c:pt idx="3084">
                  <c:v>-7.2317679265071419E-3</c:v>
                </c:pt>
                <c:pt idx="3085">
                  <c:v>-7.2389325353386345E-3</c:v>
                </c:pt>
                <c:pt idx="3086">
                  <c:v>-7.24407950856639E-3</c:v>
                </c:pt>
                <c:pt idx="3087">
                  <c:v>-7.2524260801075414E-3</c:v>
                </c:pt>
                <c:pt idx="3088">
                  <c:v>-7.25109754544505E-3</c:v>
                </c:pt>
                <c:pt idx="3089">
                  <c:v>-7.252280906479132E-3</c:v>
                </c:pt>
                <c:pt idx="3090">
                  <c:v>-7.2568587890737921E-3</c:v>
                </c:pt>
                <c:pt idx="3091">
                  <c:v>-7.2586630638353158E-3</c:v>
                </c:pt>
                <c:pt idx="3092">
                  <c:v>-7.2637317655573196E-3</c:v>
                </c:pt>
                <c:pt idx="3093">
                  <c:v>-7.2687097699680372E-3</c:v>
                </c:pt>
                <c:pt idx="3094">
                  <c:v>-7.2772085160611039E-3</c:v>
                </c:pt>
                <c:pt idx="3095">
                  <c:v>-7.2858096559335677E-3</c:v>
                </c:pt>
                <c:pt idx="3096">
                  <c:v>-7.2909617210839229E-3</c:v>
                </c:pt>
                <c:pt idx="3097">
                  <c:v>-7.2993351576011263E-3</c:v>
                </c:pt>
                <c:pt idx="3098">
                  <c:v>-7.3059205366979765E-3</c:v>
                </c:pt>
                <c:pt idx="3099">
                  <c:v>-7.3104856441856322E-3</c:v>
                </c:pt>
                <c:pt idx="3100">
                  <c:v>-7.3255175227439993E-3</c:v>
                </c:pt>
                <c:pt idx="3101">
                  <c:v>-7.3389598029448156E-3</c:v>
                </c:pt>
                <c:pt idx="3102">
                  <c:v>-7.3505795809077346E-3</c:v>
                </c:pt>
                <c:pt idx="3103">
                  <c:v>-7.3627871922803253E-3</c:v>
                </c:pt>
                <c:pt idx="3104">
                  <c:v>-7.3739331206690252E-3</c:v>
                </c:pt>
                <c:pt idx="3105">
                  <c:v>-7.3852179933477794E-3</c:v>
                </c:pt>
                <c:pt idx="3106">
                  <c:v>-7.400124969876209E-3</c:v>
                </c:pt>
                <c:pt idx="3107">
                  <c:v>-7.4099315667440343E-3</c:v>
                </c:pt>
                <c:pt idx="3108">
                  <c:v>-7.4138888738078303E-3</c:v>
                </c:pt>
                <c:pt idx="3109">
                  <c:v>-7.4194839238247738E-3</c:v>
                </c:pt>
                <c:pt idx="3110">
                  <c:v>-7.425488958499875E-3</c:v>
                </c:pt>
                <c:pt idx="3111">
                  <c:v>-7.432442707781357E-3</c:v>
                </c:pt>
                <c:pt idx="3112">
                  <c:v>-7.4352639079851802E-3</c:v>
                </c:pt>
                <c:pt idx="3113">
                  <c:v>-7.4405013317910048E-3</c:v>
                </c:pt>
                <c:pt idx="3114">
                  <c:v>-7.4509404503617701E-3</c:v>
                </c:pt>
                <c:pt idx="3115">
                  <c:v>-7.4601494485748258E-3</c:v>
                </c:pt>
                <c:pt idx="3116">
                  <c:v>-7.4664201682679999E-3</c:v>
                </c:pt>
                <c:pt idx="3117">
                  <c:v>-7.4721327454134951E-3</c:v>
                </c:pt>
                <c:pt idx="3118">
                  <c:v>-7.4770231934032918E-3</c:v>
                </c:pt>
                <c:pt idx="3119">
                  <c:v>-7.4819915217474832E-3</c:v>
                </c:pt>
                <c:pt idx="3120">
                  <c:v>-7.4871017920385809E-3</c:v>
                </c:pt>
                <c:pt idx="3121">
                  <c:v>-7.4921250519489066E-3</c:v>
                </c:pt>
                <c:pt idx="3122">
                  <c:v>-7.4975959184206053E-3</c:v>
                </c:pt>
                <c:pt idx="3123">
                  <c:v>-7.5066511317880861E-3</c:v>
                </c:pt>
                <c:pt idx="3124">
                  <c:v>-7.5081361997594177E-3</c:v>
                </c:pt>
                <c:pt idx="3125">
                  <c:v>-7.5204753255942915E-3</c:v>
                </c:pt>
                <c:pt idx="3126">
                  <c:v>-7.5306604034634647E-3</c:v>
                </c:pt>
                <c:pt idx="3127">
                  <c:v>-7.5379278332967552E-3</c:v>
                </c:pt>
                <c:pt idx="3128">
                  <c:v>-7.5468276988084259E-3</c:v>
                </c:pt>
                <c:pt idx="3129">
                  <c:v>-7.5587222061567387E-3</c:v>
                </c:pt>
                <c:pt idx="3130">
                  <c:v>-7.5685243551084618E-3</c:v>
                </c:pt>
                <c:pt idx="3131">
                  <c:v>-7.5763409530877146E-3</c:v>
                </c:pt>
                <c:pt idx="3132">
                  <c:v>-7.5868945628390066E-3</c:v>
                </c:pt>
                <c:pt idx="3133">
                  <c:v>-7.598009002260161E-3</c:v>
                </c:pt>
                <c:pt idx="3134">
                  <c:v>-7.6079971390019541E-3</c:v>
                </c:pt>
                <c:pt idx="3135">
                  <c:v>-7.6204718635485688E-3</c:v>
                </c:pt>
                <c:pt idx="3136">
                  <c:v>-7.6352097865347796E-3</c:v>
                </c:pt>
                <c:pt idx="3137">
                  <c:v>-7.6512668081311908E-3</c:v>
                </c:pt>
                <c:pt idx="3138">
                  <c:v>-7.6670440285331182E-3</c:v>
                </c:pt>
                <c:pt idx="3139">
                  <c:v>-7.683038994780329E-3</c:v>
                </c:pt>
                <c:pt idx="3140">
                  <c:v>-7.6970744891226165E-3</c:v>
                </c:pt>
                <c:pt idx="3141">
                  <c:v>-7.7153434752674395E-3</c:v>
                </c:pt>
                <c:pt idx="3142">
                  <c:v>-7.7301052696478034E-3</c:v>
                </c:pt>
                <c:pt idx="3143">
                  <c:v>-7.743506187251302E-3</c:v>
                </c:pt>
                <c:pt idx="3144">
                  <c:v>-7.7562321891237124E-3</c:v>
                </c:pt>
                <c:pt idx="3145">
                  <c:v>-7.766590791107318E-3</c:v>
                </c:pt>
                <c:pt idx="3146">
                  <c:v>-7.7752052053185281E-3</c:v>
                </c:pt>
                <c:pt idx="3147">
                  <c:v>-7.7804482673344104E-3</c:v>
                </c:pt>
                <c:pt idx="3148">
                  <c:v>-7.7898363086191932E-3</c:v>
                </c:pt>
                <c:pt idx="3149">
                  <c:v>-7.7970032041124468E-3</c:v>
                </c:pt>
                <c:pt idx="3150">
                  <c:v>-7.8068045959005681E-3</c:v>
                </c:pt>
                <c:pt idx="3151">
                  <c:v>-7.8179607217237698E-3</c:v>
                </c:pt>
                <c:pt idx="3152">
                  <c:v>-7.8253404162860335E-3</c:v>
                </c:pt>
                <c:pt idx="3153">
                  <c:v>-7.8319720293359152E-3</c:v>
                </c:pt>
                <c:pt idx="3154">
                  <c:v>-7.843216055692246E-3</c:v>
                </c:pt>
                <c:pt idx="3155">
                  <c:v>-7.852428186386937E-3</c:v>
                </c:pt>
                <c:pt idx="3156">
                  <c:v>-7.8609486783524241E-3</c:v>
                </c:pt>
                <c:pt idx="3157">
                  <c:v>-7.8690279720684941E-3</c:v>
                </c:pt>
                <c:pt idx="3158">
                  <c:v>-7.877876836561137E-3</c:v>
                </c:pt>
                <c:pt idx="3159">
                  <c:v>-7.8862772810969709E-3</c:v>
                </c:pt>
                <c:pt idx="3160">
                  <c:v>-7.9010029199628479E-3</c:v>
                </c:pt>
                <c:pt idx="3161">
                  <c:v>-7.9141983486039954E-3</c:v>
                </c:pt>
                <c:pt idx="3162">
                  <c:v>-7.9253809349351563E-3</c:v>
                </c:pt>
                <c:pt idx="3163">
                  <c:v>-7.9361470365127973E-3</c:v>
                </c:pt>
                <c:pt idx="3164">
                  <c:v>-7.9414035606631544E-3</c:v>
                </c:pt>
                <c:pt idx="3165">
                  <c:v>-7.9451925026782794E-3</c:v>
                </c:pt>
                <c:pt idx="3166">
                  <c:v>-7.94905929115324E-3</c:v>
                </c:pt>
                <c:pt idx="3167">
                  <c:v>-7.9404170778264466E-3</c:v>
                </c:pt>
                <c:pt idx="3168">
                  <c:v>-7.9297539826510242E-3</c:v>
                </c:pt>
                <c:pt idx="3169">
                  <c:v>-7.922716265541821E-3</c:v>
                </c:pt>
                <c:pt idx="3170">
                  <c:v>-7.924364096551114E-3</c:v>
                </c:pt>
                <c:pt idx="3171">
                  <c:v>-7.927782029778993E-3</c:v>
                </c:pt>
                <c:pt idx="3172">
                  <c:v>-7.9293612530387369E-3</c:v>
                </c:pt>
                <c:pt idx="3173">
                  <c:v>-7.9340929534426827E-3</c:v>
                </c:pt>
                <c:pt idx="3174">
                  <c:v>-7.9336669473689843E-3</c:v>
                </c:pt>
                <c:pt idx="3175">
                  <c:v>-7.9343490792531009E-3</c:v>
                </c:pt>
                <c:pt idx="3176">
                  <c:v>-7.9433360957467478E-3</c:v>
                </c:pt>
                <c:pt idx="3177">
                  <c:v>-7.951626687811502E-3</c:v>
                </c:pt>
                <c:pt idx="3178">
                  <c:v>-7.9594463887847546E-3</c:v>
                </c:pt>
                <c:pt idx="3179">
                  <c:v>-7.9647754460134106E-3</c:v>
                </c:pt>
                <c:pt idx="3180">
                  <c:v>-7.9733548646797638E-3</c:v>
                </c:pt>
                <c:pt idx="3181">
                  <c:v>-7.9830785473479545E-3</c:v>
                </c:pt>
                <c:pt idx="3182">
                  <c:v>-7.9906049078146604E-3</c:v>
                </c:pt>
                <c:pt idx="3183">
                  <c:v>-8.0010737935978116E-3</c:v>
                </c:pt>
                <c:pt idx="3184">
                  <c:v>-8.010248325203603E-3</c:v>
                </c:pt>
                <c:pt idx="3185">
                  <c:v>-8.0267386061864329E-3</c:v>
                </c:pt>
                <c:pt idx="3186">
                  <c:v>-8.041934542075484E-3</c:v>
                </c:pt>
                <c:pt idx="3187">
                  <c:v>-8.0558918106245058E-3</c:v>
                </c:pt>
                <c:pt idx="3188">
                  <c:v>-8.0701324392123235E-3</c:v>
                </c:pt>
                <c:pt idx="3189">
                  <c:v>-8.0860832146971463E-3</c:v>
                </c:pt>
                <c:pt idx="3190">
                  <c:v>-8.1027310449082422E-3</c:v>
                </c:pt>
                <c:pt idx="3191">
                  <c:v>-8.1211264423128801E-3</c:v>
                </c:pt>
                <c:pt idx="3192">
                  <c:v>-8.1316454059856564E-3</c:v>
                </c:pt>
                <c:pt idx="3193">
                  <c:v>-8.1403875200980556E-3</c:v>
                </c:pt>
                <c:pt idx="3194">
                  <c:v>-8.1494678740199698E-3</c:v>
                </c:pt>
                <c:pt idx="3195">
                  <c:v>-8.1548722270961653E-3</c:v>
                </c:pt>
                <c:pt idx="3196">
                  <c:v>-8.1568551762187871E-3</c:v>
                </c:pt>
                <c:pt idx="3197">
                  <c:v>-8.1756661160739732E-3</c:v>
                </c:pt>
                <c:pt idx="3198">
                  <c:v>-8.1835909643049789E-3</c:v>
                </c:pt>
                <c:pt idx="3199">
                  <c:v>-8.1942194316397612E-3</c:v>
                </c:pt>
                <c:pt idx="3200">
                  <c:v>-8.203710804592923E-3</c:v>
                </c:pt>
                <c:pt idx="3201">
                  <c:v>-8.2140419101641403E-3</c:v>
                </c:pt>
                <c:pt idx="3202">
                  <c:v>-8.2310385214021207E-3</c:v>
                </c:pt>
                <c:pt idx="3203">
                  <c:v>-8.2456447865672609E-3</c:v>
                </c:pt>
                <c:pt idx="3204">
                  <c:v>-8.2654842564217554E-3</c:v>
                </c:pt>
                <c:pt idx="3205">
                  <c:v>-8.2823362520845802E-3</c:v>
                </c:pt>
                <c:pt idx="3206">
                  <c:v>-8.2968455137871922E-3</c:v>
                </c:pt>
                <c:pt idx="3207">
                  <c:v>-8.3156981240200111E-3</c:v>
                </c:pt>
                <c:pt idx="3208">
                  <c:v>-8.3301678080745494E-3</c:v>
                </c:pt>
                <c:pt idx="3209">
                  <c:v>-8.3420667941581129E-3</c:v>
                </c:pt>
                <c:pt idx="3210">
                  <c:v>-8.3531084314383535E-3</c:v>
                </c:pt>
                <c:pt idx="3211">
                  <c:v>-8.366357811241211E-3</c:v>
                </c:pt>
                <c:pt idx="3212">
                  <c:v>-8.3729433499330121E-3</c:v>
                </c:pt>
                <c:pt idx="3213">
                  <c:v>-8.3815378694883161E-3</c:v>
                </c:pt>
                <c:pt idx="3214">
                  <c:v>-8.3859433442148735E-3</c:v>
                </c:pt>
                <c:pt idx="3215">
                  <c:v>-8.3924864889128731E-3</c:v>
                </c:pt>
                <c:pt idx="3216">
                  <c:v>-8.3943103478837273E-3</c:v>
                </c:pt>
                <c:pt idx="3217">
                  <c:v>-8.3989080116082457E-3</c:v>
                </c:pt>
                <c:pt idx="3218">
                  <c:v>-8.4031469569544673E-3</c:v>
                </c:pt>
                <c:pt idx="3219">
                  <c:v>-8.4088266846801159E-3</c:v>
                </c:pt>
                <c:pt idx="3220">
                  <c:v>-8.416985983079002E-3</c:v>
                </c:pt>
                <c:pt idx="3221">
                  <c:v>-8.4253269480228984E-3</c:v>
                </c:pt>
                <c:pt idx="3222">
                  <c:v>-8.4347969972580102E-3</c:v>
                </c:pt>
                <c:pt idx="3223">
                  <c:v>-8.4409544448541662E-3</c:v>
                </c:pt>
                <c:pt idx="3224">
                  <c:v>-8.4394065365503198E-3</c:v>
                </c:pt>
                <c:pt idx="3225">
                  <c:v>-8.4390806771502663E-3</c:v>
                </c:pt>
                <c:pt idx="3226">
                  <c:v>-8.4422318784184384E-3</c:v>
                </c:pt>
                <c:pt idx="3227">
                  <c:v>-8.4518342048469329E-3</c:v>
                </c:pt>
                <c:pt idx="3228">
                  <c:v>-8.4601680923609476E-3</c:v>
                </c:pt>
                <c:pt idx="3229">
                  <c:v>-8.4727923884680423E-3</c:v>
                </c:pt>
                <c:pt idx="3230">
                  <c:v>-8.4873924335990454E-3</c:v>
                </c:pt>
                <c:pt idx="3231">
                  <c:v>-8.4988662902030793E-3</c:v>
                </c:pt>
                <c:pt idx="3232">
                  <c:v>-8.5039050194242564E-3</c:v>
                </c:pt>
                <c:pt idx="3233">
                  <c:v>-8.5093053526426321E-3</c:v>
                </c:pt>
                <c:pt idx="3234">
                  <c:v>-8.5134977988396438E-3</c:v>
                </c:pt>
                <c:pt idx="3235">
                  <c:v>-8.5175591317068148E-3</c:v>
                </c:pt>
                <c:pt idx="3236">
                  <c:v>-8.5206593823406573E-3</c:v>
                </c:pt>
                <c:pt idx="3237">
                  <c:v>-8.5242644833942623E-3</c:v>
                </c:pt>
                <c:pt idx="3238">
                  <c:v>-8.5295956469694616E-3</c:v>
                </c:pt>
                <c:pt idx="3239">
                  <c:v>-8.5365307830807969E-3</c:v>
                </c:pt>
                <c:pt idx="3240">
                  <c:v>-8.541811266896876E-3</c:v>
                </c:pt>
                <c:pt idx="3241">
                  <c:v>-8.5483643403918771E-3</c:v>
                </c:pt>
                <c:pt idx="3242">
                  <c:v>-8.5533039569859835E-3</c:v>
                </c:pt>
                <c:pt idx="3243">
                  <c:v>-8.5547742330203715E-3</c:v>
                </c:pt>
                <c:pt idx="3244">
                  <c:v>-8.5605679261896335E-3</c:v>
                </c:pt>
                <c:pt idx="3245">
                  <c:v>-8.5682702876086134E-3</c:v>
                </c:pt>
                <c:pt idx="3246">
                  <c:v>-8.569320724942037E-3</c:v>
                </c:pt>
                <c:pt idx="3247">
                  <c:v>-8.5725123757085103E-3</c:v>
                </c:pt>
                <c:pt idx="3248">
                  <c:v>-8.5750167343346256E-3</c:v>
                </c:pt>
                <c:pt idx="3249">
                  <c:v>-8.5761535832884761E-3</c:v>
                </c:pt>
                <c:pt idx="3250">
                  <c:v>-8.5813919208311881E-3</c:v>
                </c:pt>
                <c:pt idx="3251">
                  <c:v>-8.5897030488805738E-3</c:v>
                </c:pt>
                <c:pt idx="3252">
                  <c:v>-8.5954975449974488E-3</c:v>
                </c:pt>
                <c:pt idx="3253">
                  <c:v>-8.5972095056185017E-3</c:v>
                </c:pt>
                <c:pt idx="3254">
                  <c:v>-8.6047243549837744E-3</c:v>
                </c:pt>
                <c:pt idx="3255">
                  <c:v>-8.6153332100015918E-3</c:v>
                </c:pt>
                <c:pt idx="3256">
                  <c:v>-8.6191330636591137E-3</c:v>
                </c:pt>
                <c:pt idx="3257">
                  <c:v>-8.625841900481681E-3</c:v>
                </c:pt>
                <c:pt idx="3258">
                  <c:v>-8.6361738519426818E-3</c:v>
                </c:pt>
                <c:pt idx="3259">
                  <c:v>-8.6437059346170415E-3</c:v>
                </c:pt>
                <c:pt idx="3260">
                  <c:v>-8.652215155486644E-3</c:v>
                </c:pt>
                <c:pt idx="3261">
                  <c:v>-8.6624825146609154E-3</c:v>
                </c:pt>
                <c:pt idx="3262">
                  <c:v>-8.6689370668327267E-3</c:v>
                </c:pt>
                <c:pt idx="3263">
                  <c:v>-8.670636624570455E-3</c:v>
                </c:pt>
                <c:pt idx="3264">
                  <c:v>-8.6727582131905338E-3</c:v>
                </c:pt>
                <c:pt idx="3265">
                  <c:v>-8.6757761507341262E-3</c:v>
                </c:pt>
                <c:pt idx="3266">
                  <c:v>-8.6824512312514875E-3</c:v>
                </c:pt>
                <c:pt idx="3267">
                  <c:v>-8.6862762590989712E-3</c:v>
                </c:pt>
                <c:pt idx="3268">
                  <c:v>-8.6949048509614314E-3</c:v>
                </c:pt>
                <c:pt idx="3269">
                  <c:v>-8.6966233169653052E-3</c:v>
                </c:pt>
                <c:pt idx="3270">
                  <c:v>-8.7017903235123047E-3</c:v>
                </c:pt>
                <c:pt idx="3271">
                  <c:v>-8.7097144234044611E-3</c:v>
                </c:pt>
                <c:pt idx="3272">
                  <c:v>-8.7155106723189081E-3</c:v>
                </c:pt>
                <c:pt idx="3273">
                  <c:v>-8.7198083045261308E-3</c:v>
                </c:pt>
                <c:pt idx="3274">
                  <c:v>-8.7187100233992142E-3</c:v>
                </c:pt>
                <c:pt idx="3275">
                  <c:v>-8.717516550565239E-3</c:v>
                </c:pt>
                <c:pt idx="3276">
                  <c:v>-8.7206656491146811E-3</c:v>
                </c:pt>
                <c:pt idx="3277">
                  <c:v>-8.7239146394483859E-3</c:v>
                </c:pt>
                <c:pt idx="3278">
                  <c:v>-8.7264636834925927E-3</c:v>
                </c:pt>
                <c:pt idx="3279">
                  <c:v>-8.7416093133163182E-3</c:v>
                </c:pt>
                <c:pt idx="3280">
                  <c:v>-8.7505636455751969E-3</c:v>
                </c:pt>
                <c:pt idx="3281">
                  <c:v>-8.758222140143811E-3</c:v>
                </c:pt>
                <c:pt idx="3282">
                  <c:v>-8.763452497236101E-3</c:v>
                </c:pt>
                <c:pt idx="3283">
                  <c:v>-8.763389597443997E-3</c:v>
                </c:pt>
                <c:pt idx="3284">
                  <c:v>-8.7634409603245499E-3</c:v>
                </c:pt>
                <c:pt idx="3285">
                  <c:v>-8.7637664994383788E-3</c:v>
                </c:pt>
                <c:pt idx="3286">
                  <c:v>-8.7633876317247204E-3</c:v>
                </c:pt>
                <c:pt idx="3287">
                  <c:v>-8.7559544520020727E-3</c:v>
                </c:pt>
                <c:pt idx="3288">
                  <c:v>-8.7530377211827888E-3</c:v>
                </c:pt>
                <c:pt idx="3289">
                  <c:v>-8.7518171248066653E-3</c:v>
                </c:pt>
                <c:pt idx="3290">
                  <c:v>-8.7507044702287481E-3</c:v>
                </c:pt>
                <c:pt idx="3291">
                  <c:v>-8.7387504390178464E-3</c:v>
                </c:pt>
                <c:pt idx="3292">
                  <c:v>-8.7314660986562084E-3</c:v>
                </c:pt>
                <c:pt idx="3293">
                  <c:v>-8.7199071161872359E-3</c:v>
                </c:pt>
                <c:pt idx="3294">
                  <c:v>-8.7079109565662439E-3</c:v>
                </c:pt>
                <c:pt idx="3295">
                  <c:v>-8.6952709341129343E-3</c:v>
                </c:pt>
                <c:pt idx="3296">
                  <c:v>-8.674864849338779E-3</c:v>
                </c:pt>
                <c:pt idx="3297">
                  <c:v>-8.6657489904716761E-3</c:v>
                </c:pt>
                <c:pt idx="3298">
                  <c:v>-8.6506848700933104E-3</c:v>
                </c:pt>
                <c:pt idx="3299">
                  <c:v>-8.6322170834468078E-3</c:v>
                </c:pt>
                <c:pt idx="3300">
                  <c:v>-8.6127942647856448E-3</c:v>
                </c:pt>
                <c:pt idx="3301">
                  <c:v>-8.5937724727532666E-3</c:v>
                </c:pt>
                <c:pt idx="3302">
                  <c:v>-8.5812684797786695E-3</c:v>
                </c:pt>
                <c:pt idx="3303">
                  <c:v>-8.5673752598319341E-3</c:v>
                </c:pt>
                <c:pt idx="3304">
                  <c:v>-8.5519274763438263E-3</c:v>
                </c:pt>
                <c:pt idx="3305">
                  <c:v>-8.5347516692127062E-3</c:v>
                </c:pt>
                <c:pt idx="3306">
                  <c:v>-8.5200954152605431E-3</c:v>
                </c:pt>
                <c:pt idx="3307">
                  <c:v>-8.5004188454281069E-3</c:v>
                </c:pt>
                <c:pt idx="3308">
                  <c:v>-8.4805127824876207E-3</c:v>
                </c:pt>
                <c:pt idx="3309">
                  <c:v>-8.4588863596031915E-3</c:v>
                </c:pt>
                <c:pt idx="3310">
                  <c:v>-8.4446216361044012E-3</c:v>
                </c:pt>
                <c:pt idx="3311">
                  <c:v>-8.4277486020018933E-3</c:v>
                </c:pt>
                <c:pt idx="3312">
                  <c:v>-8.4142492350142307E-3</c:v>
                </c:pt>
                <c:pt idx="3313">
                  <c:v>-8.3929309592332621E-3</c:v>
                </c:pt>
                <c:pt idx="3314">
                  <c:v>-8.3737346065015164E-3</c:v>
                </c:pt>
                <c:pt idx="3315">
                  <c:v>-8.3512837733523779E-3</c:v>
                </c:pt>
                <c:pt idx="3316">
                  <c:v>-8.3344952349893742E-3</c:v>
                </c:pt>
                <c:pt idx="3317">
                  <c:v>-8.3176414996382082E-3</c:v>
                </c:pt>
                <c:pt idx="3318">
                  <c:v>-8.3036200186581855E-3</c:v>
                </c:pt>
                <c:pt idx="3319">
                  <c:v>-8.2874842562451131E-3</c:v>
                </c:pt>
                <c:pt idx="3320">
                  <c:v>-8.2759703293363886E-3</c:v>
                </c:pt>
                <c:pt idx="3321">
                  <c:v>-8.2562157715619713E-3</c:v>
                </c:pt>
                <c:pt idx="3322">
                  <c:v>-8.2440596832926549E-3</c:v>
                </c:pt>
                <c:pt idx="3323">
                  <c:v>-8.2227182049129863E-3</c:v>
                </c:pt>
                <c:pt idx="3324">
                  <c:v>-8.2045146043008554E-3</c:v>
                </c:pt>
                <c:pt idx="3325">
                  <c:v>-8.1896669175521696E-3</c:v>
                </c:pt>
                <c:pt idx="3326">
                  <c:v>-8.1802433432384084E-3</c:v>
                </c:pt>
                <c:pt idx="3327">
                  <c:v>-8.1712706225542664E-3</c:v>
                </c:pt>
                <c:pt idx="3328">
                  <c:v>-8.1656241582353517E-3</c:v>
                </c:pt>
                <c:pt idx="3329">
                  <c:v>-8.1517362034455778E-3</c:v>
                </c:pt>
                <c:pt idx="3330">
                  <c:v>-8.1379783707882965E-3</c:v>
                </c:pt>
                <c:pt idx="3331">
                  <c:v>-8.1259723288936141E-3</c:v>
                </c:pt>
                <c:pt idx="3332">
                  <c:v>-8.1174898685327426E-3</c:v>
                </c:pt>
                <c:pt idx="3333">
                  <c:v>-8.1071640060341784E-3</c:v>
                </c:pt>
                <c:pt idx="3334">
                  <c:v>-8.093887763535609E-3</c:v>
                </c:pt>
                <c:pt idx="3335">
                  <c:v>-8.080820467688191E-3</c:v>
                </c:pt>
                <c:pt idx="3336">
                  <c:v>-8.0694785292451249E-3</c:v>
                </c:pt>
                <c:pt idx="3337">
                  <c:v>-8.052999636445568E-3</c:v>
                </c:pt>
                <c:pt idx="3338">
                  <c:v>-8.0360237831114279E-3</c:v>
                </c:pt>
                <c:pt idx="3339">
                  <c:v>-8.0125613614133208E-3</c:v>
                </c:pt>
                <c:pt idx="3340">
                  <c:v>-7.9940009037698118E-3</c:v>
                </c:pt>
                <c:pt idx="3341">
                  <c:v>-7.9806152518024989E-3</c:v>
                </c:pt>
                <c:pt idx="3342">
                  <c:v>-7.9572947012560777E-3</c:v>
                </c:pt>
                <c:pt idx="3343">
                  <c:v>-7.9478156893484746E-3</c:v>
                </c:pt>
                <c:pt idx="3344">
                  <c:v>-7.9340544653973642E-3</c:v>
                </c:pt>
                <c:pt idx="3345">
                  <c:v>-7.9194584114146392E-3</c:v>
                </c:pt>
                <c:pt idx="3346">
                  <c:v>-7.9019821199056497E-3</c:v>
                </c:pt>
                <c:pt idx="3347">
                  <c:v>-7.8905181397354446E-3</c:v>
                </c:pt>
                <c:pt idx="3348">
                  <c:v>-7.8783250118628183E-3</c:v>
                </c:pt>
                <c:pt idx="3349">
                  <c:v>-7.8660151508953974E-3</c:v>
                </c:pt>
                <c:pt idx="3350">
                  <c:v>-7.8520385568480091E-3</c:v>
                </c:pt>
                <c:pt idx="3351">
                  <c:v>-7.8318678430503875E-3</c:v>
                </c:pt>
                <c:pt idx="3352">
                  <c:v>-7.8108749916705545E-3</c:v>
                </c:pt>
                <c:pt idx="3353">
                  <c:v>-7.7904030228712687E-3</c:v>
                </c:pt>
                <c:pt idx="3354">
                  <c:v>-7.7692487520862955E-3</c:v>
                </c:pt>
                <c:pt idx="3355">
                  <c:v>-7.7442106691364629E-3</c:v>
                </c:pt>
                <c:pt idx="3356">
                  <c:v>-7.7227728133768729E-3</c:v>
                </c:pt>
                <c:pt idx="3357">
                  <c:v>-7.7001261714066578E-3</c:v>
                </c:pt>
                <c:pt idx="3358">
                  <c:v>-7.6790441777736763E-3</c:v>
                </c:pt>
                <c:pt idx="3359">
                  <c:v>-7.6615475076609388E-3</c:v>
                </c:pt>
                <c:pt idx="3360">
                  <c:v>-7.6323297973569255E-3</c:v>
                </c:pt>
                <c:pt idx="3361">
                  <c:v>-7.6132556632896569E-3</c:v>
                </c:pt>
                <c:pt idx="3362">
                  <c:v>-7.594983394058682E-3</c:v>
                </c:pt>
                <c:pt idx="3363">
                  <c:v>-7.5739888159520397E-3</c:v>
                </c:pt>
                <c:pt idx="3364">
                  <c:v>-7.5515598478561544E-3</c:v>
                </c:pt>
                <c:pt idx="3365">
                  <c:v>-7.5220424901598984E-3</c:v>
                </c:pt>
                <c:pt idx="3366">
                  <c:v>-7.4958840029959997E-3</c:v>
                </c:pt>
                <c:pt idx="3367">
                  <c:v>-7.4733371395682814E-3</c:v>
                </c:pt>
                <c:pt idx="3368">
                  <c:v>-7.450297374083305E-3</c:v>
                </c:pt>
                <c:pt idx="3369">
                  <c:v>-7.4157537643457488E-3</c:v>
                </c:pt>
                <c:pt idx="3370">
                  <c:v>-7.3869559852880375E-3</c:v>
                </c:pt>
                <c:pt idx="3371">
                  <c:v>-7.3560404925688489E-3</c:v>
                </c:pt>
                <c:pt idx="3372">
                  <c:v>-7.3290568234403242E-3</c:v>
                </c:pt>
                <c:pt idx="3373">
                  <c:v>-7.3036399233641887E-3</c:v>
                </c:pt>
                <c:pt idx="3374">
                  <c:v>-7.2753224095291041E-3</c:v>
                </c:pt>
                <c:pt idx="3375">
                  <c:v>-7.2485717046725726E-3</c:v>
                </c:pt>
                <c:pt idx="3376">
                  <c:v>-7.222907550373592E-3</c:v>
                </c:pt>
                <c:pt idx="3377">
                  <c:v>-7.2089171056500586E-3</c:v>
                </c:pt>
                <c:pt idx="3378">
                  <c:v>-7.1938912722233385E-3</c:v>
                </c:pt>
                <c:pt idx="3379">
                  <c:v>-7.1699909968182167E-3</c:v>
                </c:pt>
                <c:pt idx="3380">
                  <c:v>-7.1543159602907988E-3</c:v>
                </c:pt>
                <c:pt idx="3381">
                  <c:v>-7.1387188297929232E-3</c:v>
                </c:pt>
                <c:pt idx="3382">
                  <c:v>-7.1217351949342343E-3</c:v>
                </c:pt>
                <c:pt idx="3383">
                  <c:v>-7.1011677870864987E-3</c:v>
                </c:pt>
                <c:pt idx="3384">
                  <c:v>-7.0772945373095055E-3</c:v>
                </c:pt>
                <c:pt idx="3385">
                  <c:v>-7.0523276556790481E-3</c:v>
                </c:pt>
                <c:pt idx="3386">
                  <c:v>-7.0313409544216976E-3</c:v>
                </c:pt>
                <c:pt idx="3387">
                  <c:v>-7.0146366533525252E-3</c:v>
                </c:pt>
                <c:pt idx="3388">
                  <c:v>-6.9855357433068737E-3</c:v>
                </c:pt>
                <c:pt idx="3389">
                  <c:v>-6.9590422776157485E-3</c:v>
                </c:pt>
                <c:pt idx="3390">
                  <c:v>-6.9272550909850548E-3</c:v>
                </c:pt>
                <c:pt idx="3391">
                  <c:v>-6.905374312880944E-3</c:v>
                </c:pt>
                <c:pt idx="3392">
                  <c:v>-6.8805779527780385E-3</c:v>
                </c:pt>
                <c:pt idx="3393">
                  <c:v>-6.8605112263158225E-3</c:v>
                </c:pt>
                <c:pt idx="3394">
                  <c:v>-6.8407503574324539E-3</c:v>
                </c:pt>
                <c:pt idx="3395">
                  <c:v>-6.8188371466760015E-3</c:v>
                </c:pt>
                <c:pt idx="3396">
                  <c:v>-6.7927608022550897E-3</c:v>
                </c:pt>
                <c:pt idx="3397">
                  <c:v>-6.7702428350664284E-3</c:v>
                </c:pt>
                <c:pt idx="3398">
                  <c:v>-6.7507577112189488E-3</c:v>
                </c:pt>
                <c:pt idx="3399">
                  <c:v>-6.7238282878642214E-3</c:v>
                </c:pt>
                <c:pt idx="3400">
                  <c:v>-6.697783010490661E-3</c:v>
                </c:pt>
                <c:pt idx="3401">
                  <c:v>-6.6728157229919019E-3</c:v>
                </c:pt>
                <c:pt idx="3402">
                  <c:v>-6.6437305435729024E-3</c:v>
                </c:pt>
                <c:pt idx="3403">
                  <c:v>-6.6302228368494342E-3</c:v>
                </c:pt>
                <c:pt idx="3404">
                  <c:v>-6.605051539121322E-3</c:v>
                </c:pt>
                <c:pt idx="3405">
                  <c:v>-6.5897295142068515E-3</c:v>
                </c:pt>
                <c:pt idx="3406">
                  <c:v>-6.5692392205558376E-3</c:v>
                </c:pt>
                <c:pt idx="3407">
                  <c:v>-6.5525399091402523E-3</c:v>
                </c:pt>
                <c:pt idx="3408">
                  <c:v>-6.5372060504468579E-3</c:v>
                </c:pt>
                <c:pt idx="3409">
                  <c:v>-6.5267518814326559E-3</c:v>
                </c:pt>
                <c:pt idx="3410">
                  <c:v>-6.517935995842836E-3</c:v>
                </c:pt>
                <c:pt idx="3411">
                  <c:v>-6.5082049079273115E-3</c:v>
                </c:pt>
                <c:pt idx="3412">
                  <c:v>-6.4882703699805861E-3</c:v>
                </c:pt>
                <c:pt idx="3413">
                  <c:v>-6.4568877296260225E-3</c:v>
                </c:pt>
                <c:pt idx="3414">
                  <c:v>-6.4324253145957742E-3</c:v>
                </c:pt>
                <c:pt idx="3415">
                  <c:v>-6.4120161507907952E-3</c:v>
                </c:pt>
                <c:pt idx="3416">
                  <c:v>-6.3886532509176489E-3</c:v>
                </c:pt>
                <c:pt idx="3417">
                  <c:v>-6.3635778951613908E-3</c:v>
                </c:pt>
                <c:pt idx="3418">
                  <c:v>-6.3393656229545478E-3</c:v>
                </c:pt>
                <c:pt idx="3419">
                  <c:v>-6.3148914023649447E-3</c:v>
                </c:pt>
                <c:pt idx="3420">
                  <c:v>-6.2887767322154838E-3</c:v>
                </c:pt>
                <c:pt idx="3421">
                  <c:v>-6.2729336656120547E-3</c:v>
                </c:pt>
                <c:pt idx="3422">
                  <c:v>-6.2586611397777289E-3</c:v>
                </c:pt>
                <c:pt idx="3423">
                  <c:v>-6.2229789101185618E-3</c:v>
                </c:pt>
                <c:pt idx="3424">
                  <c:v>-6.203586738708914E-3</c:v>
                </c:pt>
                <c:pt idx="3425">
                  <c:v>-6.182180731791229E-3</c:v>
                </c:pt>
                <c:pt idx="3426">
                  <c:v>-6.1557895081546165E-3</c:v>
                </c:pt>
                <c:pt idx="3427">
                  <c:v>-6.1281242027806564E-3</c:v>
                </c:pt>
                <c:pt idx="3428">
                  <c:v>-6.1081184560704141E-3</c:v>
                </c:pt>
                <c:pt idx="3429">
                  <c:v>-6.0837216044646817E-3</c:v>
                </c:pt>
                <c:pt idx="3430">
                  <c:v>-6.073340842671875E-3</c:v>
                </c:pt>
                <c:pt idx="3431">
                  <c:v>-6.0558777102844227E-3</c:v>
                </c:pt>
                <c:pt idx="3432">
                  <c:v>-6.0379260467085466E-3</c:v>
                </c:pt>
                <c:pt idx="3433">
                  <c:v>-6.0182260249193572E-3</c:v>
                </c:pt>
                <c:pt idx="3434">
                  <c:v>-5.9937095028263334E-3</c:v>
                </c:pt>
                <c:pt idx="3435">
                  <c:v>-5.9700244239893454E-3</c:v>
                </c:pt>
                <c:pt idx="3436">
                  <c:v>-5.9430366471947341E-3</c:v>
                </c:pt>
                <c:pt idx="3437">
                  <c:v>-5.9107049558685971E-3</c:v>
                </c:pt>
                <c:pt idx="3438">
                  <c:v>-5.8844300020371746E-3</c:v>
                </c:pt>
                <c:pt idx="3439">
                  <c:v>-5.8558594933629813E-3</c:v>
                </c:pt>
                <c:pt idx="3440">
                  <c:v>-5.8241985251921936E-3</c:v>
                </c:pt>
                <c:pt idx="3441">
                  <c:v>-5.791449920177153E-3</c:v>
                </c:pt>
                <c:pt idx="3442">
                  <c:v>-5.7640981870095238E-3</c:v>
                </c:pt>
                <c:pt idx="3443">
                  <c:v>-5.7428122779437729E-3</c:v>
                </c:pt>
                <c:pt idx="3444">
                  <c:v>-5.7261738126292896E-3</c:v>
                </c:pt>
                <c:pt idx="3445">
                  <c:v>-5.7136108330216413E-3</c:v>
                </c:pt>
                <c:pt idx="3446">
                  <c:v>-5.6883798462757668E-3</c:v>
                </c:pt>
                <c:pt idx="3447">
                  <c:v>-5.6674537766371776E-3</c:v>
                </c:pt>
                <c:pt idx="3448">
                  <c:v>-5.6430894650414381E-3</c:v>
                </c:pt>
                <c:pt idx="3449">
                  <c:v>-5.6223173566903343E-3</c:v>
                </c:pt>
                <c:pt idx="3450">
                  <c:v>-5.5989493933863181E-3</c:v>
                </c:pt>
                <c:pt idx="3451">
                  <c:v>-5.5800550734475662E-3</c:v>
                </c:pt>
                <c:pt idx="3452">
                  <c:v>-5.5511533696488494E-3</c:v>
                </c:pt>
                <c:pt idx="3453">
                  <c:v>-5.5165529419090404E-3</c:v>
                </c:pt>
                <c:pt idx="3454">
                  <c:v>-5.4838250110283556E-3</c:v>
                </c:pt>
                <c:pt idx="3455">
                  <c:v>-5.4461930460570039E-3</c:v>
                </c:pt>
                <c:pt idx="3456">
                  <c:v>-5.4097902943205925E-3</c:v>
                </c:pt>
                <c:pt idx="3457">
                  <c:v>-5.3701415031567092E-3</c:v>
                </c:pt>
                <c:pt idx="3458">
                  <c:v>-5.3383327260570091E-3</c:v>
                </c:pt>
                <c:pt idx="3459">
                  <c:v>-5.3070613987939181E-3</c:v>
                </c:pt>
                <c:pt idx="3460">
                  <c:v>-5.2780357066411323E-3</c:v>
                </c:pt>
                <c:pt idx="3461">
                  <c:v>-5.2422127851961394E-3</c:v>
                </c:pt>
                <c:pt idx="3462">
                  <c:v>-5.2038857195455439E-3</c:v>
                </c:pt>
                <c:pt idx="3463">
                  <c:v>-5.1628270671128344E-3</c:v>
                </c:pt>
                <c:pt idx="3464">
                  <c:v>-5.1251407964205504E-3</c:v>
                </c:pt>
                <c:pt idx="3465">
                  <c:v>-5.0922981773060668E-3</c:v>
                </c:pt>
                <c:pt idx="3466">
                  <c:v>-5.0590981914497256E-3</c:v>
                </c:pt>
                <c:pt idx="3467">
                  <c:v>-5.0242704656840885E-3</c:v>
                </c:pt>
                <c:pt idx="3468">
                  <c:v>-4.9788573600673194E-3</c:v>
                </c:pt>
                <c:pt idx="3469">
                  <c:v>-4.9338494051969694E-3</c:v>
                </c:pt>
                <c:pt idx="3470">
                  <c:v>-4.8926081776340408E-3</c:v>
                </c:pt>
                <c:pt idx="3471">
                  <c:v>-4.8410571044908519E-3</c:v>
                </c:pt>
                <c:pt idx="3472">
                  <c:v>-4.8047148854026608E-3</c:v>
                </c:pt>
                <c:pt idx="3473">
                  <c:v>-4.7556098046191405E-3</c:v>
                </c:pt>
                <c:pt idx="3474">
                  <c:v>-4.7064235435570027E-3</c:v>
                </c:pt>
                <c:pt idx="3475">
                  <c:v>-4.6777026084974726E-3</c:v>
                </c:pt>
                <c:pt idx="3476">
                  <c:v>-4.6456632807452911E-3</c:v>
                </c:pt>
                <c:pt idx="3477">
                  <c:v>-4.6137637335470676E-3</c:v>
                </c:pt>
                <c:pt idx="3478">
                  <c:v>-4.5707559966397943E-3</c:v>
                </c:pt>
                <c:pt idx="3479">
                  <c:v>-4.5227961367925651E-3</c:v>
                </c:pt>
                <c:pt idx="3480">
                  <c:v>-4.4776976153864216E-3</c:v>
                </c:pt>
                <c:pt idx="3481">
                  <c:v>-4.4299826238614129E-3</c:v>
                </c:pt>
                <c:pt idx="3482">
                  <c:v>-4.3861274669649945E-3</c:v>
                </c:pt>
                <c:pt idx="3483">
                  <c:v>-4.3320641747528893E-3</c:v>
                </c:pt>
                <c:pt idx="3484">
                  <c:v>-4.2873936251948807E-3</c:v>
                </c:pt>
                <c:pt idx="3485">
                  <c:v>-4.2406559496385374E-3</c:v>
                </c:pt>
                <c:pt idx="3486">
                  <c:v>-4.1900195666883947E-3</c:v>
                </c:pt>
                <c:pt idx="3487">
                  <c:v>-4.1502390291528407E-3</c:v>
                </c:pt>
                <c:pt idx="3488">
                  <c:v>-4.1152336534528615E-3</c:v>
                </c:pt>
                <c:pt idx="3489">
                  <c:v>-4.078333459508302E-3</c:v>
                </c:pt>
                <c:pt idx="3490">
                  <c:v>-4.0423770825995841E-3</c:v>
                </c:pt>
                <c:pt idx="3491">
                  <c:v>-3.9987378877666515E-3</c:v>
                </c:pt>
                <c:pt idx="3492">
                  <c:v>-3.9644790714181517E-3</c:v>
                </c:pt>
                <c:pt idx="3493">
                  <c:v>-3.932831617712686E-3</c:v>
                </c:pt>
                <c:pt idx="3494">
                  <c:v>-3.8902023044658724E-3</c:v>
                </c:pt>
                <c:pt idx="3495">
                  <c:v>-3.8613492669433008E-3</c:v>
                </c:pt>
                <c:pt idx="3496">
                  <c:v>-3.8245652574584554E-3</c:v>
                </c:pt>
                <c:pt idx="3497">
                  <c:v>-3.797212924080163E-3</c:v>
                </c:pt>
                <c:pt idx="3498">
                  <c:v>-3.7562890302603761E-3</c:v>
                </c:pt>
                <c:pt idx="3499">
                  <c:v>-3.7281977767248007E-3</c:v>
                </c:pt>
                <c:pt idx="3500">
                  <c:v>-3.6925855268966964E-3</c:v>
                </c:pt>
                <c:pt idx="3501">
                  <c:v>-3.6568991220490331E-3</c:v>
                </c:pt>
                <c:pt idx="3502">
                  <c:v>-3.6321802419524399E-3</c:v>
                </c:pt>
                <c:pt idx="3503">
                  <c:v>-3.5987721786620575E-3</c:v>
                </c:pt>
                <c:pt idx="3504">
                  <c:v>-3.5658603751846231E-3</c:v>
                </c:pt>
                <c:pt idx="3505">
                  <c:v>-3.5351331354954779E-3</c:v>
                </c:pt>
                <c:pt idx="3506">
                  <c:v>-3.5157088104521357E-3</c:v>
                </c:pt>
                <c:pt idx="3507">
                  <c:v>-3.4970805353098438E-3</c:v>
                </c:pt>
                <c:pt idx="3508">
                  <c:v>-3.488890657665156E-3</c:v>
                </c:pt>
                <c:pt idx="3509">
                  <c:v>-3.4779960226288889E-3</c:v>
                </c:pt>
                <c:pt idx="3510">
                  <c:v>-3.4659240105725732E-3</c:v>
                </c:pt>
                <c:pt idx="3511">
                  <c:v>-3.4508446302087647E-3</c:v>
                </c:pt>
                <c:pt idx="3512">
                  <c:v>-3.4351132691127972E-3</c:v>
                </c:pt>
                <c:pt idx="3513">
                  <c:v>-3.4363955743635412E-3</c:v>
                </c:pt>
                <c:pt idx="3514">
                  <c:v>-3.4375986047132027E-3</c:v>
                </c:pt>
                <c:pt idx="3515">
                  <c:v>-3.4424828062923976E-3</c:v>
                </c:pt>
                <c:pt idx="3516">
                  <c:v>-3.4396387559002925E-3</c:v>
                </c:pt>
                <c:pt idx="3517">
                  <c:v>-3.4244577717973167E-3</c:v>
                </c:pt>
                <c:pt idx="3518">
                  <c:v>-3.4068161659308936E-3</c:v>
                </c:pt>
                <c:pt idx="3519">
                  <c:v>-3.3958888896545628E-3</c:v>
                </c:pt>
                <c:pt idx="3520">
                  <c:v>-3.3821715513477372E-3</c:v>
                </c:pt>
                <c:pt idx="3521">
                  <c:v>-3.3674320835950272E-3</c:v>
                </c:pt>
                <c:pt idx="3522">
                  <c:v>-3.3543263963922878E-3</c:v>
                </c:pt>
                <c:pt idx="3523">
                  <c:v>-3.325111187795085E-3</c:v>
                </c:pt>
                <c:pt idx="3524">
                  <c:v>-3.3061970626463134E-3</c:v>
                </c:pt>
                <c:pt idx="3525">
                  <c:v>-3.2724697672514534E-3</c:v>
                </c:pt>
                <c:pt idx="3526">
                  <c:v>-3.2379523492235243E-3</c:v>
                </c:pt>
                <c:pt idx="3527">
                  <c:v>-3.2171515413968966E-3</c:v>
                </c:pt>
                <c:pt idx="3528">
                  <c:v>-3.1891255854329952E-3</c:v>
                </c:pt>
                <c:pt idx="3529">
                  <c:v>-3.1518407720550388E-3</c:v>
                </c:pt>
                <c:pt idx="3530">
                  <c:v>-3.1188700852646336E-3</c:v>
                </c:pt>
                <c:pt idx="3531">
                  <c:v>-3.0810938467678061E-3</c:v>
                </c:pt>
                <c:pt idx="3532">
                  <c:v>-3.0434442198124271E-3</c:v>
                </c:pt>
                <c:pt idx="3533">
                  <c:v>-3.017353842722528E-3</c:v>
                </c:pt>
                <c:pt idx="3534">
                  <c:v>-2.9862427941721725E-3</c:v>
                </c:pt>
                <c:pt idx="3535">
                  <c:v>-2.9646413757559919E-3</c:v>
                </c:pt>
                <c:pt idx="3536">
                  <c:v>-2.9391737838381218E-3</c:v>
                </c:pt>
                <c:pt idx="3537">
                  <c:v>-2.9195145806120574E-3</c:v>
                </c:pt>
                <c:pt idx="3538">
                  <c:v>-2.8954199573483254E-3</c:v>
                </c:pt>
                <c:pt idx="3539">
                  <c:v>-2.8693642954856547E-3</c:v>
                </c:pt>
                <c:pt idx="3540">
                  <c:v>-2.8431636530268415E-3</c:v>
                </c:pt>
                <c:pt idx="3541">
                  <c:v>-2.8211311704177946E-3</c:v>
                </c:pt>
                <c:pt idx="3542">
                  <c:v>-2.8045821069586714E-3</c:v>
                </c:pt>
                <c:pt idx="3543">
                  <c:v>-2.7920553782110635E-3</c:v>
                </c:pt>
                <c:pt idx="3544">
                  <c:v>-2.776372575074456E-3</c:v>
                </c:pt>
                <c:pt idx="3545">
                  <c:v>-2.7583525443330478E-3</c:v>
                </c:pt>
                <c:pt idx="3546">
                  <c:v>-2.7417778395238787E-3</c:v>
                </c:pt>
                <c:pt idx="3547">
                  <c:v>-2.7134767743034992E-3</c:v>
                </c:pt>
                <c:pt idx="3548">
                  <c:v>-2.6829761120955851E-3</c:v>
                </c:pt>
                <c:pt idx="3549">
                  <c:v>-2.6609966872645006E-3</c:v>
                </c:pt>
                <c:pt idx="3550">
                  <c:v>-2.6336186318230959E-3</c:v>
                </c:pt>
                <c:pt idx="3551">
                  <c:v>-2.6100476368415503E-3</c:v>
                </c:pt>
                <c:pt idx="3552">
                  <c:v>-2.5811676298091312E-3</c:v>
                </c:pt>
                <c:pt idx="3553">
                  <c:v>-2.5491327868011793E-3</c:v>
                </c:pt>
                <c:pt idx="3554">
                  <c:v>-2.5155635013844164E-3</c:v>
                </c:pt>
                <c:pt idx="3555">
                  <c:v>-2.4951362967125536E-3</c:v>
                </c:pt>
                <c:pt idx="3556">
                  <c:v>-2.4618367182289605E-3</c:v>
                </c:pt>
                <c:pt idx="3557">
                  <c:v>-2.4315070883543927E-3</c:v>
                </c:pt>
                <c:pt idx="3558">
                  <c:v>-2.3985304488948378E-3</c:v>
                </c:pt>
                <c:pt idx="3559">
                  <c:v>-2.3709624250708031E-3</c:v>
                </c:pt>
                <c:pt idx="3560">
                  <c:v>-2.3291922228531616E-3</c:v>
                </c:pt>
                <c:pt idx="3561">
                  <c:v>-2.2923749844835067E-3</c:v>
                </c:pt>
                <c:pt idx="3562">
                  <c:v>-2.2577299243496888E-3</c:v>
                </c:pt>
                <c:pt idx="3563">
                  <c:v>-2.211810967208874E-3</c:v>
                </c:pt>
                <c:pt idx="3564">
                  <c:v>-2.1769872573115718E-3</c:v>
                </c:pt>
                <c:pt idx="3565">
                  <c:v>-2.1384282715974819E-3</c:v>
                </c:pt>
                <c:pt idx="3566">
                  <c:v>-2.1086638072959859E-3</c:v>
                </c:pt>
                <c:pt idx="3567">
                  <c:v>-2.0778359378858901E-3</c:v>
                </c:pt>
                <c:pt idx="3568">
                  <c:v>-2.0411441816295881E-3</c:v>
                </c:pt>
                <c:pt idx="3569">
                  <c:v>-2.004341250520846E-3</c:v>
                </c:pt>
                <c:pt idx="3570">
                  <c:v>-1.9589215435705611E-3</c:v>
                </c:pt>
                <c:pt idx="3571">
                  <c:v>-1.927717103764706E-3</c:v>
                </c:pt>
                <c:pt idx="3572">
                  <c:v>-1.8868521211014425E-3</c:v>
                </c:pt>
                <c:pt idx="3573">
                  <c:v>-1.8592390954623595E-3</c:v>
                </c:pt>
                <c:pt idx="3574">
                  <c:v>-1.8227492903019784E-3</c:v>
                </c:pt>
                <c:pt idx="3575">
                  <c:v>-1.7837556594447826E-3</c:v>
                </c:pt>
                <c:pt idx="3576">
                  <c:v>-1.7349201895039174E-3</c:v>
                </c:pt>
                <c:pt idx="3577">
                  <c:v>-1.6976343715736889E-3</c:v>
                </c:pt>
                <c:pt idx="3578">
                  <c:v>-1.6457862748635113E-3</c:v>
                </c:pt>
                <c:pt idx="3579">
                  <c:v>-1.6070157647839459E-3</c:v>
                </c:pt>
                <c:pt idx="3580">
                  <c:v>-1.5755043132674573E-3</c:v>
                </c:pt>
                <c:pt idx="3581">
                  <c:v>-1.5439914095863819E-3</c:v>
                </c:pt>
                <c:pt idx="3582">
                  <c:v>-1.5025400628434257E-3</c:v>
                </c:pt>
                <c:pt idx="3583">
                  <c:v>-1.4639986773445411E-3</c:v>
                </c:pt>
                <c:pt idx="3584">
                  <c:v>-1.4222571556387839E-3</c:v>
                </c:pt>
                <c:pt idx="3585">
                  <c:v>-1.3694938446877877E-3</c:v>
                </c:pt>
                <c:pt idx="3586">
                  <c:v>-1.3187612301940534E-3</c:v>
                </c:pt>
                <c:pt idx="3587">
                  <c:v>-1.2744121218905031E-3</c:v>
                </c:pt>
                <c:pt idx="3588">
                  <c:v>-1.2304362507789732E-3</c:v>
                </c:pt>
                <c:pt idx="3589">
                  <c:v>-1.1985006411395608E-3</c:v>
                </c:pt>
                <c:pt idx="3590">
                  <c:v>-1.1670905732554227E-3</c:v>
                </c:pt>
                <c:pt idx="3591">
                  <c:v>-1.129481243511962E-3</c:v>
                </c:pt>
                <c:pt idx="3592">
                  <c:v>-1.0960708714555069E-3</c:v>
                </c:pt>
                <c:pt idx="3593">
                  <c:v>-1.04690351887308E-3</c:v>
                </c:pt>
                <c:pt idx="3594">
                  <c:v>-1.0098515477072682E-3</c:v>
                </c:pt>
                <c:pt idx="3595">
                  <c:v>-9.7806076817182194E-4</c:v>
                </c:pt>
                <c:pt idx="3596">
                  <c:v>-9.4120451045627551E-4</c:v>
                </c:pt>
                <c:pt idx="3597">
                  <c:v>-9.0773326270237882E-4</c:v>
                </c:pt>
                <c:pt idx="3598">
                  <c:v>-8.70920870568525E-4</c:v>
                </c:pt>
                <c:pt idx="3599">
                  <c:v>-8.2504500150680331E-4</c:v>
                </c:pt>
                <c:pt idx="3600">
                  <c:v>-7.8117532027078445E-4</c:v>
                </c:pt>
                <c:pt idx="3601">
                  <c:v>-7.3634428027326358E-4</c:v>
                </c:pt>
                <c:pt idx="3602">
                  <c:v>-6.8629291513465113E-4</c:v>
                </c:pt>
                <c:pt idx="3603">
                  <c:v>-6.4887796901716345E-4</c:v>
                </c:pt>
                <c:pt idx="3604">
                  <c:v>-6.107817970312945E-4</c:v>
                </c:pt>
                <c:pt idx="3605">
                  <c:v>-5.9196332200957171E-4</c:v>
                </c:pt>
                <c:pt idx="3606">
                  <c:v>-5.6615116859286567E-4</c:v>
                </c:pt>
                <c:pt idx="3607">
                  <c:v>-5.5043247323201001E-4</c:v>
                </c:pt>
                <c:pt idx="3608">
                  <c:v>-5.2484431949492314E-4</c:v>
                </c:pt>
                <c:pt idx="3609">
                  <c:v>-4.9491343233647688E-4</c:v>
                </c:pt>
                <c:pt idx="3610">
                  <c:v>-4.6632078504291462E-4</c:v>
                </c:pt>
                <c:pt idx="3611">
                  <c:v>-4.3606227579607264E-4</c:v>
                </c:pt>
                <c:pt idx="3612">
                  <c:v>-4.0183612072012414E-4</c:v>
                </c:pt>
                <c:pt idx="3613">
                  <c:v>-3.6515482850420835E-4</c:v>
                </c:pt>
                <c:pt idx="3614">
                  <c:v>-3.2234387901832623E-4</c:v>
                </c:pt>
                <c:pt idx="3615">
                  <c:v>-2.8058258642383774E-4</c:v>
                </c:pt>
                <c:pt idx="3616">
                  <c:v>-2.4926626881832133E-4</c:v>
                </c:pt>
                <c:pt idx="3617">
                  <c:v>-2.1188150809730026E-4</c:v>
                </c:pt>
                <c:pt idx="3618">
                  <c:v>-1.7970625079062735E-4</c:v>
                </c:pt>
                <c:pt idx="3619">
                  <c:v>-1.509374628059365E-4</c:v>
                </c:pt>
                <c:pt idx="3620">
                  <c:v>-1.1914896169526284E-4</c:v>
                </c:pt>
                <c:pt idx="3621">
                  <c:v>-9.4219452439840327E-5</c:v>
                </c:pt>
                <c:pt idx="3622">
                  <c:v>-6.6739648955895626E-5</c:v>
                </c:pt>
                <c:pt idx="3623">
                  <c:v>-2.7837971459421103E-5</c:v>
                </c:pt>
                <c:pt idx="3624">
                  <c:v>1.2109326165476088E-5</c:v>
                </c:pt>
                <c:pt idx="3625">
                  <c:v>2.7246000710139294E-5</c:v>
                </c:pt>
                <c:pt idx="3626">
                  <c:v>4.9071009443580519E-5</c:v>
                </c:pt>
                <c:pt idx="3627">
                  <c:v>7.9724274828645055E-5</c:v>
                </c:pt>
                <c:pt idx="3628">
                  <c:v>1.218498357635583E-4</c:v>
                </c:pt>
                <c:pt idx="3629">
                  <c:v>1.7266480928531338E-4</c:v>
                </c:pt>
                <c:pt idx="3630">
                  <c:v>2.0628565874419253E-4</c:v>
                </c:pt>
                <c:pt idx="3631">
                  <c:v>2.3059235573222545E-4</c:v>
                </c:pt>
                <c:pt idx="3632">
                  <c:v>2.7993064703441949E-4</c:v>
                </c:pt>
                <c:pt idx="3633">
                  <c:v>3.032481054488686E-4</c:v>
                </c:pt>
                <c:pt idx="3634">
                  <c:v>3.3064912907638264E-4</c:v>
                </c:pt>
                <c:pt idx="3635">
                  <c:v>3.6365025766438129E-4</c:v>
                </c:pt>
                <c:pt idx="3636">
                  <c:v>3.848174632042456E-4</c:v>
                </c:pt>
                <c:pt idx="3637">
                  <c:v>4.2935479310930751E-4</c:v>
                </c:pt>
                <c:pt idx="3638">
                  <c:v>4.6526249343771422E-4</c:v>
                </c:pt>
                <c:pt idx="3639">
                  <c:v>5.0433655898417967E-4</c:v>
                </c:pt>
                <c:pt idx="3640">
                  <c:v>5.4835309889323227E-4</c:v>
                </c:pt>
                <c:pt idx="3641">
                  <c:v>5.941400741728578E-4</c:v>
                </c:pt>
                <c:pt idx="3642">
                  <c:v>6.3078759147897003E-4</c:v>
                </c:pt>
                <c:pt idx="3643">
                  <c:v>6.7495013108467047E-4</c:v>
                </c:pt>
                <c:pt idx="3644">
                  <c:v>7.2738026535616816E-4</c:v>
                </c:pt>
                <c:pt idx="3645">
                  <c:v>7.6894108997141994E-4</c:v>
                </c:pt>
                <c:pt idx="3646">
                  <c:v>8.0471311313151856E-4</c:v>
                </c:pt>
                <c:pt idx="3647">
                  <c:v>8.4158087946206543E-4</c:v>
                </c:pt>
                <c:pt idx="3648">
                  <c:v>8.7850467984443357E-4</c:v>
                </c:pt>
                <c:pt idx="3649">
                  <c:v>9.1278078550674903E-4</c:v>
                </c:pt>
                <c:pt idx="3650">
                  <c:v>9.5160710250845174E-4</c:v>
                </c:pt>
                <c:pt idx="3651">
                  <c:v>9.7884560099980342E-4</c:v>
                </c:pt>
                <c:pt idx="3652">
                  <c:v>1.0197689507092259E-3</c:v>
                </c:pt>
                <c:pt idx="3653">
                  <c:v>1.0455293026192549E-3</c:v>
                </c:pt>
                <c:pt idx="3654">
                  <c:v>1.0729347043995209E-3</c:v>
                </c:pt>
                <c:pt idx="3655">
                  <c:v>1.1042252491698969E-3</c:v>
                </c:pt>
                <c:pt idx="3656">
                  <c:v>1.1290506807305569E-3</c:v>
                </c:pt>
                <c:pt idx="3657">
                  <c:v>1.169150376829907E-3</c:v>
                </c:pt>
                <c:pt idx="3658">
                  <c:v>1.2081313599833711E-3</c:v>
                </c:pt>
                <c:pt idx="3659">
                  <c:v>1.2420462284616618E-3</c:v>
                </c:pt>
                <c:pt idx="3660">
                  <c:v>1.2867029744012594E-3</c:v>
                </c:pt>
                <c:pt idx="3661">
                  <c:v>1.3412123743027718E-3</c:v>
                </c:pt>
                <c:pt idx="3662">
                  <c:v>1.3892259422380298E-3</c:v>
                </c:pt>
                <c:pt idx="3663">
                  <c:v>1.4409309204936477E-3</c:v>
                </c:pt>
                <c:pt idx="3664">
                  <c:v>1.4780682322059608E-3</c:v>
                </c:pt>
                <c:pt idx="3665">
                  <c:v>1.5136274258692728E-3</c:v>
                </c:pt>
                <c:pt idx="3666">
                  <c:v>1.5622199664769377E-3</c:v>
                </c:pt>
                <c:pt idx="3667">
                  <c:v>1.6027667878352647E-3</c:v>
                </c:pt>
                <c:pt idx="3668">
                  <c:v>1.6447496746747193E-3</c:v>
                </c:pt>
                <c:pt idx="3669">
                  <c:v>1.6771971235697352E-3</c:v>
                </c:pt>
                <c:pt idx="3670">
                  <c:v>1.7111420933228364E-3</c:v>
                </c:pt>
                <c:pt idx="3671">
                  <c:v>1.7426159413487579E-3</c:v>
                </c:pt>
                <c:pt idx="3672">
                  <c:v>1.7719394395268218E-3</c:v>
                </c:pt>
                <c:pt idx="3673">
                  <c:v>1.8095885250902217E-3</c:v>
                </c:pt>
                <c:pt idx="3674">
                  <c:v>1.8609067869196192E-3</c:v>
                </c:pt>
                <c:pt idx="3675">
                  <c:v>1.9029678511299556E-3</c:v>
                </c:pt>
                <c:pt idx="3676">
                  <c:v>1.9284363481131162E-3</c:v>
                </c:pt>
                <c:pt idx="3677">
                  <c:v>1.9573040019777175E-3</c:v>
                </c:pt>
                <c:pt idx="3678">
                  <c:v>1.9927641287098763E-3</c:v>
                </c:pt>
                <c:pt idx="3679">
                  <c:v>2.0162808946793203E-3</c:v>
                </c:pt>
                <c:pt idx="3680">
                  <c:v>2.0332573666699107E-3</c:v>
                </c:pt>
                <c:pt idx="3681">
                  <c:v>2.0475413681908844E-3</c:v>
                </c:pt>
                <c:pt idx="3682">
                  <c:v>2.0662722647401101E-3</c:v>
                </c:pt>
                <c:pt idx="3683">
                  <c:v>2.0802551320588782E-3</c:v>
                </c:pt>
                <c:pt idx="3684">
                  <c:v>2.0959096531534237E-3</c:v>
                </c:pt>
                <c:pt idx="3685">
                  <c:v>2.11195452757016E-3</c:v>
                </c:pt>
                <c:pt idx="3686">
                  <c:v>2.1234811772611038E-3</c:v>
                </c:pt>
                <c:pt idx="3687">
                  <c:v>2.1363201842645946E-3</c:v>
                </c:pt>
                <c:pt idx="3688">
                  <c:v>2.1499693769745391E-3</c:v>
                </c:pt>
                <c:pt idx="3689">
                  <c:v>2.1593515756726761E-3</c:v>
                </c:pt>
                <c:pt idx="3690">
                  <c:v>2.1632541495460312E-3</c:v>
                </c:pt>
                <c:pt idx="3691">
                  <c:v>2.1626018388518583E-3</c:v>
                </c:pt>
                <c:pt idx="3692">
                  <c:v>2.1644567525207444E-3</c:v>
                </c:pt>
                <c:pt idx="3693">
                  <c:v>2.163367366222448E-3</c:v>
                </c:pt>
                <c:pt idx="3694">
                  <c:v>2.1667935646626797E-3</c:v>
                </c:pt>
                <c:pt idx="3695">
                  <c:v>2.1805685024600045E-3</c:v>
                </c:pt>
                <c:pt idx="3696">
                  <c:v>2.1823384181054715E-3</c:v>
                </c:pt>
                <c:pt idx="3697">
                  <c:v>2.1900164098045513E-3</c:v>
                </c:pt>
                <c:pt idx="3698">
                  <c:v>2.1925927874293497E-3</c:v>
                </c:pt>
                <c:pt idx="3699">
                  <c:v>2.1992513480613594E-3</c:v>
                </c:pt>
                <c:pt idx="3700">
                  <c:v>2.1996584172864634E-3</c:v>
                </c:pt>
                <c:pt idx="3701">
                  <c:v>2.1962534637226072E-3</c:v>
                </c:pt>
                <c:pt idx="3702">
                  <c:v>2.1938303664096382E-3</c:v>
                </c:pt>
                <c:pt idx="3703">
                  <c:v>2.1901613862903824E-3</c:v>
                </c:pt>
                <c:pt idx="3704">
                  <c:v>2.1881598318541418E-3</c:v>
                </c:pt>
                <c:pt idx="3705">
                  <c:v>2.1809607463061987E-3</c:v>
                </c:pt>
                <c:pt idx="3706">
                  <c:v>2.1897257738739059E-3</c:v>
                </c:pt>
                <c:pt idx="3707">
                  <c:v>2.1996423386987456E-3</c:v>
                </c:pt>
                <c:pt idx="3708">
                  <c:v>2.2087142410964385E-3</c:v>
                </c:pt>
                <c:pt idx="3709">
                  <c:v>2.2141084485903209E-3</c:v>
                </c:pt>
                <c:pt idx="3710">
                  <c:v>2.2216963387333638E-3</c:v>
                </c:pt>
                <c:pt idx="3711">
                  <c:v>2.2143216521532845E-3</c:v>
                </c:pt>
                <c:pt idx="3712">
                  <c:v>2.206240640131865E-3</c:v>
                </c:pt>
                <c:pt idx="3713">
                  <c:v>2.1977709748500713E-3</c:v>
                </c:pt>
                <c:pt idx="3714">
                  <c:v>2.1945396628212169E-3</c:v>
                </c:pt>
                <c:pt idx="3715">
                  <c:v>2.1884092099037178E-3</c:v>
                </c:pt>
                <c:pt idx="3716">
                  <c:v>2.1967200172526742E-3</c:v>
                </c:pt>
                <c:pt idx="3717">
                  <c:v>2.2022627534680353E-3</c:v>
                </c:pt>
                <c:pt idx="3718">
                  <c:v>2.2077777470631199E-3</c:v>
                </c:pt>
                <c:pt idx="3719">
                  <c:v>2.208521332365316E-3</c:v>
                </c:pt>
                <c:pt idx="3720">
                  <c:v>2.2123285726841613E-3</c:v>
                </c:pt>
                <c:pt idx="3721">
                  <c:v>2.2203974544959151E-3</c:v>
                </c:pt>
                <c:pt idx="3722">
                  <c:v>2.2226382319046663E-3</c:v>
                </c:pt>
                <c:pt idx="3723">
                  <c:v>2.2284066529267071E-3</c:v>
                </c:pt>
                <c:pt idx="3724">
                  <c:v>2.2394948678393966E-3</c:v>
                </c:pt>
                <c:pt idx="3725">
                  <c:v>2.2540833813234754E-3</c:v>
                </c:pt>
                <c:pt idx="3726">
                  <c:v>2.2620942968699449E-3</c:v>
                </c:pt>
                <c:pt idx="3727">
                  <c:v>2.2711035541618592E-3</c:v>
                </c:pt>
                <c:pt idx="3728">
                  <c:v>2.2834248404659833E-3</c:v>
                </c:pt>
                <c:pt idx="3729">
                  <c:v>2.2906949980693466E-3</c:v>
                </c:pt>
                <c:pt idx="3730">
                  <c:v>2.305542570575512E-3</c:v>
                </c:pt>
                <c:pt idx="3731">
                  <c:v>2.3118956153744688E-3</c:v>
                </c:pt>
                <c:pt idx="3732">
                  <c:v>2.3166862823373563E-3</c:v>
                </c:pt>
                <c:pt idx="3733">
                  <c:v>2.3193775547328652E-3</c:v>
                </c:pt>
                <c:pt idx="3734">
                  <c:v>2.3270637702322524E-3</c:v>
                </c:pt>
                <c:pt idx="3735">
                  <c:v>2.3255384814385945E-3</c:v>
                </c:pt>
                <c:pt idx="3736">
                  <c:v>2.3254604798242685E-3</c:v>
                </c:pt>
                <c:pt idx="3737">
                  <c:v>2.3239502538884272E-3</c:v>
                </c:pt>
                <c:pt idx="3738">
                  <c:v>2.320777539190634E-3</c:v>
                </c:pt>
                <c:pt idx="3739">
                  <c:v>2.323250125890576E-3</c:v>
                </c:pt>
                <c:pt idx="3740">
                  <c:v>2.3148634361919284E-3</c:v>
                </c:pt>
                <c:pt idx="3741">
                  <c:v>2.3047682675821891E-3</c:v>
                </c:pt>
                <c:pt idx="3742">
                  <c:v>2.2948039000055412E-3</c:v>
                </c:pt>
                <c:pt idx="3743">
                  <c:v>2.2851632462652311E-3</c:v>
                </c:pt>
                <c:pt idx="3744">
                  <c:v>2.2782712701968685E-3</c:v>
                </c:pt>
                <c:pt idx="3745">
                  <c:v>2.264858306715088E-3</c:v>
                </c:pt>
                <c:pt idx="3746">
                  <c:v>2.2494570904750487E-3</c:v>
                </c:pt>
                <c:pt idx="3747">
                  <c:v>2.24214023028138E-3</c:v>
                </c:pt>
                <c:pt idx="3748">
                  <c:v>2.2261437092168765E-3</c:v>
                </c:pt>
                <c:pt idx="3749">
                  <c:v>2.2149963951139206E-3</c:v>
                </c:pt>
                <c:pt idx="3750">
                  <c:v>2.2046124019146009E-3</c:v>
                </c:pt>
                <c:pt idx="3751">
                  <c:v>2.2040348966365299E-3</c:v>
                </c:pt>
                <c:pt idx="3752">
                  <c:v>2.193355461703672E-3</c:v>
                </c:pt>
                <c:pt idx="3753">
                  <c:v>2.1869067909727961E-3</c:v>
                </c:pt>
                <c:pt idx="3754">
                  <c:v>2.1815347346468236E-3</c:v>
                </c:pt>
                <c:pt idx="3755">
                  <c:v>2.1807127618053831E-3</c:v>
                </c:pt>
                <c:pt idx="3756">
                  <c:v>2.1765775528677948E-3</c:v>
                </c:pt>
                <c:pt idx="3757">
                  <c:v>2.1665938061465871E-3</c:v>
                </c:pt>
                <c:pt idx="3758">
                  <c:v>2.1491826032602841E-3</c:v>
                </c:pt>
                <c:pt idx="3759">
                  <c:v>2.1331757199596914E-3</c:v>
                </c:pt>
                <c:pt idx="3760">
                  <c:v>2.1146624085151729E-3</c:v>
                </c:pt>
                <c:pt idx="3761">
                  <c:v>2.0936326049871149E-3</c:v>
                </c:pt>
                <c:pt idx="3762">
                  <c:v>2.0758929500638004E-3</c:v>
                </c:pt>
                <c:pt idx="3763">
                  <c:v>2.0597731755503546E-3</c:v>
                </c:pt>
                <c:pt idx="3764">
                  <c:v>2.036392396007938E-3</c:v>
                </c:pt>
                <c:pt idx="3765">
                  <c:v>2.0207645368997291E-3</c:v>
                </c:pt>
                <c:pt idx="3766">
                  <c:v>2.0002944808792853E-3</c:v>
                </c:pt>
                <c:pt idx="3767">
                  <c:v>1.9754946549768756E-3</c:v>
                </c:pt>
                <c:pt idx="3768">
                  <c:v>1.9504011136393903E-3</c:v>
                </c:pt>
                <c:pt idx="3769">
                  <c:v>1.9327950631945841E-3</c:v>
                </c:pt>
                <c:pt idx="3770">
                  <c:v>1.9059517516179212E-3</c:v>
                </c:pt>
                <c:pt idx="3771">
                  <c:v>1.8802533703775766E-3</c:v>
                </c:pt>
                <c:pt idx="3772">
                  <c:v>1.8485210780256284E-3</c:v>
                </c:pt>
                <c:pt idx="3773">
                  <c:v>1.8281384495795869E-3</c:v>
                </c:pt>
                <c:pt idx="3774">
                  <c:v>1.8094782419445113E-3</c:v>
                </c:pt>
                <c:pt idx="3775">
                  <c:v>1.7780653589069446E-3</c:v>
                </c:pt>
                <c:pt idx="3776">
                  <c:v>1.751215848806429E-3</c:v>
                </c:pt>
                <c:pt idx="3777">
                  <c:v>1.7190618310268476E-3</c:v>
                </c:pt>
                <c:pt idx="3778">
                  <c:v>1.6945836437851499E-3</c:v>
                </c:pt>
                <c:pt idx="3779">
                  <c:v>1.6627736195017843E-3</c:v>
                </c:pt>
                <c:pt idx="3780">
                  <c:v>1.6349063781527467E-3</c:v>
                </c:pt>
                <c:pt idx="3781">
                  <c:v>1.5993825606838764E-3</c:v>
                </c:pt>
                <c:pt idx="3782">
                  <c:v>1.5772342815544758E-3</c:v>
                </c:pt>
                <c:pt idx="3783">
                  <c:v>1.5441371683533049E-3</c:v>
                </c:pt>
                <c:pt idx="3784">
                  <c:v>1.5251249495593657E-3</c:v>
                </c:pt>
                <c:pt idx="3785">
                  <c:v>1.5047179392932322E-3</c:v>
                </c:pt>
                <c:pt idx="3786">
                  <c:v>1.5016388702608593E-3</c:v>
                </c:pt>
                <c:pt idx="3787">
                  <c:v>1.4887656497513447E-3</c:v>
                </c:pt>
                <c:pt idx="3788">
                  <c:v>1.481563924659436E-3</c:v>
                </c:pt>
                <c:pt idx="3789">
                  <c:v>1.476407670403354E-3</c:v>
                </c:pt>
                <c:pt idx="3790">
                  <c:v>1.4525007553672794E-3</c:v>
                </c:pt>
                <c:pt idx="3791">
                  <c:v>1.4340919862836979E-3</c:v>
                </c:pt>
                <c:pt idx="3792">
                  <c:v>1.4144778800949862E-3</c:v>
                </c:pt>
                <c:pt idx="3793">
                  <c:v>1.4039720190694523E-3</c:v>
                </c:pt>
                <c:pt idx="3794">
                  <c:v>1.3860096417457903E-3</c:v>
                </c:pt>
                <c:pt idx="3795">
                  <c:v>1.3719148082347637E-3</c:v>
                </c:pt>
                <c:pt idx="3796">
                  <c:v>1.3590836170235656E-3</c:v>
                </c:pt>
                <c:pt idx="3797">
                  <c:v>1.3457126801912208E-3</c:v>
                </c:pt>
                <c:pt idx="3798">
                  <c:v>1.3403061897860756E-3</c:v>
                </c:pt>
                <c:pt idx="3799">
                  <c:v>1.341225057235604E-3</c:v>
                </c:pt>
                <c:pt idx="3800">
                  <c:v>1.3490233074589003E-3</c:v>
                </c:pt>
                <c:pt idx="3801">
                  <c:v>1.3469765180804665E-3</c:v>
                </c:pt>
                <c:pt idx="3802">
                  <c:v>1.3572434462851121E-3</c:v>
                </c:pt>
                <c:pt idx="3803">
                  <c:v>1.3633269491418062E-3</c:v>
                </c:pt>
                <c:pt idx="3804">
                  <c:v>1.3542103188940277E-3</c:v>
                </c:pt>
                <c:pt idx="3805">
                  <c:v>1.3377653391133889E-3</c:v>
                </c:pt>
                <c:pt idx="3806">
                  <c:v>1.3357030035637341E-3</c:v>
                </c:pt>
                <c:pt idx="3807">
                  <c:v>1.3397976755101541E-3</c:v>
                </c:pt>
                <c:pt idx="3808">
                  <c:v>1.3375336896060653E-3</c:v>
                </c:pt>
                <c:pt idx="3809">
                  <c:v>1.3247778293106753E-3</c:v>
                </c:pt>
                <c:pt idx="3810">
                  <c:v>1.319157791020832E-3</c:v>
                </c:pt>
                <c:pt idx="3811">
                  <c:v>1.3082763849027893E-3</c:v>
                </c:pt>
                <c:pt idx="3812">
                  <c:v>1.2905177333785197E-3</c:v>
                </c:pt>
                <c:pt idx="3813">
                  <c:v>1.2747969105134141E-3</c:v>
                </c:pt>
                <c:pt idx="3814">
                  <c:v>1.2638195671799859E-3</c:v>
                </c:pt>
                <c:pt idx="3815">
                  <c:v>1.2477034923219861E-3</c:v>
                </c:pt>
                <c:pt idx="3816">
                  <c:v>1.2314297691366765E-3</c:v>
                </c:pt>
                <c:pt idx="3817">
                  <c:v>1.2270204044652396E-3</c:v>
                </c:pt>
                <c:pt idx="3818">
                  <c:v>1.2118082565244961E-3</c:v>
                </c:pt>
                <c:pt idx="3819">
                  <c:v>1.1990230487822484E-3</c:v>
                </c:pt>
                <c:pt idx="3820">
                  <c:v>1.1746148297482608E-3</c:v>
                </c:pt>
                <c:pt idx="3821">
                  <c:v>1.15984803283966E-3</c:v>
                </c:pt>
                <c:pt idx="3822">
                  <c:v>1.1519443213288737E-3</c:v>
                </c:pt>
                <c:pt idx="3823">
                  <c:v>1.1428474217553349E-3</c:v>
                </c:pt>
                <c:pt idx="3824">
                  <c:v>1.1331419474909709E-3</c:v>
                </c:pt>
                <c:pt idx="3825">
                  <c:v>1.1200622041388155E-3</c:v>
                </c:pt>
                <c:pt idx="3826">
                  <c:v>1.1056540585087911E-3</c:v>
                </c:pt>
                <c:pt idx="3827">
                  <c:v>1.08786910903842E-3</c:v>
                </c:pt>
                <c:pt idx="3828">
                  <c:v>1.0674779216454447E-3</c:v>
                </c:pt>
                <c:pt idx="3829">
                  <c:v>1.0354683126937722E-3</c:v>
                </c:pt>
                <c:pt idx="3830">
                  <c:v>9.9526911004730028E-4</c:v>
                </c:pt>
                <c:pt idx="3831">
                  <c:v>9.670936958222667E-4</c:v>
                </c:pt>
                <c:pt idx="3832">
                  <c:v>9.3223271444419138E-4</c:v>
                </c:pt>
                <c:pt idx="3833">
                  <c:v>8.916331808071856E-4</c:v>
                </c:pt>
                <c:pt idx="3834">
                  <c:v>8.3937462729236621E-4</c:v>
                </c:pt>
                <c:pt idx="3835">
                  <c:v>8.0596628533510654E-4</c:v>
                </c:pt>
                <c:pt idx="3836">
                  <c:v>7.697640476264265E-4</c:v>
                </c:pt>
                <c:pt idx="3837">
                  <c:v>7.1990249138621798E-4</c:v>
                </c:pt>
                <c:pt idx="3838">
                  <c:v>6.8802626150463739E-4</c:v>
                </c:pt>
                <c:pt idx="3839">
                  <c:v>6.3504559118042936E-4</c:v>
                </c:pt>
                <c:pt idx="3840">
                  <c:v>5.8606569082620904E-4</c:v>
                </c:pt>
                <c:pt idx="3841">
                  <c:v>5.3398076142338461E-4</c:v>
                </c:pt>
                <c:pt idx="3842">
                  <c:v>4.9410339297774179E-4</c:v>
                </c:pt>
                <c:pt idx="3843">
                  <c:v>4.4561749720667686E-4</c:v>
                </c:pt>
                <c:pt idx="3844">
                  <c:v>4.0615812492960767E-4</c:v>
                </c:pt>
                <c:pt idx="3845">
                  <c:v>3.674753659624682E-4</c:v>
                </c:pt>
                <c:pt idx="3846">
                  <c:v>3.1723526565330921E-4</c:v>
                </c:pt>
                <c:pt idx="3847">
                  <c:v>2.8463315568607835E-4</c:v>
                </c:pt>
                <c:pt idx="3848">
                  <c:v>2.4614443613107251E-4</c:v>
                </c:pt>
                <c:pt idx="3849">
                  <c:v>2.1825260882417824E-4</c:v>
                </c:pt>
                <c:pt idx="3850">
                  <c:v>1.9238439229918967E-4</c:v>
                </c:pt>
                <c:pt idx="3851">
                  <c:v>1.636035127427253E-4</c:v>
                </c:pt>
                <c:pt idx="3852">
                  <c:v>1.3251294916513754E-4</c:v>
                </c:pt>
                <c:pt idx="3853">
                  <c:v>9.4257095636338423E-5</c:v>
                </c:pt>
                <c:pt idx="3854">
                  <c:v>5.0406878104378962E-5</c:v>
                </c:pt>
                <c:pt idx="3855">
                  <c:v>7.9292025325193537E-6</c:v>
                </c:pt>
                <c:pt idx="3856">
                  <c:v>-3.8822786422017102E-5</c:v>
                </c:pt>
                <c:pt idx="3857">
                  <c:v>-7.1907974859764949E-5</c:v>
                </c:pt>
                <c:pt idx="3858">
                  <c:v>-1.1136977930739999E-4</c:v>
                </c:pt>
                <c:pt idx="3859">
                  <c:v>-1.5259318119457789E-4</c:v>
                </c:pt>
                <c:pt idx="3860">
                  <c:v>-1.9139416409859344E-4</c:v>
                </c:pt>
                <c:pt idx="3861">
                  <c:v>-2.2925382447714989E-4</c:v>
                </c:pt>
                <c:pt idx="3862">
                  <c:v>-2.5836783169528601E-4</c:v>
                </c:pt>
                <c:pt idx="3863">
                  <c:v>-2.8605222984921428E-4</c:v>
                </c:pt>
                <c:pt idx="3864">
                  <c:v>-3.1089756575530787E-4</c:v>
                </c:pt>
                <c:pt idx="3865">
                  <c:v>-3.2431314041924173E-4</c:v>
                </c:pt>
                <c:pt idx="3866">
                  <c:v>-3.5107039061122678E-4</c:v>
                </c:pt>
                <c:pt idx="3867">
                  <c:v>-3.7882273301680981E-4</c:v>
                </c:pt>
                <c:pt idx="3868">
                  <c:v>-4.1247046262552189E-4</c:v>
                </c:pt>
                <c:pt idx="3869">
                  <c:v>-4.635399075942187E-4</c:v>
                </c:pt>
                <c:pt idx="3870">
                  <c:v>-4.9601452345847548E-4</c:v>
                </c:pt>
                <c:pt idx="3871">
                  <c:v>-5.2872492021120026E-4</c:v>
                </c:pt>
                <c:pt idx="3872">
                  <c:v>-5.7327551562257821E-4</c:v>
                </c:pt>
                <c:pt idx="3873">
                  <c:v>-5.8945462856404543E-4</c:v>
                </c:pt>
                <c:pt idx="3874">
                  <c:v>-6.0675209100337303E-4</c:v>
                </c:pt>
                <c:pt idx="3875">
                  <c:v>-6.2846640806887085E-4</c:v>
                </c:pt>
                <c:pt idx="3876">
                  <c:v>-6.4927751325502851E-4</c:v>
                </c:pt>
                <c:pt idx="3877">
                  <c:v>-6.7516128862707089E-4</c:v>
                </c:pt>
                <c:pt idx="3878">
                  <c:v>-6.8351730983486981E-4</c:v>
                </c:pt>
                <c:pt idx="3879">
                  <c:v>-6.9507043013427141E-4</c:v>
                </c:pt>
                <c:pt idx="3880">
                  <c:v>-7.1020509625287556E-4</c:v>
                </c:pt>
                <c:pt idx="3881">
                  <c:v>-7.0778709298504575E-4</c:v>
                </c:pt>
                <c:pt idx="3882">
                  <c:v>-7.2059347971786803E-4</c:v>
                </c:pt>
                <c:pt idx="3883">
                  <c:v>-7.3074116832463551E-4</c:v>
                </c:pt>
                <c:pt idx="3884">
                  <c:v>-7.3509648974343469E-4</c:v>
                </c:pt>
                <c:pt idx="3885">
                  <c:v>-7.506493685017347E-4</c:v>
                </c:pt>
                <c:pt idx="3886">
                  <c:v>-7.7029337160261014E-4</c:v>
                </c:pt>
                <c:pt idx="3887">
                  <c:v>-7.9043324136760819E-4</c:v>
                </c:pt>
                <c:pt idx="3888">
                  <c:v>-8.1171497902340667E-4</c:v>
                </c:pt>
                <c:pt idx="3889">
                  <c:v>-8.333920202327305E-4</c:v>
                </c:pt>
                <c:pt idx="3890">
                  <c:v>-8.4712391701758912E-4</c:v>
                </c:pt>
                <c:pt idx="3891">
                  <c:v>-8.6129706742922802E-4</c:v>
                </c:pt>
                <c:pt idx="3892">
                  <c:v>-8.699914002914149E-4</c:v>
                </c:pt>
                <c:pt idx="3893">
                  <c:v>-8.8380225467218237E-4</c:v>
                </c:pt>
                <c:pt idx="3894">
                  <c:v>-8.8423072515580851E-4</c:v>
                </c:pt>
                <c:pt idx="3895">
                  <c:v>-8.8928994192933003E-4</c:v>
                </c:pt>
                <c:pt idx="3896">
                  <c:v>-8.8221334487404693E-4</c:v>
                </c:pt>
                <c:pt idx="3897">
                  <c:v>-8.6704307102985145E-4</c:v>
                </c:pt>
                <c:pt idx="3898">
                  <c:v>-8.6110773708230519E-4</c:v>
                </c:pt>
                <c:pt idx="3899">
                  <c:v>-8.597256779121357E-4</c:v>
                </c:pt>
                <c:pt idx="3900">
                  <c:v>-8.4849174176802921E-4</c:v>
                </c:pt>
                <c:pt idx="3901">
                  <c:v>-8.3414118458038922E-4</c:v>
                </c:pt>
                <c:pt idx="3902">
                  <c:v>-8.1129401042457879E-4</c:v>
                </c:pt>
                <c:pt idx="3903">
                  <c:v>-7.8984372692886165E-4</c:v>
                </c:pt>
                <c:pt idx="3904">
                  <c:v>-7.7411901213575256E-4</c:v>
                </c:pt>
                <c:pt idx="3905">
                  <c:v>-7.596300654164771E-4</c:v>
                </c:pt>
                <c:pt idx="3906">
                  <c:v>-7.544725061117228E-4</c:v>
                </c:pt>
                <c:pt idx="3907">
                  <c:v>-7.4631459904247674E-4</c:v>
                </c:pt>
                <c:pt idx="3908">
                  <c:v>-7.4163419295732668E-4</c:v>
                </c:pt>
                <c:pt idx="3909">
                  <c:v>-7.2638967196870076E-4</c:v>
                </c:pt>
                <c:pt idx="3910">
                  <c:v>-7.1154332425598776E-4</c:v>
                </c:pt>
                <c:pt idx="3911">
                  <c:v>-6.9265023827023823E-4</c:v>
                </c:pt>
                <c:pt idx="3912">
                  <c:v>-6.7144618184495058E-4</c:v>
                </c:pt>
                <c:pt idx="3913">
                  <c:v>-6.6358150055804445E-4</c:v>
                </c:pt>
                <c:pt idx="3914">
                  <c:v>-6.444785740585381E-4</c:v>
                </c:pt>
                <c:pt idx="3915">
                  <c:v>-6.2385871809481444E-4</c:v>
                </c:pt>
                <c:pt idx="3916">
                  <c:v>-6.0614623831145586E-4</c:v>
                </c:pt>
                <c:pt idx="3917">
                  <c:v>-5.8865781721733886E-4</c:v>
                </c:pt>
                <c:pt idx="3918">
                  <c:v>-5.661620952678104E-4</c:v>
                </c:pt>
                <c:pt idx="3919">
                  <c:v>-5.4618982288206965E-4</c:v>
                </c:pt>
                <c:pt idx="3920">
                  <c:v>-5.3001200554927887E-4</c:v>
                </c:pt>
                <c:pt idx="3921">
                  <c:v>-5.3019956576795936E-4</c:v>
                </c:pt>
                <c:pt idx="3922">
                  <c:v>-5.267798440563681E-4</c:v>
                </c:pt>
                <c:pt idx="3923">
                  <c:v>-5.2390377116611582E-4</c:v>
                </c:pt>
                <c:pt idx="3924">
                  <c:v>-5.1492781879339863E-4</c:v>
                </c:pt>
                <c:pt idx="3925">
                  <c:v>-5.0566465236863629E-4</c:v>
                </c:pt>
                <c:pt idx="3926">
                  <c:v>-4.9301743852519099E-4</c:v>
                </c:pt>
                <c:pt idx="3927">
                  <c:v>-4.8109200137245192E-4</c:v>
                </c:pt>
                <c:pt idx="3928">
                  <c:v>-4.6937083802803205E-4</c:v>
                </c:pt>
                <c:pt idx="3929">
                  <c:v>-4.5766844254029846E-4</c:v>
                </c:pt>
                <c:pt idx="3930">
                  <c:v>-4.3916768634327726E-4</c:v>
                </c:pt>
                <c:pt idx="3931">
                  <c:v>-4.1688041348067847E-4</c:v>
                </c:pt>
                <c:pt idx="3932">
                  <c:v>-4.0164317402737159E-4</c:v>
                </c:pt>
                <c:pt idx="3933">
                  <c:v>-3.9816224561354299E-4</c:v>
                </c:pt>
                <c:pt idx="3934">
                  <c:v>-3.8790621681229363E-4</c:v>
                </c:pt>
                <c:pt idx="3935">
                  <c:v>-3.705499278317077E-4</c:v>
                </c:pt>
                <c:pt idx="3936">
                  <c:v>-3.5877711637503836E-4</c:v>
                </c:pt>
                <c:pt idx="3937">
                  <c:v>-3.3650065025452042E-4</c:v>
                </c:pt>
                <c:pt idx="3938">
                  <c:v>-3.2101319891698687E-4</c:v>
                </c:pt>
                <c:pt idx="3939">
                  <c:v>-3.01335844271162E-4</c:v>
                </c:pt>
                <c:pt idx="3940">
                  <c:v>-2.7454785322479224E-4</c:v>
                </c:pt>
                <c:pt idx="3941">
                  <c:v>-2.6601189091516746E-4</c:v>
                </c:pt>
                <c:pt idx="3942">
                  <c:v>-2.5225923250914758E-4</c:v>
                </c:pt>
                <c:pt idx="3943">
                  <c:v>-2.2940592728501482E-4</c:v>
                </c:pt>
                <c:pt idx="3944">
                  <c:v>-2.1381921482146232E-4</c:v>
                </c:pt>
                <c:pt idx="3945">
                  <c:v>-2.027495366812453E-4</c:v>
                </c:pt>
                <c:pt idx="3946">
                  <c:v>-1.9041519059123091E-4</c:v>
                </c:pt>
                <c:pt idx="3947">
                  <c:v>-1.8707591734894725E-4</c:v>
                </c:pt>
                <c:pt idx="3948">
                  <c:v>-1.6795905648018673E-4</c:v>
                </c:pt>
                <c:pt idx="3949">
                  <c:v>-1.6006983246753798E-4</c:v>
                </c:pt>
                <c:pt idx="3950">
                  <c:v>-1.4920088734937943E-4</c:v>
                </c:pt>
                <c:pt idx="3951">
                  <c:v>-1.448602269877737E-4</c:v>
                </c:pt>
                <c:pt idx="3952">
                  <c:v>-1.3909141802152301E-4</c:v>
                </c:pt>
                <c:pt idx="3953">
                  <c:v>-1.3212098412644749E-4</c:v>
                </c:pt>
                <c:pt idx="3954">
                  <c:v>-1.292967810876264E-4</c:v>
                </c:pt>
                <c:pt idx="3955">
                  <c:v>-1.2663516831873704E-4</c:v>
                </c:pt>
                <c:pt idx="3956">
                  <c:v>-1.2129877333990075E-4</c:v>
                </c:pt>
                <c:pt idx="3957">
                  <c:v>-1.1927217814938593E-4</c:v>
                </c:pt>
                <c:pt idx="3958">
                  <c:v>-1.128713178296436E-4</c:v>
                </c:pt>
                <c:pt idx="3959">
                  <c:v>-1.0703429977096678E-4</c:v>
                </c:pt>
                <c:pt idx="3960">
                  <c:v>-9.382488207764991E-5</c:v>
                </c:pt>
                <c:pt idx="3961">
                  <c:v>-8.0643109062100815E-5</c:v>
                </c:pt>
                <c:pt idx="3962">
                  <c:v>-6.2367413240710593E-5</c:v>
                </c:pt>
                <c:pt idx="3963">
                  <c:v>-3.2935338355261183E-5</c:v>
                </c:pt>
                <c:pt idx="3964">
                  <c:v>-1.6325937100456885E-5</c:v>
                </c:pt>
                <c:pt idx="3965">
                  <c:v>-8.5703340885826137E-6</c:v>
                </c:pt>
                <c:pt idx="3966">
                  <c:v>-3.5554495901001692E-6</c:v>
                </c:pt>
                <c:pt idx="3967">
                  <c:v>-6.283475719753044E-7</c:v>
                </c:pt>
                <c:pt idx="3968">
                  <c:v>4.5848107466894166E-6</c:v>
                </c:pt>
                <c:pt idx="3969">
                  <c:v>8.4178399667115886E-6</c:v>
                </c:pt>
                <c:pt idx="3970">
                  <c:v>2.1737121092339205E-5</c:v>
                </c:pt>
                <c:pt idx="3971">
                  <c:v>3.5022988027700444E-5</c:v>
                </c:pt>
                <c:pt idx="3972">
                  <c:v>3.9982301785384542E-5</c:v>
                </c:pt>
                <c:pt idx="3973">
                  <c:v>4.9065861765985529E-5</c:v>
                </c:pt>
                <c:pt idx="3974">
                  <c:v>5.2590403188224462E-5</c:v>
                </c:pt>
                <c:pt idx="3975">
                  <c:v>5.7777763032969517E-5</c:v>
                </c:pt>
                <c:pt idx="3976">
                  <c:v>5.595256154178434E-5</c:v>
                </c:pt>
                <c:pt idx="3977">
                  <c:v>5.0550611813263479E-5</c:v>
                </c:pt>
                <c:pt idx="3978">
                  <c:v>7.0431440506533137E-5</c:v>
                </c:pt>
                <c:pt idx="3979">
                  <c:v>8.9328460086509888E-5</c:v>
                </c:pt>
                <c:pt idx="3980">
                  <c:v>1.0161033622151627E-4</c:v>
                </c:pt>
                <c:pt idx="3981">
                  <c:v>9.8210430978798015E-5</c:v>
                </c:pt>
                <c:pt idx="3982">
                  <c:v>9.0418935894011026E-5</c:v>
                </c:pt>
                <c:pt idx="3983">
                  <c:v>7.1018438930472918E-5</c:v>
                </c:pt>
                <c:pt idx="3984">
                  <c:v>4.3067413162524219E-5</c:v>
                </c:pt>
                <c:pt idx="3985">
                  <c:v>1.5165185167736736E-5</c:v>
                </c:pt>
                <c:pt idx="3986">
                  <c:v>-1.1623190894930792E-5</c:v>
                </c:pt>
                <c:pt idx="3987">
                  <c:v>-2.6413809713525165E-5</c:v>
                </c:pt>
                <c:pt idx="3988">
                  <c:v>-4.6065539188084257E-5</c:v>
                </c:pt>
                <c:pt idx="3989">
                  <c:v>-6.9796589533448447E-5</c:v>
                </c:pt>
                <c:pt idx="3990">
                  <c:v>-1.0362594534922575E-4</c:v>
                </c:pt>
                <c:pt idx="3991">
                  <c:v>-9.8123277509379363E-5</c:v>
                </c:pt>
                <c:pt idx="3992">
                  <c:v>-9.1885243076783059E-5</c:v>
                </c:pt>
                <c:pt idx="3993">
                  <c:v>-9.2303844216529271E-5</c:v>
                </c:pt>
                <c:pt idx="3994">
                  <c:v>-9.0000566576164761E-5</c:v>
                </c:pt>
                <c:pt idx="3995">
                  <c:v>-1.0066033344352906E-4</c:v>
                </c:pt>
                <c:pt idx="3996">
                  <c:v>-1.1646907387461052E-4</c:v>
                </c:pt>
                <c:pt idx="3997">
                  <c:v>-1.3024532765840312E-4</c:v>
                </c:pt>
                <c:pt idx="3998">
                  <c:v>-1.3991640798595399E-4</c:v>
                </c:pt>
                <c:pt idx="3999">
                  <c:v>-1.4829486980651315E-4</c:v>
                </c:pt>
                <c:pt idx="4000">
                  <c:v>-1.6903544184623229E-4</c:v>
                </c:pt>
                <c:pt idx="4001">
                  <c:v>-1.9624250072266384E-4</c:v>
                </c:pt>
                <c:pt idx="4002">
                  <c:v>-2.0559155866976201E-4</c:v>
                </c:pt>
                <c:pt idx="4003">
                  <c:v>-2.1271193817411828E-4</c:v>
                </c:pt>
                <c:pt idx="4004">
                  <c:v>-2.189355055122307E-4</c:v>
                </c:pt>
                <c:pt idx="4005">
                  <c:v>-2.2413592044681128E-4</c:v>
                </c:pt>
                <c:pt idx="4006">
                  <c:v>-2.3291319250812366E-4</c:v>
                </c:pt>
                <c:pt idx="4007">
                  <c:v>-2.5258064724045191E-4</c:v>
                </c:pt>
                <c:pt idx="4008">
                  <c:v>-2.7527425014339931E-4</c:v>
                </c:pt>
                <c:pt idx="4009">
                  <c:v>-2.993888538930287E-4</c:v>
                </c:pt>
                <c:pt idx="4010">
                  <c:v>-3.2492877230541162E-4</c:v>
                </c:pt>
                <c:pt idx="4011">
                  <c:v>-3.5177056164601138E-4</c:v>
                </c:pt>
                <c:pt idx="4012">
                  <c:v>-3.722743652548038E-4</c:v>
                </c:pt>
                <c:pt idx="4013">
                  <c:v>-3.9806307989470428E-4</c:v>
                </c:pt>
                <c:pt idx="4014">
                  <c:v>-3.9678242916442918E-4</c:v>
                </c:pt>
                <c:pt idx="4015">
                  <c:v>-4.0866901509679335E-4</c:v>
                </c:pt>
                <c:pt idx="4016">
                  <c:v>-4.123901098515184E-4</c:v>
                </c:pt>
                <c:pt idx="4017">
                  <c:v>-4.2505001223368391E-4</c:v>
                </c:pt>
                <c:pt idx="4018">
                  <c:v>-4.3741626821452013E-4</c:v>
                </c:pt>
                <c:pt idx="4019">
                  <c:v>-4.4929685630108767E-4</c:v>
                </c:pt>
                <c:pt idx="4020">
                  <c:v>-4.4830976066638229E-4</c:v>
                </c:pt>
                <c:pt idx="4021">
                  <c:v>-4.3356742554699027E-4</c:v>
                </c:pt>
                <c:pt idx="4022">
                  <c:v>-4.2747901648109262E-4</c:v>
                </c:pt>
                <c:pt idx="4023">
                  <c:v>-4.3370550099736788E-4</c:v>
                </c:pt>
                <c:pt idx="4024">
                  <c:v>-4.3772714585856742E-4</c:v>
                </c:pt>
                <c:pt idx="4025">
                  <c:v>-4.5141098359515342E-4</c:v>
                </c:pt>
                <c:pt idx="4026">
                  <c:v>-4.5777430394007849E-4</c:v>
                </c:pt>
                <c:pt idx="4027">
                  <c:v>-4.6523243640648218E-4</c:v>
                </c:pt>
                <c:pt idx="4028">
                  <c:v>-4.7595699095157983E-4</c:v>
                </c:pt>
                <c:pt idx="4029">
                  <c:v>-4.8539500942832011E-4</c:v>
                </c:pt>
                <c:pt idx="4030">
                  <c:v>-4.9339845514770905E-4</c:v>
                </c:pt>
                <c:pt idx="4031">
                  <c:v>-5.0669274935356801E-4</c:v>
                </c:pt>
                <c:pt idx="4032">
                  <c:v>-5.193805451666171E-4</c:v>
                </c:pt>
                <c:pt idx="4033">
                  <c:v>-5.3731555665375783E-4</c:v>
                </c:pt>
                <c:pt idx="4034">
                  <c:v>-5.4880636407579381E-4</c:v>
                </c:pt>
                <c:pt idx="4035">
                  <c:v>-5.5280327926797348E-4</c:v>
                </c:pt>
                <c:pt idx="4036">
                  <c:v>-5.538576548734938E-4</c:v>
                </c:pt>
                <c:pt idx="4037">
                  <c:v>-5.55951995540922E-4</c:v>
                </c:pt>
                <c:pt idx="4038">
                  <c:v>-5.5172627050133584E-4</c:v>
                </c:pt>
                <c:pt idx="4039">
                  <c:v>-5.6726545590840268E-4</c:v>
                </c:pt>
                <c:pt idx="4040">
                  <c:v>-5.8414016740732067E-4</c:v>
                </c:pt>
                <c:pt idx="4041">
                  <c:v>-5.9533779018083779E-4</c:v>
                </c:pt>
                <c:pt idx="4042">
                  <c:v>-6.037457314764605E-4</c:v>
                </c:pt>
                <c:pt idx="4043">
                  <c:v>-6.1454709284489324E-4</c:v>
                </c:pt>
                <c:pt idx="4044">
                  <c:v>-6.1296086932416849E-4</c:v>
                </c:pt>
                <c:pt idx="4045">
                  <c:v>-6.2587372433792557E-4</c:v>
                </c:pt>
                <c:pt idx="4046">
                  <c:v>-6.13966174783318E-4</c:v>
                </c:pt>
                <c:pt idx="4047">
                  <c:v>-6.1644790294952787E-4</c:v>
                </c:pt>
                <c:pt idx="4048">
                  <c:v>-6.1102017050014741E-4</c:v>
                </c:pt>
                <c:pt idx="4049">
                  <c:v>-5.9413152802864427E-4</c:v>
                </c:pt>
                <c:pt idx="4050">
                  <c:v>-5.9374434613734177E-4</c:v>
                </c:pt>
                <c:pt idx="4051">
                  <c:v>-6.0003032083582155E-4</c:v>
                </c:pt>
                <c:pt idx="4052">
                  <c:v>-6.1074525150542206E-4</c:v>
                </c:pt>
                <c:pt idx="4053">
                  <c:v>-6.1457585030988806E-4</c:v>
                </c:pt>
                <c:pt idx="4054">
                  <c:v>-6.2001486583815628E-4</c:v>
                </c:pt>
                <c:pt idx="4055">
                  <c:v>-6.2586972264039439E-4</c:v>
                </c:pt>
                <c:pt idx="4056">
                  <c:v>-6.2727952074746165E-4</c:v>
                </c:pt>
                <c:pt idx="4057">
                  <c:v>-6.3522396651100239E-4</c:v>
                </c:pt>
                <c:pt idx="4058">
                  <c:v>-6.3823228895212533E-4</c:v>
                </c:pt>
                <c:pt idx="4059">
                  <c:v>-6.4159956291869275E-4</c:v>
                </c:pt>
                <c:pt idx="4060">
                  <c:v>-6.5363372487023061E-4</c:v>
                </c:pt>
                <c:pt idx="4061">
                  <c:v>-6.6286491218797369E-4</c:v>
                </c:pt>
                <c:pt idx="4062">
                  <c:v>-6.7018730782887539E-4</c:v>
                </c:pt>
                <c:pt idx="4063">
                  <c:v>-6.816504602447322E-4</c:v>
                </c:pt>
                <c:pt idx="4064">
                  <c:v>-6.9454065240222946E-4</c:v>
                </c:pt>
                <c:pt idx="4065">
                  <c:v>-7.3144195915644361E-4</c:v>
                </c:pt>
                <c:pt idx="4066">
                  <c:v>-7.5597730948224248E-4</c:v>
                </c:pt>
                <c:pt idx="4067">
                  <c:v>-7.7284813742450832E-4</c:v>
                </c:pt>
                <c:pt idx="4068">
                  <c:v>-7.7970954980353512E-4</c:v>
                </c:pt>
                <c:pt idx="4069">
                  <c:v>-7.794762400855996E-4</c:v>
                </c:pt>
                <c:pt idx="4070">
                  <c:v>-7.788775912913441E-4</c:v>
                </c:pt>
                <c:pt idx="4071">
                  <c:v>-7.8261248857643877E-4</c:v>
                </c:pt>
                <c:pt idx="4072">
                  <c:v>-7.9733136340934773E-4</c:v>
                </c:pt>
                <c:pt idx="4073">
                  <c:v>-8.1599818421162541E-4</c:v>
                </c:pt>
                <c:pt idx="4074">
                  <c:v>-8.2354203640864381E-4</c:v>
                </c:pt>
                <c:pt idx="4075">
                  <c:v>-8.2366666864757592E-4</c:v>
                </c:pt>
                <c:pt idx="4076">
                  <c:v>-8.3491544670962837E-4</c:v>
                </c:pt>
                <c:pt idx="4077">
                  <c:v>-8.4717843011879168E-4</c:v>
                </c:pt>
                <c:pt idx="4078">
                  <c:v>-8.5574425006804729E-4</c:v>
                </c:pt>
                <c:pt idx="4079">
                  <c:v>-8.5915994378282551E-4</c:v>
                </c:pt>
                <c:pt idx="4080">
                  <c:v>-8.586320338328043E-4</c:v>
                </c:pt>
                <c:pt idx="4081">
                  <c:v>-8.5888920472134518E-4</c:v>
                </c:pt>
                <c:pt idx="4082">
                  <c:v>-8.6531816998922204E-4</c:v>
                </c:pt>
                <c:pt idx="4083">
                  <c:v>-8.8503949736809832E-4</c:v>
                </c:pt>
                <c:pt idx="4084">
                  <c:v>-8.9826914246742744E-4</c:v>
                </c:pt>
                <c:pt idx="4085">
                  <c:v>-9.1545515404440074E-4</c:v>
                </c:pt>
                <c:pt idx="4086">
                  <c:v>-9.3290184696174551E-4</c:v>
                </c:pt>
                <c:pt idx="4087">
                  <c:v>-9.3594655751270245E-4</c:v>
                </c:pt>
                <c:pt idx="4088">
                  <c:v>-9.3626828514326976E-4</c:v>
                </c:pt>
                <c:pt idx="4089">
                  <c:v>-9.3381819231535678E-4</c:v>
                </c:pt>
                <c:pt idx="4090">
                  <c:v>-9.4592137297681888E-4</c:v>
                </c:pt>
                <c:pt idx="4091">
                  <c:v>-9.4832859955513754E-4</c:v>
                </c:pt>
                <c:pt idx="4092">
                  <c:v>-9.4839094947318748E-4</c:v>
                </c:pt>
                <c:pt idx="4093">
                  <c:v>-9.6147001770692487E-4</c:v>
                </c:pt>
                <c:pt idx="4094">
                  <c:v>-9.743933075930753E-4</c:v>
                </c:pt>
                <c:pt idx="4095">
                  <c:v>-9.8101323258822492E-4</c:v>
                </c:pt>
                <c:pt idx="4096">
                  <c:v>-9.8307030268713767E-4</c:v>
                </c:pt>
                <c:pt idx="4097">
                  <c:v>-9.8816748039168788E-4</c:v>
                </c:pt>
                <c:pt idx="4098">
                  <c:v>-9.8418517932140803E-4</c:v>
                </c:pt>
                <c:pt idx="4099">
                  <c:v>-9.7968401968886966E-4</c:v>
                </c:pt>
                <c:pt idx="4100">
                  <c:v>-9.8137826565621034E-4</c:v>
                </c:pt>
                <c:pt idx="4101">
                  <c:v>-9.9212908386572319E-4</c:v>
                </c:pt>
                <c:pt idx="4102">
                  <c:v>-1.0004687143660518E-3</c:v>
                </c:pt>
                <c:pt idx="4103">
                  <c:v>-9.9888336941393228E-4</c:v>
                </c:pt>
                <c:pt idx="4104">
                  <c:v>-1.0020104788889704E-3</c:v>
                </c:pt>
                <c:pt idx="4105">
                  <c:v>-1.0092820009660443E-3</c:v>
                </c:pt>
                <c:pt idx="4106">
                  <c:v>-1.0224790366427897E-3</c:v>
                </c:pt>
                <c:pt idx="4107">
                  <c:v>-1.0249155985845452E-3</c:v>
                </c:pt>
                <c:pt idx="4108">
                  <c:v>-1.0343273895863161E-3</c:v>
                </c:pt>
                <c:pt idx="4109">
                  <c:v>-1.0283540226313185E-3</c:v>
                </c:pt>
                <c:pt idx="4110">
                  <c:v>-1.0246956853199598E-3</c:v>
                </c:pt>
                <c:pt idx="4111">
                  <c:v>-1.0229429030108696E-3</c:v>
                </c:pt>
                <c:pt idx="4112">
                  <c:v>-1.0369372265042799E-3</c:v>
                </c:pt>
                <c:pt idx="4113">
                  <c:v>-1.0566734308132006E-3</c:v>
                </c:pt>
                <c:pt idx="4114">
                  <c:v>-1.0757569246874312E-3</c:v>
                </c:pt>
                <c:pt idx="4115">
                  <c:v>-1.0887753004500853E-3</c:v>
                </c:pt>
                <c:pt idx="4116">
                  <c:v>-1.1102431997766736E-3</c:v>
                </c:pt>
                <c:pt idx="4117">
                  <c:v>-1.1356722407188144E-3</c:v>
                </c:pt>
                <c:pt idx="4118">
                  <c:v>-1.14856770334053E-3</c:v>
                </c:pt>
                <c:pt idx="4119">
                  <c:v>-1.1483094389169307E-3</c:v>
                </c:pt>
                <c:pt idx="4120">
                  <c:v>-1.150163990920482E-3</c:v>
                </c:pt>
                <c:pt idx="4121">
                  <c:v>-1.1489073791140301E-3</c:v>
                </c:pt>
                <c:pt idx="4122">
                  <c:v>-1.178511342483335E-3</c:v>
                </c:pt>
                <c:pt idx="4123">
                  <c:v>-1.2024621590575844E-3</c:v>
                </c:pt>
                <c:pt idx="4124">
                  <c:v>-1.20755297689398E-3</c:v>
                </c:pt>
                <c:pt idx="4125">
                  <c:v>-1.206202318960877E-3</c:v>
                </c:pt>
                <c:pt idx="4126">
                  <c:v>-1.2081189264290006E-3</c:v>
                </c:pt>
                <c:pt idx="4127">
                  <c:v>-1.2084447883649876E-3</c:v>
                </c:pt>
                <c:pt idx="4128">
                  <c:v>-1.1971236853785558E-3</c:v>
                </c:pt>
                <c:pt idx="4129">
                  <c:v>-1.1975457146497556E-3</c:v>
                </c:pt>
                <c:pt idx="4130">
                  <c:v>-1.1893312662999945E-3</c:v>
                </c:pt>
                <c:pt idx="4131">
                  <c:v>-1.1949747634401465E-3</c:v>
                </c:pt>
                <c:pt idx="4132">
                  <c:v>-1.2091776707733417E-3</c:v>
                </c:pt>
                <c:pt idx="4133">
                  <c:v>-1.2169897081220804E-3</c:v>
                </c:pt>
                <c:pt idx="4134">
                  <c:v>-1.2317220417540158E-3</c:v>
                </c:pt>
                <c:pt idx="4135">
                  <c:v>-1.2398812226014047E-3</c:v>
                </c:pt>
                <c:pt idx="4136">
                  <c:v>-1.2517720419830886E-3</c:v>
                </c:pt>
                <c:pt idx="4137">
                  <c:v>-1.2770663967776772E-3</c:v>
                </c:pt>
                <c:pt idx="4138">
                  <c:v>-1.2901411341109731E-3</c:v>
                </c:pt>
                <c:pt idx="4139">
                  <c:v>-1.298864053249756E-3</c:v>
                </c:pt>
                <c:pt idx="4140">
                  <c:v>-1.2998783752152963E-3</c:v>
                </c:pt>
                <c:pt idx="4141">
                  <c:v>-1.3024689767214825E-3</c:v>
                </c:pt>
                <c:pt idx="4142">
                  <c:v>-1.2909586369099762E-3</c:v>
                </c:pt>
                <c:pt idx="4143">
                  <c:v>-1.2866996715665011E-3</c:v>
                </c:pt>
                <c:pt idx="4144">
                  <c:v>-1.2849564081196464E-3</c:v>
                </c:pt>
                <c:pt idx="4145">
                  <c:v>-1.2877499012384002E-3</c:v>
                </c:pt>
                <c:pt idx="4146">
                  <c:v>-1.2869246981609245E-3</c:v>
                </c:pt>
                <c:pt idx="4147">
                  <c:v>-1.2875831619970199E-3</c:v>
                </c:pt>
                <c:pt idx="4148">
                  <c:v>-1.2911196886137286E-3</c:v>
                </c:pt>
                <c:pt idx="4149">
                  <c:v>-1.3029937593011364E-3</c:v>
                </c:pt>
                <c:pt idx="4150">
                  <c:v>-1.3072719370479016E-3</c:v>
                </c:pt>
                <c:pt idx="4151">
                  <c:v>-1.3161976366774016E-3</c:v>
                </c:pt>
                <c:pt idx="4152">
                  <c:v>-1.3253805197167069E-3</c:v>
                </c:pt>
                <c:pt idx="4153">
                  <c:v>-1.3404711599403793E-3</c:v>
                </c:pt>
                <c:pt idx="4154">
                  <c:v>-1.3461864376642088E-3</c:v>
                </c:pt>
                <c:pt idx="4155">
                  <c:v>-1.342449451677024E-3</c:v>
                </c:pt>
                <c:pt idx="4156">
                  <c:v>-1.3338642019811045E-3</c:v>
                </c:pt>
                <c:pt idx="4157">
                  <c:v>-1.3337998334797209E-3</c:v>
                </c:pt>
                <c:pt idx="4158">
                  <c:v>-1.3351478592828951E-3</c:v>
                </c:pt>
                <c:pt idx="4159">
                  <c:v>-1.3457370721774778E-3</c:v>
                </c:pt>
                <c:pt idx="4160">
                  <c:v>-1.3540331302057539E-3</c:v>
                </c:pt>
                <c:pt idx="4161">
                  <c:v>-1.3533093265023738E-3</c:v>
                </c:pt>
                <c:pt idx="4162">
                  <c:v>-1.3559533992991981E-3</c:v>
                </c:pt>
                <c:pt idx="4163">
                  <c:v>-1.3512374682456666E-3</c:v>
                </c:pt>
                <c:pt idx="4164">
                  <c:v>-1.3605778950019085E-3</c:v>
                </c:pt>
                <c:pt idx="4165">
                  <c:v>-1.3718550675640327E-3</c:v>
                </c:pt>
                <c:pt idx="4166">
                  <c:v>-1.3886180705495856E-3</c:v>
                </c:pt>
                <c:pt idx="4167">
                  <c:v>-1.4115633931928971E-3</c:v>
                </c:pt>
                <c:pt idx="4168">
                  <c:v>-1.4220072856676489E-3</c:v>
                </c:pt>
                <c:pt idx="4169">
                  <c:v>-1.4246049216789219E-3</c:v>
                </c:pt>
                <c:pt idx="4170">
                  <c:v>-1.4387639590101682E-3</c:v>
                </c:pt>
                <c:pt idx="4171">
                  <c:v>-1.4565463994526346E-3</c:v>
                </c:pt>
                <c:pt idx="4172">
                  <c:v>-1.4696685826680689E-3</c:v>
                </c:pt>
                <c:pt idx="4173">
                  <c:v>-1.4787939539148229E-3</c:v>
                </c:pt>
                <c:pt idx="4174">
                  <c:v>-1.4863575559739975E-3</c:v>
                </c:pt>
                <c:pt idx="4175">
                  <c:v>-1.4886826496469602E-3</c:v>
                </c:pt>
                <c:pt idx="4176">
                  <c:v>-1.481718545219741E-3</c:v>
                </c:pt>
                <c:pt idx="4177">
                  <c:v>-1.4883409353174462E-3</c:v>
                </c:pt>
                <c:pt idx="4178">
                  <c:v>-1.4894592185496509E-3</c:v>
                </c:pt>
                <c:pt idx="4179">
                  <c:v>-1.4992343981038673E-3</c:v>
                </c:pt>
                <c:pt idx="4180">
                  <c:v>-1.5150587994746257E-3</c:v>
                </c:pt>
                <c:pt idx="4181">
                  <c:v>-1.5214648876576778E-3</c:v>
                </c:pt>
                <c:pt idx="4182">
                  <c:v>-1.5303326597886943E-3</c:v>
                </c:pt>
                <c:pt idx="4183">
                  <c:v>-1.5434582880601304E-3</c:v>
                </c:pt>
                <c:pt idx="4184">
                  <c:v>-1.5510054789322101E-3</c:v>
                </c:pt>
                <c:pt idx="4185">
                  <c:v>-1.5549893687836444E-3</c:v>
                </c:pt>
                <c:pt idx="4186">
                  <c:v>-1.5592333515901892E-3</c:v>
                </c:pt>
                <c:pt idx="4187">
                  <c:v>-1.5722505760982545E-3</c:v>
                </c:pt>
                <c:pt idx="4188">
                  <c:v>-1.5844321088419476E-3</c:v>
                </c:pt>
                <c:pt idx="4189">
                  <c:v>-1.5932557258787339E-3</c:v>
                </c:pt>
                <c:pt idx="4190">
                  <c:v>-1.6149438760991268E-3</c:v>
                </c:pt>
                <c:pt idx="4191">
                  <c:v>-1.6245696186527605E-3</c:v>
                </c:pt>
                <c:pt idx="4192">
                  <c:v>-1.6282616774744314E-3</c:v>
                </c:pt>
                <c:pt idx="4193">
                  <c:v>-1.6253845899667672E-3</c:v>
                </c:pt>
                <c:pt idx="4194">
                  <c:v>-1.6339394558020299E-3</c:v>
                </c:pt>
                <c:pt idx="4195">
                  <c:v>-1.6262274654843777E-3</c:v>
                </c:pt>
                <c:pt idx="4196">
                  <c:v>-1.6138719131518393E-3</c:v>
                </c:pt>
                <c:pt idx="4197">
                  <c:v>-1.6029734038055536E-3</c:v>
                </c:pt>
                <c:pt idx="4198">
                  <c:v>-1.6039721445505971E-3</c:v>
                </c:pt>
                <c:pt idx="4199">
                  <c:v>-1.5986026792476052E-3</c:v>
                </c:pt>
                <c:pt idx="4200">
                  <c:v>-1.5848147028291674E-3</c:v>
                </c:pt>
                <c:pt idx="4201">
                  <c:v>-1.5758871551814068E-3</c:v>
                </c:pt>
                <c:pt idx="4202">
                  <c:v>-1.5643919377406467E-3</c:v>
                </c:pt>
                <c:pt idx="4203">
                  <c:v>-1.5600224407939451E-3</c:v>
                </c:pt>
                <c:pt idx="4204">
                  <c:v>-1.5648247766767882E-3</c:v>
                </c:pt>
                <c:pt idx="4205">
                  <c:v>-1.5510420764183691E-3</c:v>
                </c:pt>
                <c:pt idx="4206">
                  <c:v>-1.5366253299830372E-3</c:v>
                </c:pt>
                <c:pt idx="4207">
                  <c:v>-1.5305470445220288E-3</c:v>
                </c:pt>
                <c:pt idx="4208">
                  <c:v>-1.5280978330629374E-3</c:v>
                </c:pt>
                <c:pt idx="4209">
                  <c:v>-1.5288239586014126E-3</c:v>
                </c:pt>
                <c:pt idx="4210">
                  <c:v>-1.5259827296598379E-3</c:v>
                </c:pt>
                <c:pt idx="4211">
                  <c:v>-1.5171298307657892E-3</c:v>
                </c:pt>
                <c:pt idx="4212">
                  <c:v>-1.5162828053806364E-3</c:v>
                </c:pt>
                <c:pt idx="4213">
                  <c:v>-1.5148447406879576E-3</c:v>
                </c:pt>
                <c:pt idx="4214">
                  <c:v>-1.5068285456825928E-3</c:v>
                </c:pt>
                <c:pt idx="4215">
                  <c:v>-1.5118343910727227E-3</c:v>
                </c:pt>
                <c:pt idx="4216">
                  <c:v>-1.5047729438478433E-3</c:v>
                </c:pt>
                <c:pt idx="4217">
                  <c:v>-1.5157601281782908E-3</c:v>
                </c:pt>
                <c:pt idx="4218">
                  <c:v>-1.5203565174039515E-3</c:v>
                </c:pt>
                <c:pt idx="4219">
                  <c:v>-1.5270643382509247E-3</c:v>
                </c:pt>
                <c:pt idx="4220">
                  <c:v>-1.528796419457186E-3</c:v>
                </c:pt>
                <c:pt idx="4221">
                  <c:v>-1.5298182442484731E-3</c:v>
                </c:pt>
                <c:pt idx="4222">
                  <c:v>-1.5317778226705179E-3</c:v>
                </c:pt>
                <c:pt idx="4223">
                  <c:v>-1.5262082128477154E-3</c:v>
                </c:pt>
                <c:pt idx="4224">
                  <c:v>-1.5270201480312457E-3</c:v>
                </c:pt>
                <c:pt idx="4225">
                  <c:v>-1.5231443046704229E-3</c:v>
                </c:pt>
                <c:pt idx="4226">
                  <c:v>-1.5216373026636142E-3</c:v>
                </c:pt>
                <c:pt idx="4227">
                  <c:v>-1.5162575350817719E-3</c:v>
                </c:pt>
                <c:pt idx="4228">
                  <c:v>-1.5124102137257225E-3</c:v>
                </c:pt>
                <c:pt idx="4229">
                  <c:v>-1.5177342330434823E-3</c:v>
                </c:pt>
                <c:pt idx="4230">
                  <c:v>-1.5250173819808955E-3</c:v>
                </c:pt>
                <c:pt idx="4231">
                  <c:v>-1.5249973212323022E-3</c:v>
                </c:pt>
                <c:pt idx="4232">
                  <c:v>-1.5194588260615367E-3</c:v>
                </c:pt>
                <c:pt idx="4233">
                  <c:v>-1.5129507331428551E-3</c:v>
                </c:pt>
                <c:pt idx="4234">
                  <c:v>-1.5209213306084306E-3</c:v>
                </c:pt>
                <c:pt idx="4235">
                  <c:v>-1.5181196271374386E-3</c:v>
                </c:pt>
                <c:pt idx="4236">
                  <c:v>-1.520863764650617E-3</c:v>
                </c:pt>
                <c:pt idx="4237">
                  <c:v>-1.5254792213520616E-3</c:v>
                </c:pt>
                <c:pt idx="4238">
                  <c:v>-1.5131215501543417E-3</c:v>
                </c:pt>
                <c:pt idx="4239">
                  <c:v>-1.5103831612238688E-3</c:v>
                </c:pt>
                <c:pt idx="4240">
                  <c:v>-1.4981404786442102E-3</c:v>
                </c:pt>
                <c:pt idx="4241">
                  <c:v>-1.4841866269619292E-3</c:v>
                </c:pt>
                <c:pt idx="4242">
                  <c:v>-1.4667660767759864E-3</c:v>
                </c:pt>
                <c:pt idx="4243">
                  <c:v>-1.456504753574216E-3</c:v>
                </c:pt>
                <c:pt idx="4244">
                  <c:v>-1.4338184800464606E-3</c:v>
                </c:pt>
                <c:pt idx="4245">
                  <c:v>-1.4414432045704417E-3</c:v>
                </c:pt>
                <c:pt idx="4246">
                  <c:v>-1.4429090408640891E-3</c:v>
                </c:pt>
                <c:pt idx="4247">
                  <c:v>-1.4437651561366944E-3</c:v>
                </c:pt>
                <c:pt idx="4248">
                  <c:v>-1.4617298968422634E-3</c:v>
                </c:pt>
                <c:pt idx="4249">
                  <c:v>-1.4649949444782832E-3</c:v>
                </c:pt>
                <c:pt idx="4250">
                  <c:v>-1.4688288750592043E-3</c:v>
                </c:pt>
                <c:pt idx="4251">
                  <c:v>-1.4710642610834528E-3</c:v>
                </c:pt>
                <c:pt idx="4252">
                  <c:v>-1.4643009368014925E-3</c:v>
                </c:pt>
                <c:pt idx="4253">
                  <c:v>-1.4652147492363579E-3</c:v>
                </c:pt>
                <c:pt idx="4254">
                  <c:v>-1.4692734162505832E-3</c:v>
                </c:pt>
                <c:pt idx="4255">
                  <c:v>-1.477919757179169E-3</c:v>
                </c:pt>
                <c:pt idx="4256">
                  <c:v>-1.4709842496964021E-3</c:v>
                </c:pt>
                <c:pt idx="4257">
                  <c:v>-1.457366531127545E-3</c:v>
                </c:pt>
                <c:pt idx="4258">
                  <c:v>-1.4361824006557669E-3</c:v>
                </c:pt>
                <c:pt idx="4259">
                  <c:v>-1.4144812104079903E-3</c:v>
                </c:pt>
                <c:pt idx="4260">
                  <c:v>-1.4048381476492594E-3</c:v>
                </c:pt>
                <c:pt idx="4261">
                  <c:v>-1.3970588653018192E-3</c:v>
                </c:pt>
                <c:pt idx="4262">
                  <c:v>-1.3857516481349656E-3</c:v>
                </c:pt>
                <c:pt idx="4263">
                  <c:v>-1.3588239266922311E-3</c:v>
                </c:pt>
                <c:pt idx="4264">
                  <c:v>-1.3359714650969393E-3</c:v>
                </c:pt>
                <c:pt idx="4265">
                  <c:v>-1.3132629598991486E-3</c:v>
                </c:pt>
                <c:pt idx="4266">
                  <c:v>-1.3180601544338269E-3</c:v>
                </c:pt>
                <c:pt idx="4267">
                  <c:v>-1.331124267511896E-3</c:v>
                </c:pt>
                <c:pt idx="4268">
                  <c:v>-1.3314928337916773E-3</c:v>
                </c:pt>
                <c:pt idx="4269">
                  <c:v>-1.3313064592527278E-3</c:v>
                </c:pt>
                <c:pt idx="4270">
                  <c:v>-1.3311123079362023E-3</c:v>
                </c:pt>
                <c:pt idx="4271">
                  <c:v>-1.3240890780943952E-3</c:v>
                </c:pt>
                <c:pt idx="4272">
                  <c:v>-1.3219798572919994E-3</c:v>
                </c:pt>
                <c:pt idx="4273">
                  <c:v>-1.314088205131608E-3</c:v>
                </c:pt>
                <c:pt idx="4274">
                  <c:v>-1.298761514370301E-3</c:v>
                </c:pt>
                <c:pt idx="4275">
                  <c:v>-1.2903839879078399E-3</c:v>
                </c:pt>
                <c:pt idx="4276">
                  <c:v>-1.272771197052583E-3</c:v>
                </c:pt>
                <c:pt idx="4277">
                  <c:v>-1.249808846296491E-3</c:v>
                </c:pt>
                <c:pt idx="4278">
                  <c:v>-1.238473939894103E-3</c:v>
                </c:pt>
                <c:pt idx="4279">
                  <c:v>-1.2266948315681841E-3</c:v>
                </c:pt>
                <c:pt idx="4280">
                  <c:v>-1.2109907526463418E-3</c:v>
                </c:pt>
                <c:pt idx="4281">
                  <c:v>-1.1916122870687814E-3</c:v>
                </c:pt>
                <c:pt idx="4282">
                  <c:v>-1.1633174903633151E-3</c:v>
                </c:pt>
                <c:pt idx="4283">
                  <c:v>-1.1489054970092638E-3</c:v>
                </c:pt>
                <c:pt idx="4284">
                  <c:v>-1.1413322419746897E-3</c:v>
                </c:pt>
                <c:pt idx="4285">
                  <c:v>-1.1242123909744591E-3</c:v>
                </c:pt>
                <c:pt idx="4286">
                  <c:v>-1.1135693530095257E-3</c:v>
                </c:pt>
                <c:pt idx="4287">
                  <c:v>-1.0928576454673545E-3</c:v>
                </c:pt>
                <c:pt idx="4288">
                  <c:v>-1.0815362595384577E-3</c:v>
                </c:pt>
                <c:pt idx="4289">
                  <c:v>-1.0690236421166369E-3</c:v>
                </c:pt>
                <c:pt idx="4290">
                  <c:v>-1.0574048106728768E-3</c:v>
                </c:pt>
                <c:pt idx="4291">
                  <c:v>-1.0527518528113016E-3</c:v>
                </c:pt>
                <c:pt idx="4292">
                  <c:v>-1.0412123930479285E-3</c:v>
                </c:pt>
                <c:pt idx="4293">
                  <c:v>-1.0323251111766835E-3</c:v>
                </c:pt>
                <c:pt idx="4294">
                  <c:v>-1.0103988167697662E-3</c:v>
                </c:pt>
                <c:pt idx="4295">
                  <c:v>-9.9276280436974779E-4</c:v>
                </c:pt>
                <c:pt idx="4296">
                  <c:v>-9.6772139251116111E-4</c:v>
                </c:pt>
                <c:pt idx="4297">
                  <c:v>-9.3901801542497078E-4</c:v>
                </c:pt>
                <c:pt idx="4298">
                  <c:v>-9.1988610687076123E-4</c:v>
                </c:pt>
                <c:pt idx="4299">
                  <c:v>-9.0986856819195094E-4</c:v>
                </c:pt>
                <c:pt idx="4300">
                  <c:v>-8.8685716941703575E-4</c:v>
                </c:pt>
                <c:pt idx="4301">
                  <c:v>-8.6731408811124334E-4</c:v>
                </c:pt>
                <c:pt idx="4302">
                  <c:v>-8.465341392451649E-4</c:v>
                </c:pt>
                <c:pt idx="4303">
                  <c:v>-8.2850516961279787E-4</c:v>
                </c:pt>
                <c:pt idx="4304">
                  <c:v>-8.1681615126482266E-4</c:v>
                </c:pt>
                <c:pt idx="4305">
                  <c:v>-8.0213974217602788E-4</c:v>
                </c:pt>
                <c:pt idx="4306">
                  <c:v>-7.9300980531559146E-4</c:v>
                </c:pt>
                <c:pt idx="4307">
                  <c:v>-7.8169131145201548E-4</c:v>
                </c:pt>
                <c:pt idx="4308">
                  <c:v>-7.7314420890504118E-4</c:v>
                </c:pt>
                <c:pt idx="4309">
                  <c:v>-7.6622998446596675E-4</c:v>
                </c:pt>
                <c:pt idx="4310">
                  <c:v>-7.6993508797612153E-4</c:v>
                </c:pt>
                <c:pt idx="4311">
                  <c:v>-7.7697641424604098E-4</c:v>
                </c:pt>
                <c:pt idx="4312">
                  <c:v>-7.8251444495813728E-4</c:v>
                </c:pt>
                <c:pt idx="4313">
                  <c:v>-7.9072003876630664E-4</c:v>
                </c:pt>
                <c:pt idx="4314">
                  <c:v>-8.0277801734462474E-4</c:v>
                </c:pt>
                <c:pt idx="4315">
                  <c:v>-8.0782738151575681E-4</c:v>
                </c:pt>
                <c:pt idx="4316">
                  <c:v>-8.1832645321262398E-4</c:v>
                </c:pt>
                <c:pt idx="4317">
                  <c:v>-8.3380305104189926E-4</c:v>
                </c:pt>
                <c:pt idx="4318">
                  <c:v>-8.4604101808709786E-4</c:v>
                </c:pt>
                <c:pt idx="4319">
                  <c:v>-8.558820632695558E-4</c:v>
                </c:pt>
                <c:pt idx="4320">
                  <c:v>-8.7084277220803074E-4</c:v>
                </c:pt>
                <c:pt idx="4321">
                  <c:v>-8.9386832208497753E-4</c:v>
                </c:pt>
                <c:pt idx="4322">
                  <c:v>-9.0390404122849303E-4</c:v>
                </c:pt>
                <c:pt idx="4323">
                  <c:v>-9.0549154804070095E-4</c:v>
                </c:pt>
                <c:pt idx="4324">
                  <c:v>-9.1721103536386464E-4</c:v>
                </c:pt>
                <c:pt idx="4325">
                  <c:v>-9.3284983365838183E-4</c:v>
                </c:pt>
                <c:pt idx="4326">
                  <c:v>-9.463847960388841E-4</c:v>
                </c:pt>
                <c:pt idx="4327">
                  <c:v>-9.5970410325911656E-4</c:v>
                </c:pt>
                <c:pt idx="4328">
                  <c:v>-9.6062748318509732E-4</c:v>
                </c:pt>
                <c:pt idx="4329">
                  <c:v>-9.7157982995367987E-4</c:v>
                </c:pt>
                <c:pt idx="4330">
                  <c:v>-9.7991843931784488E-4</c:v>
                </c:pt>
                <c:pt idx="4331">
                  <c:v>-9.9429759882306307E-4</c:v>
                </c:pt>
                <c:pt idx="4332">
                  <c:v>-1.0174100268537591E-3</c:v>
                </c:pt>
                <c:pt idx="4333">
                  <c:v>-1.0493252804921935E-3</c:v>
                </c:pt>
                <c:pt idx="4334">
                  <c:v>-1.079929265343502E-3</c:v>
                </c:pt>
                <c:pt idx="4335">
                  <c:v>-1.115353942813941E-3</c:v>
                </c:pt>
                <c:pt idx="4336">
                  <c:v>-1.1418550684995418E-3</c:v>
                </c:pt>
                <c:pt idx="4337">
                  <c:v>-1.1592253023687308E-3</c:v>
                </c:pt>
                <c:pt idx="4338">
                  <c:v>-1.1715928551642822E-3</c:v>
                </c:pt>
                <c:pt idx="4339">
                  <c:v>-1.1879649088105369E-3</c:v>
                </c:pt>
                <c:pt idx="4340">
                  <c:v>-1.2075242294086576E-3</c:v>
                </c:pt>
                <c:pt idx="4341">
                  <c:v>-1.2319760575367335E-3</c:v>
                </c:pt>
                <c:pt idx="4342">
                  <c:v>-1.2467033378033431E-3</c:v>
                </c:pt>
                <c:pt idx="4343">
                  <c:v>-1.2603807500945045E-3</c:v>
                </c:pt>
                <c:pt idx="4344">
                  <c:v>-1.2816394005969285E-3</c:v>
                </c:pt>
                <c:pt idx="4345">
                  <c:v>-1.3042474140913536E-3</c:v>
                </c:pt>
                <c:pt idx="4346">
                  <c:v>-1.3394677585112911E-3</c:v>
                </c:pt>
                <c:pt idx="4347">
                  <c:v>-1.347801237922125E-3</c:v>
                </c:pt>
                <c:pt idx="4348">
                  <c:v>-1.3611706038450756E-3</c:v>
                </c:pt>
                <c:pt idx="4349">
                  <c:v>-1.3916169539189773E-3</c:v>
                </c:pt>
                <c:pt idx="4350">
                  <c:v>-1.4286445854188724E-3</c:v>
                </c:pt>
                <c:pt idx="4351">
                  <c:v>-1.4578465431250738E-3</c:v>
                </c:pt>
                <c:pt idx="4352">
                  <c:v>-1.4832599067586276E-3</c:v>
                </c:pt>
                <c:pt idx="4353">
                  <c:v>-1.5071006875204745E-3</c:v>
                </c:pt>
                <c:pt idx="4354">
                  <c:v>-1.5194095239148555E-3</c:v>
                </c:pt>
                <c:pt idx="4355">
                  <c:v>-1.5384485742976368E-3</c:v>
                </c:pt>
                <c:pt idx="4356">
                  <c:v>-1.5691336128137014E-3</c:v>
                </c:pt>
                <c:pt idx="4357">
                  <c:v>-1.6073307016278508E-3</c:v>
                </c:pt>
                <c:pt idx="4358">
                  <c:v>-1.6384089247821506E-3</c:v>
                </c:pt>
                <c:pt idx="4359">
                  <c:v>-1.657931980118282E-3</c:v>
                </c:pt>
                <c:pt idx="4360">
                  <c:v>-1.6943577790990761E-3</c:v>
                </c:pt>
                <c:pt idx="4361">
                  <c:v>-1.7342720524782156E-3</c:v>
                </c:pt>
                <c:pt idx="4362">
                  <c:v>-1.7641276354915191E-3</c:v>
                </c:pt>
                <c:pt idx="4363">
                  <c:v>-1.795475845458168E-3</c:v>
                </c:pt>
                <c:pt idx="4364">
                  <c:v>-1.8227349488191865E-3</c:v>
                </c:pt>
                <c:pt idx="4365">
                  <c:v>-1.8588769717034828E-3</c:v>
                </c:pt>
                <c:pt idx="4366">
                  <c:v>-1.8778754656398667E-3</c:v>
                </c:pt>
                <c:pt idx="4367">
                  <c:v>-1.9013987967335794E-3</c:v>
                </c:pt>
                <c:pt idx="4368">
                  <c:v>-1.9307425392288684E-3</c:v>
                </c:pt>
                <c:pt idx="4369">
                  <c:v>-1.9498516722501896E-3</c:v>
                </c:pt>
                <c:pt idx="4370">
                  <c:v>-1.9803708715698184E-3</c:v>
                </c:pt>
                <c:pt idx="4371">
                  <c:v>-2.0048094741413843E-3</c:v>
                </c:pt>
                <c:pt idx="4372">
                  <c:v>-2.0179676978155322E-3</c:v>
                </c:pt>
                <c:pt idx="4373">
                  <c:v>-2.0365388534240663E-3</c:v>
                </c:pt>
                <c:pt idx="4374">
                  <c:v>-2.0442038753157462E-3</c:v>
                </c:pt>
                <c:pt idx="4375">
                  <c:v>-2.0547613559185602E-3</c:v>
                </c:pt>
                <c:pt idx="4376">
                  <c:v>-2.0743880394235204E-3</c:v>
                </c:pt>
                <c:pt idx="4377">
                  <c:v>-2.1001801705523271E-3</c:v>
                </c:pt>
                <c:pt idx="4378">
                  <c:v>-2.1109290467851006E-3</c:v>
                </c:pt>
                <c:pt idx="4379">
                  <c:v>-2.1171523624726948E-3</c:v>
                </c:pt>
                <c:pt idx="4380">
                  <c:v>-2.1197973022299256E-3</c:v>
                </c:pt>
                <c:pt idx="4381">
                  <c:v>-2.1279290788233378E-3</c:v>
                </c:pt>
                <c:pt idx="4382">
                  <c:v>-2.1512550991851691E-3</c:v>
                </c:pt>
                <c:pt idx="4383">
                  <c:v>-2.1795003710286666E-3</c:v>
                </c:pt>
                <c:pt idx="4384">
                  <c:v>-2.2134921338031561E-3</c:v>
                </c:pt>
                <c:pt idx="4385">
                  <c:v>-2.2389870916222038E-3</c:v>
                </c:pt>
                <c:pt idx="4386">
                  <c:v>-2.2574367767701411E-3</c:v>
                </c:pt>
                <c:pt idx="4387">
                  <c:v>-2.2852206441821869E-3</c:v>
                </c:pt>
                <c:pt idx="4388">
                  <c:v>-2.3085643389549526E-3</c:v>
                </c:pt>
                <c:pt idx="4389">
                  <c:v>-2.335371832891437E-3</c:v>
                </c:pt>
                <c:pt idx="4390">
                  <c:v>-2.3625860861687582E-3</c:v>
                </c:pt>
                <c:pt idx="4391">
                  <c:v>-2.3844588919131496E-3</c:v>
                </c:pt>
                <c:pt idx="4392">
                  <c:v>-2.4170462438454689E-3</c:v>
                </c:pt>
                <c:pt idx="4393">
                  <c:v>-2.4407686826655403E-3</c:v>
                </c:pt>
                <c:pt idx="4394">
                  <c:v>-2.4656774340389462E-3</c:v>
                </c:pt>
                <c:pt idx="4395">
                  <c:v>-2.5006212000653846E-3</c:v>
                </c:pt>
                <c:pt idx="4396">
                  <c:v>-2.5331207543619655E-3</c:v>
                </c:pt>
                <c:pt idx="4397">
                  <c:v>-2.5652318786632388E-3</c:v>
                </c:pt>
                <c:pt idx="4398">
                  <c:v>-2.6033220141706719E-3</c:v>
                </c:pt>
                <c:pt idx="4399">
                  <c:v>-2.6240675800326815E-3</c:v>
                </c:pt>
                <c:pt idx="4400">
                  <c:v>-2.6519788094275629E-3</c:v>
                </c:pt>
                <c:pt idx="4401">
                  <c:v>-2.6762869491858497E-3</c:v>
                </c:pt>
                <c:pt idx="4402">
                  <c:v>-2.7039414650986944E-3</c:v>
                </c:pt>
                <c:pt idx="4403">
                  <c:v>-2.715502380485478E-3</c:v>
                </c:pt>
                <c:pt idx="4404">
                  <c:v>-2.742036978960805E-3</c:v>
                </c:pt>
                <c:pt idx="4405">
                  <c:v>-2.7598145688987521E-3</c:v>
                </c:pt>
                <c:pt idx="4406">
                  <c:v>-2.7730110682149776E-3</c:v>
                </c:pt>
                <c:pt idx="4407">
                  <c:v>-2.7863184362627658E-3</c:v>
                </c:pt>
                <c:pt idx="4408">
                  <c:v>-2.8043256642902178E-3</c:v>
                </c:pt>
                <c:pt idx="4409">
                  <c:v>-2.834801425883578E-3</c:v>
                </c:pt>
                <c:pt idx="4410">
                  <c:v>-2.8538760642938567E-3</c:v>
                </c:pt>
                <c:pt idx="4411">
                  <c:v>-2.8628341860826149E-3</c:v>
                </c:pt>
                <c:pt idx="4412">
                  <c:v>-2.8894937432078524E-3</c:v>
                </c:pt>
                <c:pt idx="4413">
                  <c:v>-2.8940449885069349E-3</c:v>
                </c:pt>
                <c:pt idx="4414">
                  <c:v>-2.9070380273827981E-3</c:v>
                </c:pt>
                <c:pt idx="4415">
                  <c:v>-2.9085570569079744E-3</c:v>
                </c:pt>
                <c:pt idx="4416">
                  <c:v>-2.9277834767463965E-3</c:v>
                </c:pt>
                <c:pt idx="4417">
                  <c:v>-2.9540270274277399E-3</c:v>
                </c:pt>
                <c:pt idx="4418">
                  <c:v>-2.9870648871990397E-3</c:v>
                </c:pt>
                <c:pt idx="4419">
                  <c:v>-3.0033571704758603E-3</c:v>
                </c:pt>
                <c:pt idx="4420">
                  <c:v>-3.0263411865640603E-3</c:v>
                </c:pt>
                <c:pt idx="4421">
                  <c:v>-3.0432284206278163E-3</c:v>
                </c:pt>
                <c:pt idx="4422">
                  <c:v>-3.0635060981870506E-3</c:v>
                </c:pt>
                <c:pt idx="4423">
                  <c:v>-3.0636778858002833E-3</c:v>
                </c:pt>
                <c:pt idx="4424">
                  <c:v>-3.0848241584368365E-3</c:v>
                </c:pt>
                <c:pt idx="4425">
                  <c:v>-3.0804671447981998E-3</c:v>
                </c:pt>
                <c:pt idx="4426">
                  <c:v>-3.0781362246943378E-3</c:v>
                </c:pt>
                <c:pt idx="4427">
                  <c:v>-3.0769174402547213E-3</c:v>
                </c:pt>
                <c:pt idx="4428">
                  <c:v>-3.0889628321798409E-3</c:v>
                </c:pt>
                <c:pt idx="4429">
                  <c:v>-3.1017505294278856E-3</c:v>
                </c:pt>
                <c:pt idx="4430">
                  <c:v>-3.1167291779047755E-3</c:v>
                </c:pt>
                <c:pt idx="4431">
                  <c:v>-3.1306894239369275E-3</c:v>
                </c:pt>
                <c:pt idx="4432">
                  <c:v>-3.1364549004276286E-3</c:v>
                </c:pt>
                <c:pt idx="4433">
                  <c:v>-3.1493502164947262E-3</c:v>
                </c:pt>
                <c:pt idx="4434">
                  <c:v>-3.1687907800977619E-3</c:v>
                </c:pt>
                <c:pt idx="4435">
                  <c:v>-3.1933815496894102E-3</c:v>
                </c:pt>
                <c:pt idx="4436">
                  <c:v>-3.2143700415245223E-3</c:v>
                </c:pt>
                <c:pt idx="4437">
                  <c:v>-3.2240387304756815E-3</c:v>
                </c:pt>
                <c:pt idx="4438">
                  <c:v>-3.2462230618908149E-3</c:v>
                </c:pt>
                <c:pt idx="4439">
                  <c:v>-3.2647062646866945E-3</c:v>
                </c:pt>
                <c:pt idx="4440">
                  <c:v>-3.284566137119224E-3</c:v>
                </c:pt>
                <c:pt idx="4441">
                  <c:v>-3.2978852995737924E-3</c:v>
                </c:pt>
                <c:pt idx="4442">
                  <c:v>-3.2970819317883573E-3</c:v>
                </c:pt>
                <c:pt idx="4443">
                  <c:v>-3.3177225154930302E-3</c:v>
                </c:pt>
                <c:pt idx="4444">
                  <c:v>-3.326539558169017E-3</c:v>
                </c:pt>
                <c:pt idx="4445">
                  <c:v>-3.3321626929191561E-3</c:v>
                </c:pt>
                <c:pt idx="4446">
                  <c:v>-3.3296059720997855E-3</c:v>
                </c:pt>
                <c:pt idx="4447">
                  <c:v>-3.3291837666054955E-3</c:v>
                </c:pt>
                <c:pt idx="4448">
                  <c:v>-3.334784569706423E-3</c:v>
                </c:pt>
                <c:pt idx="4449">
                  <c:v>-3.3405356149617343E-3</c:v>
                </c:pt>
                <c:pt idx="4450">
                  <c:v>-3.3471127974736554E-3</c:v>
                </c:pt>
                <c:pt idx="4451">
                  <c:v>-3.3488756403372067E-3</c:v>
                </c:pt>
                <c:pt idx="4452">
                  <c:v>-3.3416703782115169E-3</c:v>
                </c:pt>
                <c:pt idx="4453">
                  <c:v>-3.3338689536678103E-3</c:v>
                </c:pt>
                <c:pt idx="4454">
                  <c:v>-3.3277706608649737E-3</c:v>
                </c:pt>
                <c:pt idx="4455">
                  <c:v>-3.3264654438284638E-3</c:v>
                </c:pt>
                <c:pt idx="4456">
                  <c:v>-3.3255868908174673E-3</c:v>
                </c:pt>
                <c:pt idx="4457">
                  <c:v>-3.3254433999068697E-3</c:v>
                </c:pt>
                <c:pt idx="4458">
                  <c:v>-3.3285721587238254E-3</c:v>
                </c:pt>
                <c:pt idx="4459">
                  <c:v>-3.3270090026965688E-3</c:v>
                </c:pt>
                <c:pt idx="4460">
                  <c:v>-3.320464476258644E-3</c:v>
                </c:pt>
                <c:pt idx="4461">
                  <c:v>-3.3284146014814341E-3</c:v>
                </c:pt>
                <c:pt idx="4462">
                  <c:v>-3.3342055461773289E-3</c:v>
                </c:pt>
                <c:pt idx="4463">
                  <c:v>-3.3335506645740891E-3</c:v>
                </c:pt>
                <c:pt idx="4464">
                  <c:v>-3.3315270302692757E-3</c:v>
                </c:pt>
                <c:pt idx="4465">
                  <c:v>-3.3219309065820315E-3</c:v>
                </c:pt>
                <c:pt idx="4466">
                  <c:v>-3.3077538494967521E-3</c:v>
                </c:pt>
                <c:pt idx="4467">
                  <c:v>-3.2953836581329369E-3</c:v>
                </c:pt>
                <c:pt idx="4468">
                  <c:v>-3.2840299341819956E-3</c:v>
                </c:pt>
                <c:pt idx="4469">
                  <c:v>-3.285171408669589E-3</c:v>
                </c:pt>
                <c:pt idx="4470">
                  <c:v>-3.281951752414281E-3</c:v>
                </c:pt>
                <c:pt idx="4471">
                  <c:v>-3.2753932761357004E-3</c:v>
                </c:pt>
                <c:pt idx="4472">
                  <c:v>-3.2671157210613097E-3</c:v>
                </c:pt>
                <c:pt idx="4473">
                  <c:v>-3.2566508466747141E-3</c:v>
                </c:pt>
                <c:pt idx="4474">
                  <c:v>-3.2465519490776731E-3</c:v>
                </c:pt>
                <c:pt idx="4475">
                  <c:v>-3.244451417052715E-3</c:v>
                </c:pt>
                <c:pt idx="4476">
                  <c:v>-3.2435337849931714E-3</c:v>
                </c:pt>
                <c:pt idx="4477">
                  <c:v>-3.2316581075473787E-3</c:v>
                </c:pt>
                <c:pt idx="4478">
                  <c:v>-3.2346273643647882E-3</c:v>
                </c:pt>
                <c:pt idx="4479">
                  <c:v>-3.2408705662821807E-3</c:v>
                </c:pt>
                <c:pt idx="4480">
                  <c:v>-3.246478514506536E-3</c:v>
                </c:pt>
                <c:pt idx="4481">
                  <c:v>-3.2573433090061312E-3</c:v>
                </c:pt>
                <c:pt idx="4482">
                  <c:v>-3.2640662489766986E-3</c:v>
                </c:pt>
                <c:pt idx="4483">
                  <c:v>-3.2643921993553912E-3</c:v>
                </c:pt>
                <c:pt idx="4484">
                  <c:v>-3.2710446683985109E-3</c:v>
                </c:pt>
                <c:pt idx="4485">
                  <c:v>-3.2738021306664513E-3</c:v>
                </c:pt>
                <c:pt idx="4486">
                  <c:v>-3.2736199434079049E-3</c:v>
                </c:pt>
                <c:pt idx="4487">
                  <c:v>-3.2610854551220637E-3</c:v>
                </c:pt>
                <c:pt idx="4488">
                  <c:v>-3.2440317319795469E-3</c:v>
                </c:pt>
                <c:pt idx="4489">
                  <c:v>-3.2271731933345483E-3</c:v>
                </c:pt>
                <c:pt idx="4490">
                  <c:v>-3.2180301518904188E-3</c:v>
                </c:pt>
                <c:pt idx="4491">
                  <c:v>-3.2100787163824168E-3</c:v>
                </c:pt>
                <c:pt idx="4492">
                  <c:v>-3.2104198497756612E-3</c:v>
                </c:pt>
                <c:pt idx="4493">
                  <c:v>-3.2114798692821907E-3</c:v>
                </c:pt>
                <c:pt idx="4494">
                  <c:v>-3.210770801962407E-3</c:v>
                </c:pt>
                <c:pt idx="4495">
                  <c:v>-3.2081194091586585E-3</c:v>
                </c:pt>
                <c:pt idx="4496">
                  <c:v>-3.2022446229167337E-3</c:v>
                </c:pt>
                <c:pt idx="4497">
                  <c:v>-3.1992232018123981E-3</c:v>
                </c:pt>
                <c:pt idx="4498">
                  <c:v>-3.1887953197349763E-3</c:v>
                </c:pt>
                <c:pt idx="4499">
                  <c:v>-3.1893177754442376E-3</c:v>
                </c:pt>
                <c:pt idx="4500">
                  <c:v>-3.1822295510636972E-3</c:v>
                </c:pt>
                <c:pt idx="4501">
                  <c:v>-3.1675419598135128E-3</c:v>
                </c:pt>
                <c:pt idx="4502">
                  <c:v>-3.1671637656556163E-3</c:v>
                </c:pt>
                <c:pt idx="4503">
                  <c:v>-3.1655720044768232E-3</c:v>
                </c:pt>
                <c:pt idx="4504">
                  <c:v>-3.1602476268740311E-3</c:v>
                </c:pt>
                <c:pt idx="4505">
                  <c:v>-3.1602624169048328E-3</c:v>
                </c:pt>
                <c:pt idx="4506">
                  <c:v>-3.1723233397459656E-3</c:v>
                </c:pt>
                <c:pt idx="4507">
                  <c:v>-3.1759914797609471E-3</c:v>
                </c:pt>
                <c:pt idx="4508">
                  <c:v>-3.1805451251922744E-3</c:v>
                </c:pt>
                <c:pt idx="4509">
                  <c:v>-3.1804470780605189E-3</c:v>
                </c:pt>
                <c:pt idx="4510">
                  <c:v>-3.1753523353964578E-3</c:v>
                </c:pt>
                <c:pt idx="4511">
                  <c:v>-3.1912354828891897E-3</c:v>
                </c:pt>
                <c:pt idx="4512">
                  <c:v>-3.2002481160504082E-3</c:v>
                </c:pt>
                <c:pt idx="4513">
                  <c:v>-3.2027969021405285E-3</c:v>
                </c:pt>
                <c:pt idx="4514">
                  <c:v>-3.2067795586139957E-3</c:v>
                </c:pt>
                <c:pt idx="4515">
                  <c:v>-3.1986919033970503E-3</c:v>
                </c:pt>
                <c:pt idx="4516">
                  <c:v>-3.1891844568890434E-3</c:v>
                </c:pt>
                <c:pt idx="4517">
                  <c:v>-3.1837568827829104E-3</c:v>
                </c:pt>
                <c:pt idx="4518">
                  <c:v>-3.1753258555799581E-3</c:v>
                </c:pt>
                <c:pt idx="4519">
                  <c:v>-3.164200486366221E-3</c:v>
                </c:pt>
                <c:pt idx="4520">
                  <c:v>-3.1580048661084201E-3</c:v>
                </c:pt>
                <c:pt idx="4521">
                  <c:v>-3.1457348069017393E-3</c:v>
                </c:pt>
                <c:pt idx="4522">
                  <c:v>-3.1459055040773463E-3</c:v>
                </c:pt>
                <c:pt idx="4523">
                  <c:v>-3.1528924830684078E-3</c:v>
                </c:pt>
                <c:pt idx="4524">
                  <c:v>-3.1453746776379521E-3</c:v>
                </c:pt>
                <c:pt idx="4525">
                  <c:v>-3.1376174727336722E-3</c:v>
                </c:pt>
                <c:pt idx="4526">
                  <c:v>-3.1260106903553365E-3</c:v>
                </c:pt>
                <c:pt idx="4527">
                  <c:v>-3.1116781077701367E-3</c:v>
                </c:pt>
                <c:pt idx="4528">
                  <c:v>-3.1099615048582911E-3</c:v>
                </c:pt>
                <c:pt idx="4529">
                  <c:v>-3.1102572929023456E-3</c:v>
                </c:pt>
                <c:pt idx="4530">
                  <c:v>-3.109976515403041E-3</c:v>
                </c:pt>
                <c:pt idx="4531">
                  <c:v>-3.106097737394981E-3</c:v>
                </c:pt>
                <c:pt idx="4532">
                  <c:v>-3.0985987745602542E-3</c:v>
                </c:pt>
                <c:pt idx="4533">
                  <c:v>-3.0933386819936514E-3</c:v>
                </c:pt>
                <c:pt idx="4534">
                  <c:v>-3.0878877696833115E-3</c:v>
                </c:pt>
                <c:pt idx="4535">
                  <c:v>-3.0854065599288803E-3</c:v>
                </c:pt>
                <c:pt idx="4536">
                  <c:v>-3.0766616566970423E-3</c:v>
                </c:pt>
                <c:pt idx="4537">
                  <c:v>-3.0792148464542312E-3</c:v>
                </c:pt>
                <c:pt idx="4538">
                  <c:v>-3.0721498218333801E-3</c:v>
                </c:pt>
                <c:pt idx="4539">
                  <c:v>-3.0607002351707071E-3</c:v>
                </c:pt>
                <c:pt idx="4540">
                  <c:v>-3.0663438991951806E-3</c:v>
                </c:pt>
                <c:pt idx="4541">
                  <c:v>-3.0732302853798961E-3</c:v>
                </c:pt>
                <c:pt idx="4542">
                  <c:v>-3.077933788678711E-3</c:v>
                </c:pt>
                <c:pt idx="4543">
                  <c:v>-3.0804063962734914E-3</c:v>
                </c:pt>
                <c:pt idx="4544">
                  <c:v>-3.0764373095897705E-3</c:v>
                </c:pt>
                <c:pt idx="4545">
                  <c:v>-3.0849844948462705E-3</c:v>
                </c:pt>
                <c:pt idx="4546">
                  <c:v>-3.0985307580487149E-3</c:v>
                </c:pt>
                <c:pt idx="4547">
                  <c:v>-3.091114647559534E-3</c:v>
                </c:pt>
                <c:pt idx="4548">
                  <c:v>-3.100009900676797E-3</c:v>
                </c:pt>
                <c:pt idx="4549">
                  <c:v>-3.1045499851550511E-3</c:v>
                </c:pt>
                <c:pt idx="4550">
                  <c:v>-3.1090321367800828E-3</c:v>
                </c:pt>
                <c:pt idx="4551">
                  <c:v>-3.1182255947690683E-3</c:v>
                </c:pt>
                <c:pt idx="4552">
                  <c:v>-3.1207727170872368E-3</c:v>
                </c:pt>
                <c:pt idx="4553">
                  <c:v>-3.1329398046570939E-3</c:v>
                </c:pt>
                <c:pt idx="4554">
                  <c:v>-3.1435174902605533E-3</c:v>
                </c:pt>
                <c:pt idx="4555">
                  <c:v>-3.1501273171546233E-3</c:v>
                </c:pt>
                <c:pt idx="4556">
                  <c:v>-3.1386055737104642E-3</c:v>
                </c:pt>
                <c:pt idx="4557">
                  <c:v>-3.1367298598201053E-3</c:v>
                </c:pt>
                <c:pt idx="4558">
                  <c:v>-3.136956070726581E-3</c:v>
                </c:pt>
                <c:pt idx="4559">
                  <c:v>-3.1424776707359397E-3</c:v>
                </c:pt>
                <c:pt idx="4560">
                  <c:v>-3.150986195783021E-3</c:v>
                </c:pt>
                <c:pt idx="4561">
                  <c:v>-3.167390573342344E-3</c:v>
                </c:pt>
                <c:pt idx="4562">
                  <c:v>-3.1873375327836585E-3</c:v>
                </c:pt>
                <c:pt idx="4563">
                  <c:v>-3.1953693663803115E-3</c:v>
                </c:pt>
                <c:pt idx="4564">
                  <c:v>-3.2030497782004805E-3</c:v>
                </c:pt>
                <c:pt idx="4565">
                  <c:v>-3.2127963572030393E-3</c:v>
                </c:pt>
                <c:pt idx="4566">
                  <c:v>-3.2212984483721225E-3</c:v>
                </c:pt>
                <c:pt idx="4567">
                  <c:v>-3.2250025788999733E-3</c:v>
                </c:pt>
                <c:pt idx="4568">
                  <c:v>-3.2302722989484703E-3</c:v>
                </c:pt>
                <c:pt idx="4569">
                  <c:v>-3.2392342631596561E-3</c:v>
                </c:pt>
                <c:pt idx="4570">
                  <c:v>-3.2486893954248026E-3</c:v>
                </c:pt>
                <c:pt idx="4571">
                  <c:v>-3.266024602100165E-3</c:v>
                </c:pt>
                <c:pt idx="4572">
                  <c:v>-3.2715981227089395E-3</c:v>
                </c:pt>
                <c:pt idx="4573">
                  <c:v>-3.2976397011821174E-3</c:v>
                </c:pt>
                <c:pt idx="4574">
                  <c:v>-3.3091373183847641E-3</c:v>
                </c:pt>
                <c:pt idx="4575">
                  <c:v>-3.3200926987610214E-3</c:v>
                </c:pt>
                <c:pt idx="4576">
                  <c:v>-3.3483562351480458E-3</c:v>
                </c:pt>
                <c:pt idx="4577">
                  <c:v>-3.3529254781059421E-3</c:v>
                </c:pt>
                <c:pt idx="4578">
                  <c:v>-3.3603444612779524E-3</c:v>
                </c:pt>
                <c:pt idx="4579">
                  <c:v>-3.3741986332632076E-3</c:v>
                </c:pt>
                <c:pt idx="4580">
                  <c:v>-3.3845941804859269E-3</c:v>
                </c:pt>
                <c:pt idx="4581">
                  <c:v>-3.4006185832640081E-3</c:v>
                </c:pt>
                <c:pt idx="4582">
                  <c:v>-3.4188164740270983E-3</c:v>
                </c:pt>
                <c:pt idx="4583">
                  <c:v>-3.4391286440124025E-3</c:v>
                </c:pt>
                <c:pt idx="4584">
                  <c:v>-3.4572711871225627E-3</c:v>
                </c:pt>
                <c:pt idx="4585">
                  <c:v>-3.4759882747242986E-3</c:v>
                </c:pt>
                <c:pt idx="4586">
                  <c:v>-3.4995439420460505E-3</c:v>
                </c:pt>
                <c:pt idx="4587">
                  <c:v>-3.527362336801705E-3</c:v>
                </c:pt>
                <c:pt idx="4588">
                  <c:v>-3.5551581576665097E-3</c:v>
                </c:pt>
                <c:pt idx="4589">
                  <c:v>-3.5849093451068626E-3</c:v>
                </c:pt>
                <c:pt idx="4590">
                  <c:v>-3.6078320472634753E-3</c:v>
                </c:pt>
                <c:pt idx="4591">
                  <c:v>-3.6263081974153969E-3</c:v>
                </c:pt>
                <c:pt idx="4592">
                  <c:v>-3.6278973166840125E-3</c:v>
                </c:pt>
                <c:pt idx="4593">
                  <c:v>-3.6374156456904666E-3</c:v>
                </c:pt>
                <c:pt idx="4594">
                  <c:v>-3.6474466529382477E-3</c:v>
                </c:pt>
                <c:pt idx="4595">
                  <c:v>-3.6606538580564256E-3</c:v>
                </c:pt>
                <c:pt idx="4596">
                  <c:v>-3.6647146858241096E-3</c:v>
                </c:pt>
                <c:pt idx="4597">
                  <c:v>-3.6690315438249045E-3</c:v>
                </c:pt>
                <c:pt idx="4598">
                  <c:v>-3.6752706407675211E-3</c:v>
                </c:pt>
                <c:pt idx="4599">
                  <c:v>-3.6837856737078974E-3</c:v>
                </c:pt>
                <c:pt idx="4600">
                  <c:v>-3.7040803901235374E-3</c:v>
                </c:pt>
                <c:pt idx="4601">
                  <c:v>-3.7253968774343328E-3</c:v>
                </c:pt>
                <c:pt idx="4602">
                  <c:v>-3.7473035754058497E-3</c:v>
                </c:pt>
                <c:pt idx="4603">
                  <c:v>-3.7658316708958314E-3</c:v>
                </c:pt>
                <c:pt idx="4604">
                  <c:v>-3.7959541771998458E-3</c:v>
                </c:pt>
                <c:pt idx="4605">
                  <c:v>-3.8256917602430603E-3</c:v>
                </c:pt>
                <c:pt idx="4606">
                  <c:v>-3.8515561119942024E-3</c:v>
                </c:pt>
                <c:pt idx="4607">
                  <c:v>-3.8572790821868532E-3</c:v>
                </c:pt>
                <c:pt idx="4608">
                  <c:v>-3.8715292513793456E-3</c:v>
                </c:pt>
                <c:pt idx="4609">
                  <c:v>-3.8724959408867978E-3</c:v>
                </c:pt>
                <c:pt idx="4610">
                  <c:v>-3.8778010098826365E-3</c:v>
                </c:pt>
                <c:pt idx="4611">
                  <c:v>-3.8723636019623755E-3</c:v>
                </c:pt>
                <c:pt idx="4612">
                  <c:v>-3.8744236540008414E-3</c:v>
                </c:pt>
                <c:pt idx="4613">
                  <c:v>-3.8799185017612901E-3</c:v>
                </c:pt>
                <c:pt idx="4614">
                  <c:v>-3.8797232529214336E-3</c:v>
                </c:pt>
                <c:pt idx="4615">
                  <c:v>-3.8771977435909893E-3</c:v>
                </c:pt>
                <c:pt idx="4616">
                  <c:v>-3.8787949138957231E-3</c:v>
                </c:pt>
                <c:pt idx="4617">
                  <c:v>-3.885675696333306E-3</c:v>
                </c:pt>
                <c:pt idx="4618">
                  <c:v>-3.8903299626507292E-3</c:v>
                </c:pt>
                <c:pt idx="4619">
                  <c:v>-3.9153585187811785E-3</c:v>
                </c:pt>
                <c:pt idx="4620">
                  <c:v>-3.933072941639016E-3</c:v>
                </c:pt>
                <c:pt idx="4621">
                  <c:v>-3.9402856594143148E-3</c:v>
                </c:pt>
                <c:pt idx="4622">
                  <c:v>-3.9487410804423849E-3</c:v>
                </c:pt>
                <c:pt idx="4623">
                  <c:v>-3.9574187827671366E-3</c:v>
                </c:pt>
                <c:pt idx="4624">
                  <c:v>-3.9674789084756523E-3</c:v>
                </c:pt>
                <c:pt idx="4625">
                  <c:v>-3.9704795915851843E-3</c:v>
                </c:pt>
                <c:pt idx="4626">
                  <c:v>-3.9668652180760476E-3</c:v>
                </c:pt>
                <c:pt idx="4627">
                  <c:v>-3.9643297977393389E-3</c:v>
                </c:pt>
                <c:pt idx="4628">
                  <c:v>-3.9620444721877486E-3</c:v>
                </c:pt>
                <c:pt idx="4629">
                  <c:v>-3.9530909423572133E-3</c:v>
                </c:pt>
                <c:pt idx="4630">
                  <c:v>-3.9428162137443911E-3</c:v>
                </c:pt>
                <c:pt idx="4631">
                  <c:v>-3.9374195108349405E-3</c:v>
                </c:pt>
                <c:pt idx="4632">
                  <c:v>-3.9284486999477822E-3</c:v>
                </c:pt>
                <c:pt idx="4633">
                  <c:v>-3.9184090433676474E-3</c:v>
                </c:pt>
                <c:pt idx="4634">
                  <c:v>-3.919732562568657E-3</c:v>
                </c:pt>
                <c:pt idx="4635">
                  <c:v>-3.9118517043058012E-3</c:v>
                </c:pt>
                <c:pt idx="4636">
                  <c:v>-3.9031401779620924E-3</c:v>
                </c:pt>
                <c:pt idx="4637">
                  <c:v>-3.890337875258291E-3</c:v>
                </c:pt>
                <c:pt idx="4638">
                  <c:v>-3.8809383267015365E-3</c:v>
                </c:pt>
                <c:pt idx="4639">
                  <c:v>-3.8684737081018205E-3</c:v>
                </c:pt>
                <c:pt idx="4640">
                  <c:v>-3.8590167876675551E-3</c:v>
                </c:pt>
                <c:pt idx="4641">
                  <c:v>-3.8525391635003924E-3</c:v>
                </c:pt>
                <c:pt idx="4642">
                  <c:v>-3.8378592451492376E-3</c:v>
                </c:pt>
                <c:pt idx="4643">
                  <c:v>-3.8227014353746777E-3</c:v>
                </c:pt>
                <c:pt idx="4644">
                  <c:v>-3.8071303266608457E-3</c:v>
                </c:pt>
                <c:pt idx="4645">
                  <c:v>-3.7933549644890209E-3</c:v>
                </c:pt>
                <c:pt idx="4646">
                  <c:v>-3.7888656512888113E-3</c:v>
                </c:pt>
                <c:pt idx="4647">
                  <c:v>-3.7790438379642667E-3</c:v>
                </c:pt>
                <c:pt idx="4648">
                  <c:v>-3.7710770606028351E-3</c:v>
                </c:pt>
                <c:pt idx="4649">
                  <c:v>-3.7491826883360442E-3</c:v>
                </c:pt>
                <c:pt idx="4650">
                  <c:v>-3.7435426391521248E-3</c:v>
                </c:pt>
                <c:pt idx="4651">
                  <c:v>-3.7332317674771825E-3</c:v>
                </c:pt>
                <c:pt idx="4652">
                  <c:v>-3.7232669965924139E-3</c:v>
                </c:pt>
                <c:pt idx="4653">
                  <c:v>-3.715853075480361E-3</c:v>
                </c:pt>
                <c:pt idx="4654">
                  <c:v>-3.697488469672838E-3</c:v>
                </c:pt>
                <c:pt idx="4655">
                  <c:v>-3.6815253840470274E-3</c:v>
                </c:pt>
                <c:pt idx="4656">
                  <c:v>-3.6690059218001691E-3</c:v>
                </c:pt>
                <c:pt idx="4657">
                  <c:v>-3.6571562917400214E-3</c:v>
                </c:pt>
                <c:pt idx="4658">
                  <c:v>-3.6441453339403373E-3</c:v>
                </c:pt>
                <c:pt idx="4659">
                  <c:v>-3.6179262022363531E-3</c:v>
                </c:pt>
                <c:pt idx="4660">
                  <c:v>-3.6113380910215076E-3</c:v>
                </c:pt>
                <c:pt idx="4661">
                  <c:v>-3.6005599406940454E-3</c:v>
                </c:pt>
                <c:pt idx="4662">
                  <c:v>-3.5911743368828423E-3</c:v>
                </c:pt>
                <c:pt idx="4663">
                  <c:v>-3.5791456361601789E-3</c:v>
                </c:pt>
                <c:pt idx="4664">
                  <c:v>-3.5707280878148045E-3</c:v>
                </c:pt>
                <c:pt idx="4665">
                  <c:v>-3.5548967938171215E-3</c:v>
                </c:pt>
                <c:pt idx="4666">
                  <c:v>-3.5374267335960712E-3</c:v>
                </c:pt>
                <c:pt idx="4667">
                  <c:v>-3.5264285518916338E-3</c:v>
                </c:pt>
                <c:pt idx="4668">
                  <c:v>-3.522247858640058E-3</c:v>
                </c:pt>
                <c:pt idx="4669">
                  <c:v>-3.5149519620314555E-3</c:v>
                </c:pt>
                <c:pt idx="4670">
                  <c:v>-3.5146663918386909E-3</c:v>
                </c:pt>
                <c:pt idx="4671">
                  <c:v>-3.5138476809362033E-3</c:v>
                </c:pt>
                <c:pt idx="4672">
                  <c:v>-3.5088398180883624E-3</c:v>
                </c:pt>
                <c:pt idx="4673">
                  <c:v>-3.5029223786666487E-3</c:v>
                </c:pt>
                <c:pt idx="4674">
                  <c:v>-3.5030687732584436E-3</c:v>
                </c:pt>
                <c:pt idx="4675">
                  <c:v>-3.489470218976195E-3</c:v>
                </c:pt>
                <c:pt idx="4676">
                  <c:v>-3.4760454559525237E-3</c:v>
                </c:pt>
                <c:pt idx="4677">
                  <c:v>-3.4705325504218584E-3</c:v>
                </c:pt>
                <c:pt idx="4678">
                  <c:v>-3.4583158130414701E-3</c:v>
                </c:pt>
                <c:pt idx="4679">
                  <c:v>-3.4463563763758838E-3</c:v>
                </c:pt>
                <c:pt idx="4680">
                  <c:v>-3.4366837813119759E-3</c:v>
                </c:pt>
                <c:pt idx="4681">
                  <c:v>-3.4324166591660796E-3</c:v>
                </c:pt>
                <c:pt idx="4682">
                  <c:v>-3.4240012327471521E-3</c:v>
                </c:pt>
                <c:pt idx="4683">
                  <c:v>-3.4046719656046199E-3</c:v>
                </c:pt>
                <c:pt idx="4684">
                  <c:v>-3.3783491145891018E-3</c:v>
                </c:pt>
                <c:pt idx="4685">
                  <c:v>-3.3572936754670091E-3</c:v>
                </c:pt>
                <c:pt idx="4686">
                  <c:v>-3.3451136068026114E-3</c:v>
                </c:pt>
                <c:pt idx="4687">
                  <c:v>-3.3309698064663039E-3</c:v>
                </c:pt>
                <c:pt idx="4688">
                  <c:v>-3.3061001072847065E-3</c:v>
                </c:pt>
                <c:pt idx="4689">
                  <c:v>-3.2866896549789883E-3</c:v>
                </c:pt>
                <c:pt idx="4690">
                  <c:v>-3.263842709437326E-3</c:v>
                </c:pt>
                <c:pt idx="4691">
                  <c:v>-3.2467788163555241E-3</c:v>
                </c:pt>
                <c:pt idx="4692">
                  <c:v>-3.2311222962437998E-3</c:v>
                </c:pt>
                <c:pt idx="4693">
                  <c:v>-3.2062867198082044E-3</c:v>
                </c:pt>
                <c:pt idx="4694">
                  <c:v>-3.2041025710057396E-3</c:v>
                </c:pt>
                <c:pt idx="4695">
                  <c:v>-3.1949328630364138E-3</c:v>
                </c:pt>
                <c:pt idx="4696">
                  <c:v>-3.1877309876412463E-3</c:v>
                </c:pt>
                <c:pt idx="4697">
                  <c:v>-3.1761744770954438E-3</c:v>
                </c:pt>
                <c:pt idx="4698">
                  <c:v>-3.16385434162524E-3</c:v>
                </c:pt>
                <c:pt idx="4699">
                  <c:v>-3.1534212674084305E-3</c:v>
                </c:pt>
                <c:pt idx="4700">
                  <c:v>-3.1397490156204163E-3</c:v>
                </c:pt>
                <c:pt idx="4701">
                  <c:v>-3.119172861153876E-3</c:v>
                </c:pt>
                <c:pt idx="4702">
                  <c:v>-3.104237537062285E-3</c:v>
                </c:pt>
                <c:pt idx="4703">
                  <c:v>-3.0837583915370721E-3</c:v>
                </c:pt>
                <c:pt idx="4704">
                  <c:v>-3.06186749747083E-3</c:v>
                </c:pt>
                <c:pt idx="4705">
                  <c:v>-3.0439764990637772E-3</c:v>
                </c:pt>
                <c:pt idx="4706">
                  <c:v>-3.0294175055501039E-3</c:v>
                </c:pt>
                <c:pt idx="4707">
                  <c:v>-3.0142540529704562E-3</c:v>
                </c:pt>
                <c:pt idx="4708">
                  <c:v>-2.9966687495777667E-3</c:v>
                </c:pt>
                <c:pt idx="4709">
                  <c:v>-2.9845125128131378E-3</c:v>
                </c:pt>
                <c:pt idx="4710">
                  <c:v>-2.9676516721539848E-3</c:v>
                </c:pt>
                <c:pt idx="4711">
                  <c:v>-2.9486874542515502E-3</c:v>
                </c:pt>
                <c:pt idx="4712">
                  <c:v>-2.9256880714488335E-3</c:v>
                </c:pt>
                <c:pt idx="4713">
                  <c:v>-2.9112702831372707E-3</c:v>
                </c:pt>
                <c:pt idx="4714">
                  <c:v>-2.8846782907540713E-3</c:v>
                </c:pt>
                <c:pt idx="4715">
                  <c:v>-2.8655114201977926E-3</c:v>
                </c:pt>
                <c:pt idx="4716">
                  <c:v>-2.8340489951263997E-3</c:v>
                </c:pt>
                <c:pt idx="4717">
                  <c:v>-2.8019830034023327E-3</c:v>
                </c:pt>
                <c:pt idx="4718">
                  <c:v>-2.7659730769890719E-3</c:v>
                </c:pt>
                <c:pt idx="4719">
                  <c:v>-2.7375487691712703E-3</c:v>
                </c:pt>
                <c:pt idx="4720">
                  <c:v>-2.7157565064555634E-3</c:v>
                </c:pt>
                <c:pt idx="4721">
                  <c:v>-2.6949660979481392E-3</c:v>
                </c:pt>
                <c:pt idx="4722">
                  <c:v>-2.6757847118234696E-3</c:v>
                </c:pt>
                <c:pt idx="4723">
                  <c:v>-2.6575345578204908E-3</c:v>
                </c:pt>
                <c:pt idx="4724">
                  <c:v>-2.635115877301664E-3</c:v>
                </c:pt>
                <c:pt idx="4725">
                  <c:v>-2.6140459339512576E-3</c:v>
                </c:pt>
                <c:pt idx="4726">
                  <c:v>-2.610745434629318E-3</c:v>
                </c:pt>
                <c:pt idx="4727">
                  <c:v>-2.5974300099506366E-3</c:v>
                </c:pt>
                <c:pt idx="4728">
                  <c:v>-2.5832576702790877E-3</c:v>
                </c:pt>
                <c:pt idx="4729">
                  <c:v>-2.5655619776145328E-3</c:v>
                </c:pt>
                <c:pt idx="4730">
                  <c:v>-2.5545472151267583E-3</c:v>
                </c:pt>
                <c:pt idx="4731">
                  <c:v>-2.5430937724778141E-3</c:v>
                </c:pt>
                <c:pt idx="4732">
                  <c:v>-2.5281214214423805E-3</c:v>
                </c:pt>
                <c:pt idx="4733">
                  <c:v>-2.5068803027825243E-3</c:v>
                </c:pt>
                <c:pt idx="4734">
                  <c:v>-2.4858424794587729E-3</c:v>
                </c:pt>
                <c:pt idx="4735">
                  <c:v>-2.4586706136215464E-3</c:v>
                </c:pt>
                <c:pt idx="4736">
                  <c:v>-2.435403456749927E-3</c:v>
                </c:pt>
                <c:pt idx="4737">
                  <c:v>-2.4188480429454856E-3</c:v>
                </c:pt>
                <c:pt idx="4738">
                  <c:v>-2.4106177195218396E-3</c:v>
                </c:pt>
                <c:pt idx="4739">
                  <c:v>-2.3958751009144465E-3</c:v>
                </c:pt>
                <c:pt idx="4740">
                  <c:v>-2.3752153367229681E-3</c:v>
                </c:pt>
                <c:pt idx="4741">
                  <c:v>-2.3493645448225122E-3</c:v>
                </c:pt>
                <c:pt idx="4742">
                  <c:v>-2.3150930676863065E-3</c:v>
                </c:pt>
                <c:pt idx="4743">
                  <c:v>-2.28787131670562E-3</c:v>
                </c:pt>
                <c:pt idx="4744">
                  <c:v>-2.259620934760443E-3</c:v>
                </c:pt>
                <c:pt idx="4745">
                  <c:v>-2.2356250038250412E-3</c:v>
                </c:pt>
                <c:pt idx="4746">
                  <c:v>-2.2123846962992595E-3</c:v>
                </c:pt>
                <c:pt idx="4747">
                  <c:v>-2.1901543645930673E-3</c:v>
                </c:pt>
                <c:pt idx="4748">
                  <c:v>-2.1716271543304631E-3</c:v>
                </c:pt>
                <c:pt idx="4749">
                  <c:v>-2.1567286949978827E-3</c:v>
                </c:pt>
                <c:pt idx="4750">
                  <c:v>-2.145570938734576E-3</c:v>
                </c:pt>
                <c:pt idx="4751">
                  <c:v>-2.1290603045988699E-3</c:v>
                </c:pt>
                <c:pt idx="4752">
                  <c:v>-2.116059458037783E-3</c:v>
                </c:pt>
                <c:pt idx="4753">
                  <c:v>-2.0964310174911818E-3</c:v>
                </c:pt>
                <c:pt idx="4754">
                  <c:v>-2.0813689222221759E-3</c:v>
                </c:pt>
                <c:pt idx="4755">
                  <c:v>-2.061611360548562E-3</c:v>
                </c:pt>
                <c:pt idx="4756">
                  <c:v>-2.0408420830952591E-3</c:v>
                </c:pt>
                <c:pt idx="4757">
                  <c:v>-2.0208103531695635E-3</c:v>
                </c:pt>
                <c:pt idx="4758">
                  <c:v>-2.0087426291357695E-3</c:v>
                </c:pt>
                <c:pt idx="4759">
                  <c:v>-1.9934363954713496E-3</c:v>
                </c:pt>
                <c:pt idx="4760">
                  <c:v>-1.9775184188594273E-3</c:v>
                </c:pt>
                <c:pt idx="4761">
                  <c:v>-1.9599289986990897E-3</c:v>
                </c:pt>
                <c:pt idx="4762">
                  <c:v>-1.9500070187959046E-3</c:v>
                </c:pt>
                <c:pt idx="4763">
                  <c:v>-1.940649683169138E-3</c:v>
                </c:pt>
                <c:pt idx="4764">
                  <c:v>-1.9282362780577618E-3</c:v>
                </c:pt>
                <c:pt idx="4765">
                  <c:v>-1.9200346390158712E-3</c:v>
                </c:pt>
                <c:pt idx="4766">
                  <c:v>-1.9108660971219338E-3</c:v>
                </c:pt>
                <c:pt idx="4767">
                  <c:v>-1.8995037447082203E-3</c:v>
                </c:pt>
                <c:pt idx="4768">
                  <c:v>-1.8855971837739964E-3</c:v>
                </c:pt>
                <c:pt idx="4769">
                  <c:v>-1.8739169663137402E-3</c:v>
                </c:pt>
                <c:pt idx="4770">
                  <c:v>-1.8640907920420436E-3</c:v>
                </c:pt>
                <c:pt idx="4771">
                  <c:v>-1.8533285816834117E-3</c:v>
                </c:pt>
                <c:pt idx="4772">
                  <c:v>-1.8410406743141871E-3</c:v>
                </c:pt>
                <c:pt idx="4773">
                  <c:v>-1.8332496866736818E-3</c:v>
                </c:pt>
                <c:pt idx="4774">
                  <c:v>-1.8225224382358947E-3</c:v>
                </c:pt>
                <c:pt idx="4775">
                  <c:v>-1.8168574341438572E-3</c:v>
                </c:pt>
                <c:pt idx="4776">
                  <c:v>-1.8026532605144446E-3</c:v>
                </c:pt>
                <c:pt idx="4777">
                  <c:v>-1.793649822696431E-3</c:v>
                </c:pt>
                <c:pt idx="4778">
                  <c:v>-1.7812251287345978E-3</c:v>
                </c:pt>
                <c:pt idx="4779">
                  <c:v>-1.7632649320055401E-3</c:v>
                </c:pt>
                <c:pt idx="4780">
                  <c:v>-1.7538493102277279E-3</c:v>
                </c:pt>
                <c:pt idx="4781">
                  <c:v>-1.7418594371495946E-3</c:v>
                </c:pt>
                <c:pt idx="4782">
                  <c:v>-1.7229198790705959E-3</c:v>
                </c:pt>
                <c:pt idx="4783">
                  <c:v>-1.7071765448146833E-3</c:v>
                </c:pt>
                <c:pt idx="4784">
                  <c:v>-1.6831055113515272E-3</c:v>
                </c:pt>
                <c:pt idx="4785">
                  <c:v>-1.6584053306074485E-3</c:v>
                </c:pt>
                <c:pt idx="4786">
                  <c:v>-1.6399778853428946E-3</c:v>
                </c:pt>
                <c:pt idx="4787">
                  <c:v>-1.6188158225095798E-3</c:v>
                </c:pt>
                <c:pt idx="4788">
                  <c:v>-1.603840099112437E-3</c:v>
                </c:pt>
                <c:pt idx="4789">
                  <c:v>-1.6031547805230293E-3</c:v>
                </c:pt>
                <c:pt idx="4790">
                  <c:v>-1.5845854018328425E-3</c:v>
                </c:pt>
                <c:pt idx="4791">
                  <c:v>-1.5681312487027897E-3</c:v>
                </c:pt>
                <c:pt idx="4792">
                  <c:v>-1.5542727355058554E-3</c:v>
                </c:pt>
                <c:pt idx="4793">
                  <c:v>-1.5431495161003059E-3</c:v>
                </c:pt>
                <c:pt idx="4794">
                  <c:v>-1.5221100121885552E-3</c:v>
                </c:pt>
                <c:pt idx="4795">
                  <c:v>-1.5032260615772547E-3</c:v>
                </c:pt>
                <c:pt idx="4796">
                  <c:v>-1.4827788687332957E-3</c:v>
                </c:pt>
                <c:pt idx="4797">
                  <c:v>-1.4669743901775981E-3</c:v>
                </c:pt>
                <c:pt idx="4798">
                  <c:v>-1.451117102550178E-3</c:v>
                </c:pt>
                <c:pt idx="4799">
                  <c:v>-1.4383381343276037E-3</c:v>
                </c:pt>
                <c:pt idx="4800">
                  <c:v>-1.4246673900374916E-3</c:v>
                </c:pt>
                <c:pt idx="4801">
                  <c:v>-1.4132903878375611E-3</c:v>
                </c:pt>
                <c:pt idx="4802">
                  <c:v>-1.4091400055205973E-3</c:v>
                </c:pt>
                <c:pt idx="4803">
                  <c:v>-1.4027624996414269E-3</c:v>
                </c:pt>
                <c:pt idx="4804">
                  <c:v>-1.3947057686608032E-3</c:v>
                </c:pt>
                <c:pt idx="4805">
                  <c:v>-1.387502025287626E-3</c:v>
                </c:pt>
                <c:pt idx="4806">
                  <c:v>-1.3772489137764755E-3</c:v>
                </c:pt>
                <c:pt idx="4807">
                  <c:v>-1.3687197317091098E-3</c:v>
                </c:pt>
                <c:pt idx="4808">
                  <c:v>-1.3568172987872581E-3</c:v>
                </c:pt>
                <c:pt idx="4809">
                  <c:v>-1.3320176945335112E-3</c:v>
                </c:pt>
                <c:pt idx="4810">
                  <c:v>-1.3128248619283748E-3</c:v>
                </c:pt>
                <c:pt idx="4811">
                  <c:v>-1.3004841899261867E-3</c:v>
                </c:pt>
                <c:pt idx="4812">
                  <c:v>-1.2887702316074759E-3</c:v>
                </c:pt>
                <c:pt idx="4813">
                  <c:v>-1.2754060089311553E-3</c:v>
                </c:pt>
                <c:pt idx="4814">
                  <c:v>-1.2467099374905519E-3</c:v>
                </c:pt>
                <c:pt idx="4815">
                  <c:v>-1.2267492945002767E-3</c:v>
                </c:pt>
                <c:pt idx="4816">
                  <c:v>-1.2091778647497907E-3</c:v>
                </c:pt>
                <c:pt idx="4817">
                  <c:v>-1.1953430891330824E-3</c:v>
                </c:pt>
                <c:pt idx="4818">
                  <c:v>-1.1756750227734359E-3</c:v>
                </c:pt>
                <c:pt idx="4819">
                  <c:v>-1.1620643056833183E-3</c:v>
                </c:pt>
                <c:pt idx="4820">
                  <c:v>-1.1514337369419216E-3</c:v>
                </c:pt>
                <c:pt idx="4821">
                  <c:v>-1.1434070541916197E-3</c:v>
                </c:pt>
                <c:pt idx="4822">
                  <c:v>-1.1378687715548228E-3</c:v>
                </c:pt>
                <c:pt idx="4823">
                  <c:v>-1.1263641218902227E-3</c:v>
                </c:pt>
                <c:pt idx="4824">
                  <c:v>-1.1209836410416378E-3</c:v>
                </c:pt>
                <c:pt idx="4825">
                  <c:v>-1.1084112674477806E-3</c:v>
                </c:pt>
                <c:pt idx="4826">
                  <c:v>-1.092396270797318E-3</c:v>
                </c:pt>
                <c:pt idx="4827">
                  <c:v>-1.0793176172519871E-3</c:v>
                </c:pt>
                <c:pt idx="4828">
                  <c:v>-1.0657817512205472E-3</c:v>
                </c:pt>
                <c:pt idx="4829">
                  <c:v>-1.0563827146665328E-3</c:v>
                </c:pt>
                <c:pt idx="4830">
                  <c:v>-1.0486894489281934E-3</c:v>
                </c:pt>
                <c:pt idx="4831">
                  <c:v>-1.0404643158436666E-3</c:v>
                </c:pt>
                <c:pt idx="4832">
                  <c:v>-1.0347788932754606E-3</c:v>
                </c:pt>
                <c:pt idx="4833">
                  <c:v>-1.0243860455206072E-3</c:v>
                </c:pt>
                <c:pt idx="4834">
                  <c:v>-1.0135098944907489E-3</c:v>
                </c:pt>
                <c:pt idx="4835">
                  <c:v>-1.0022998587705858E-3</c:v>
                </c:pt>
                <c:pt idx="4836">
                  <c:v>-9.9035429018334148E-4</c:v>
                </c:pt>
                <c:pt idx="4837">
                  <c:v>-9.8507725289823317E-4</c:v>
                </c:pt>
                <c:pt idx="4838">
                  <c:v>-9.836133960919786E-4</c:v>
                </c:pt>
                <c:pt idx="4839">
                  <c:v>-9.7618132642645196E-4</c:v>
                </c:pt>
                <c:pt idx="4840">
                  <c:v>-9.6680957962708971E-4</c:v>
                </c:pt>
                <c:pt idx="4841">
                  <c:v>-9.6009401872964261E-4</c:v>
                </c:pt>
                <c:pt idx="4842">
                  <c:v>-9.4636031010243216E-4</c:v>
                </c:pt>
                <c:pt idx="4843">
                  <c:v>-9.3721395343967443E-4</c:v>
                </c:pt>
                <c:pt idx="4844">
                  <c:v>-9.2781689720853168E-4</c:v>
                </c:pt>
                <c:pt idx="4845">
                  <c:v>-9.178610647964776E-4</c:v>
                </c:pt>
                <c:pt idx="4846">
                  <c:v>-9.0754873562221244E-4</c:v>
                </c:pt>
                <c:pt idx="4847">
                  <c:v>-8.9931062450036945E-4</c:v>
                </c:pt>
                <c:pt idx="4848">
                  <c:v>-8.9171828566029967E-4</c:v>
                </c:pt>
                <c:pt idx="4849">
                  <c:v>-8.818993804875191E-4</c:v>
                </c:pt>
                <c:pt idx="4850">
                  <c:v>-8.7315083084414831E-4</c:v>
                </c:pt>
                <c:pt idx="4851">
                  <c:v>-8.6497078841157545E-4</c:v>
                </c:pt>
                <c:pt idx="4852">
                  <c:v>-8.5635621724257708E-4</c:v>
                </c:pt>
                <c:pt idx="4853">
                  <c:v>-8.4572723819358226E-4</c:v>
                </c:pt>
                <c:pt idx="4854">
                  <c:v>-8.3568825861962226E-4</c:v>
                </c:pt>
                <c:pt idx="4855">
                  <c:v>-8.2733712442644271E-4</c:v>
                </c:pt>
                <c:pt idx="4856">
                  <c:v>-8.2234159577651534E-4</c:v>
                </c:pt>
                <c:pt idx="4857">
                  <c:v>-8.2208484258834604E-4</c:v>
                </c:pt>
                <c:pt idx="4858">
                  <c:v>-8.1012974076035478E-4</c:v>
                </c:pt>
                <c:pt idx="4859">
                  <c:v>-8.0589262977681902E-4</c:v>
                </c:pt>
                <c:pt idx="4860">
                  <c:v>-7.9373694109607744E-4</c:v>
                </c:pt>
                <c:pt idx="4861">
                  <c:v>-7.8298161012582722E-4</c:v>
                </c:pt>
                <c:pt idx="4862">
                  <c:v>-7.670749490045031E-4</c:v>
                </c:pt>
                <c:pt idx="4863">
                  <c:v>-7.5084059464738831E-4</c:v>
                </c:pt>
                <c:pt idx="4864">
                  <c:v>-7.3923137851764466E-4</c:v>
                </c:pt>
                <c:pt idx="4865">
                  <c:v>-7.3116999687649383E-4</c:v>
                </c:pt>
                <c:pt idx="4866">
                  <c:v>-7.209335234869415E-4</c:v>
                </c:pt>
                <c:pt idx="4867">
                  <c:v>-7.0931868398228532E-4</c:v>
                </c:pt>
                <c:pt idx="4868">
                  <c:v>-7.0233218941368305E-4</c:v>
                </c:pt>
                <c:pt idx="4869">
                  <c:v>-6.9406749425209567E-4</c:v>
                </c:pt>
                <c:pt idx="4870">
                  <c:v>-6.871247522109255E-4</c:v>
                </c:pt>
                <c:pt idx="4871">
                  <c:v>-6.6797015040339042E-4</c:v>
                </c:pt>
                <c:pt idx="4872">
                  <c:v>-6.5155324654331791E-4</c:v>
                </c:pt>
                <c:pt idx="4873">
                  <c:v>-6.434634294161753E-4</c:v>
                </c:pt>
                <c:pt idx="4874">
                  <c:v>-6.3902680197795616E-4</c:v>
                </c:pt>
                <c:pt idx="4875">
                  <c:v>-6.3104447091306731E-4</c:v>
                </c:pt>
                <c:pt idx="4876">
                  <c:v>-6.2492854434880276E-4</c:v>
                </c:pt>
                <c:pt idx="4877">
                  <c:v>-6.1754163484399648E-4</c:v>
                </c:pt>
                <c:pt idx="4878">
                  <c:v>-6.0861856924066796E-4</c:v>
                </c:pt>
                <c:pt idx="4879">
                  <c:v>-6.1061722918738688E-4</c:v>
                </c:pt>
                <c:pt idx="4880">
                  <c:v>-6.0691659823782342E-4</c:v>
                </c:pt>
                <c:pt idx="4881">
                  <c:v>-6.1082300610628619E-4</c:v>
                </c:pt>
                <c:pt idx="4882">
                  <c:v>-6.1434251768388429E-4</c:v>
                </c:pt>
                <c:pt idx="4883">
                  <c:v>-6.2569069729980018E-4</c:v>
                </c:pt>
                <c:pt idx="4884">
                  <c:v>-6.3129194266860721E-4</c:v>
                </c:pt>
                <c:pt idx="4885">
                  <c:v>-6.3260644988531549E-4</c:v>
                </c:pt>
                <c:pt idx="4886">
                  <c:v>-6.174520628325123E-4</c:v>
                </c:pt>
                <c:pt idx="4887">
                  <c:v>-6.0176804342392757E-4</c:v>
                </c:pt>
                <c:pt idx="4888">
                  <c:v>-5.9015551008960248E-4</c:v>
                </c:pt>
                <c:pt idx="4889">
                  <c:v>-5.7858281917542477E-4</c:v>
                </c:pt>
                <c:pt idx="4890">
                  <c:v>-5.7261246076213603E-4</c:v>
                </c:pt>
                <c:pt idx="4891">
                  <c:v>-5.6869592467152872E-4</c:v>
                </c:pt>
                <c:pt idx="4892">
                  <c:v>-5.7132166380702732E-4</c:v>
                </c:pt>
                <c:pt idx="4893">
                  <c:v>-5.7317356678701539E-4</c:v>
                </c:pt>
                <c:pt idx="4894">
                  <c:v>-5.7504326720075806E-4</c:v>
                </c:pt>
                <c:pt idx="4895">
                  <c:v>-5.8311976887574053E-4</c:v>
                </c:pt>
                <c:pt idx="4896">
                  <c:v>-5.8768836329050093E-4</c:v>
                </c:pt>
                <c:pt idx="4897">
                  <c:v>-5.7164346937246813E-4</c:v>
                </c:pt>
                <c:pt idx="4898">
                  <c:v>-5.6334879603587174E-4</c:v>
                </c:pt>
                <c:pt idx="4899">
                  <c:v>-5.5974300563849111E-4</c:v>
                </c:pt>
                <c:pt idx="4900">
                  <c:v>-5.586601053176913E-4</c:v>
                </c:pt>
                <c:pt idx="4901">
                  <c:v>-5.5780390693711671E-4</c:v>
                </c:pt>
                <c:pt idx="4902">
                  <c:v>-5.5927055839474738E-4</c:v>
                </c:pt>
                <c:pt idx="4903">
                  <c:v>-5.5888472610624701E-4</c:v>
                </c:pt>
                <c:pt idx="4904">
                  <c:v>-5.6538836210041042E-4</c:v>
                </c:pt>
                <c:pt idx="4905">
                  <c:v>-5.7618420311497556E-4</c:v>
                </c:pt>
                <c:pt idx="4906">
                  <c:v>-5.8923496391275712E-4</c:v>
                </c:pt>
                <c:pt idx="4907">
                  <c:v>-5.9916435308650232E-4</c:v>
                </c:pt>
                <c:pt idx="4908">
                  <c:v>-6.0422011788601891E-4</c:v>
                </c:pt>
                <c:pt idx="4909">
                  <c:v>-6.0988738324127567E-4</c:v>
                </c:pt>
                <c:pt idx="4910">
                  <c:v>-6.1768711226647065E-4</c:v>
                </c:pt>
                <c:pt idx="4911">
                  <c:v>-6.2177285326028928E-4</c:v>
                </c:pt>
                <c:pt idx="4912">
                  <c:v>-6.2148298048343405E-4</c:v>
                </c:pt>
                <c:pt idx="4913">
                  <c:v>-6.2063768331561704E-4</c:v>
                </c:pt>
                <c:pt idx="4914">
                  <c:v>-6.2037005588841626E-4</c:v>
                </c:pt>
                <c:pt idx="4915">
                  <c:v>-6.2093318263068558E-4</c:v>
                </c:pt>
                <c:pt idx="4916">
                  <c:v>-6.1805253998148521E-4</c:v>
                </c:pt>
                <c:pt idx="4917">
                  <c:v>-6.1717842738870279E-4</c:v>
                </c:pt>
                <c:pt idx="4918">
                  <c:v>-6.1642034320424444E-4</c:v>
                </c:pt>
                <c:pt idx="4919">
                  <c:v>-6.2167350479132495E-4</c:v>
                </c:pt>
                <c:pt idx="4920">
                  <c:v>-6.2765774748274952E-4</c:v>
                </c:pt>
                <c:pt idx="4921">
                  <c:v>-6.2740542661683782E-4</c:v>
                </c:pt>
                <c:pt idx="4922">
                  <c:v>-6.2872032816840742E-4</c:v>
                </c:pt>
                <c:pt idx="4923">
                  <c:v>-6.309258016230022E-4</c:v>
                </c:pt>
                <c:pt idx="4924">
                  <c:v>-6.247529342433924E-4</c:v>
                </c:pt>
                <c:pt idx="4925">
                  <c:v>-6.1861348749460692E-4</c:v>
                </c:pt>
                <c:pt idx="4926">
                  <c:v>-6.1637403767446049E-4</c:v>
                </c:pt>
                <c:pt idx="4927">
                  <c:v>-6.1462634274284708E-4</c:v>
                </c:pt>
                <c:pt idx="4928">
                  <c:v>-6.1288261691864435E-4</c:v>
                </c:pt>
                <c:pt idx="4929">
                  <c:v>-6.0658677009748567E-4</c:v>
                </c:pt>
                <c:pt idx="4930">
                  <c:v>-6.062390098364066E-4</c:v>
                </c:pt>
                <c:pt idx="4931">
                  <c:v>-6.0494387608482419E-4</c:v>
                </c:pt>
                <c:pt idx="4932">
                  <c:v>-6.0190326827881506E-4</c:v>
                </c:pt>
                <c:pt idx="4933">
                  <c:v>-5.9542982711000133E-4</c:v>
                </c:pt>
                <c:pt idx="4934">
                  <c:v>-5.8803937086208513E-4</c:v>
                </c:pt>
                <c:pt idx="4935">
                  <c:v>-5.8273986262877611E-4</c:v>
                </c:pt>
                <c:pt idx="4936">
                  <c:v>-5.7846611645850042E-4</c:v>
                </c:pt>
                <c:pt idx="4937">
                  <c:v>-5.7518250840061711E-4</c:v>
                </c:pt>
                <c:pt idx="4938">
                  <c:v>-5.6413405302377557E-4</c:v>
                </c:pt>
                <c:pt idx="4939">
                  <c:v>-5.5875979557306178E-4</c:v>
                </c:pt>
                <c:pt idx="4940">
                  <c:v>-5.4993690109976035E-4</c:v>
                </c:pt>
                <c:pt idx="4941">
                  <c:v>-5.4831349303549083E-4</c:v>
                </c:pt>
                <c:pt idx="4942">
                  <c:v>-5.40837005421926E-4</c:v>
                </c:pt>
                <c:pt idx="4943">
                  <c:v>-5.3094088506602593E-4</c:v>
                </c:pt>
                <c:pt idx="4944">
                  <c:v>-5.2118789302474421E-4</c:v>
                </c:pt>
                <c:pt idx="4945">
                  <c:v>-5.1371796287450551E-4</c:v>
                </c:pt>
                <c:pt idx="4946">
                  <c:v>-5.0727886240970496E-4</c:v>
                </c:pt>
                <c:pt idx="4947">
                  <c:v>-5.0600640906084166E-4</c:v>
                </c:pt>
                <c:pt idx="4948">
                  <c:v>-5.0558863872034339E-4</c:v>
                </c:pt>
                <c:pt idx="4949">
                  <c:v>-5.049654011247761E-4</c:v>
                </c:pt>
                <c:pt idx="4950">
                  <c:v>-5.0465975812767801E-4</c:v>
                </c:pt>
                <c:pt idx="4951">
                  <c:v>-5.0222339639986898E-4</c:v>
                </c:pt>
                <c:pt idx="4952">
                  <c:v>-4.9486984041566089E-4</c:v>
                </c:pt>
                <c:pt idx="4953">
                  <c:v>-4.9110985538321184E-4</c:v>
                </c:pt>
                <c:pt idx="4954">
                  <c:v>-4.7885364725435428E-4</c:v>
                </c:pt>
                <c:pt idx="4955">
                  <c:v>-4.6865866355403219E-4</c:v>
                </c:pt>
                <c:pt idx="4956">
                  <c:v>-4.6094371760944366E-4</c:v>
                </c:pt>
                <c:pt idx="4957">
                  <c:v>-4.575879724788768E-4</c:v>
                </c:pt>
                <c:pt idx="4958">
                  <c:v>-4.5450163476805469E-4</c:v>
                </c:pt>
                <c:pt idx="4959">
                  <c:v>-4.4799654086137553E-4</c:v>
                </c:pt>
                <c:pt idx="4960">
                  <c:v>-4.4441961749242594E-4</c:v>
                </c:pt>
                <c:pt idx="4961">
                  <c:v>-4.3789086182896813E-4</c:v>
                </c:pt>
                <c:pt idx="4962">
                  <c:v>-4.3593973350204273E-4</c:v>
                </c:pt>
                <c:pt idx="4963">
                  <c:v>-4.3004980830871299E-4</c:v>
                </c:pt>
                <c:pt idx="4964">
                  <c:v>-4.2156184945238987E-4</c:v>
                </c:pt>
                <c:pt idx="4965">
                  <c:v>-4.2042023138476407E-4</c:v>
                </c:pt>
                <c:pt idx="4966">
                  <c:v>-4.1533001196623898E-4</c:v>
                </c:pt>
                <c:pt idx="4967">
                  <c:v>-4.1106850365807304E-4</c:v>
                </c:pt>
                <c:pt idx="4968">
                  <c:v>-4.081731081603926E-4</c:v>
                </c:pt>
                <c:pt idx="4969">
                  <c:v>-4.0764863170181757E-4</c:v>
                </c:pt>
                <c:pt idx="4970">
                  <c:v>-4.1139066944135996E-4</c:v>
                </c:pt>
                <c:pt idx="4971">
                  <c:v>-4.0896106258818247E-4</c:v>
                </c:pt>
                <c:pt idx="4972">
                  <c:v>-4.2011844224796322E-4</c:v>
                </c:pt>
                <c:pt idx="4973">
                  <c:v>-4.3048963498113721E-4</c:v>
                </c:pt>
                <c:pt idx="4974">
                  <c:v>-4.3960849374320276E-4</c:v>
                </c:pt>
                <c:pt idx="4975">
                  <c:v>-4.4880485292109413E-4</c:v>
                </c:pt>
                <c:pt idx="4976">
                  <c:v>-4.565390141645569E-4</c:v>
                </c:pt>
                <c:pt idx="4977">
                  <c:v>-4.6176716590258521E-4</c:v>
                </c:pt>
                <c:pt idx="4978">
                  <c:v>-4.6636203707159493E-4</c:v>
                </c:pt>
                <c:pt idx="4979">
                  <c:v>-4.6633117945411271E-4</c:v>
                </c:pt>
                <c:pt idx="4980">
                  <c:v>-4.677597893848376E-4</c:v>
                </c:pt>
                <c:pt idx="4981">
                  <c:v>-4.7305239064907956E-4</c:v>
                </c:pt>
                <c:pt idx="4982">
                  <c:v>-4.799289238535713E-4</c:v>
                </c:pt>
                <c:pt idx="4983">
                  <c:v>-4.7809056207037193E-4</c:v>
                </c:pt>
                <c:pt idx="4984">
                  <c:v>-4.7893364788565725E-4</c:v>
                </c:pt>
                <c:pt idx="4985">
                  <c:v>-4.7836152569792086E-4</c:v>
                </c:pt>
                <c:pt idx="4986">
                  <c:v>-4.7692041071608531E-4</c:v>
                </c:pt>
                <c:pt idx="4987">
                  <c:v>-4.7251863647337965E-4</c:v>
                </c:pt>
                <c:pt idx="4988">
                  <c:v>-4.7150339891633011E-4</c:v>
                </c:pt>
                <c:pt idx="4989">
                  <c:v>-4.7122174098996065E-4</c:v>
                </c:pt>
                <c:pt idx="4990">
                  <c:v>-4.6756759277543806E-4</c:v>
                </c:pt>
                <c:pt idx="4991">
                  <c:v>-4.663659227673545E-4</c:v>
                </c:pt>
                <c:pt idx="4992">
                  <c:v>-4.6051379153263811E-4</c:v>
                </c:pt>
                <c:pt idx="4993">
                  <c:v>-4.5616424082591065E-4</c:v>
                </c:pt>
                <c:pt idx="4994">
                  <c:v>-4.5343779889713215E-4</c:v>
                </c:pt>
                <c:pt idx="4995">
                  <c:v>-4.5335253993918133E-4</c:v>
                </c:pt>
                <c:pt idx="4996">
                  <c:v>-4.5017314258461469E-4</c:v>
                </c:pt>
                <c:pt idx="4997">
                  <c:v>-4.4660342061416557E-4</c:v>
                </c:pt>
                <c:pt idx="4998">
                  <c:v>-4.4210608107465827E-4</c:v>
                </c:pt>
                <c:pt idx="4999">
                  <c:v>-4.3508997985825925E-4</c:v>
                </c:pt>
                <c:pt idx="5000">
                  <c:v>-4.265408852214035E-4</c:v>
                </c:pt>
                <c:pt idx="5001">
                  <c:v>-4.2025977168600484E-4</c:v>
                </c:pt>
                <c:pt idx="5002">
                  <c:v>-4.1376669567827652E-4</c:v>
                </c:pt>
                <c:pt idx="5003">
                  <c:v>-4.0533917231404563E-4</c:v>
                </c:pt>
                <c:pt idx="5004">
                  <c:v>-3.9576403530925704E-4</c:v>
                </c:pt>
                <c:pt idx="5005">
                  <c:v>-3.9149324718385458E-4</c:v>
                </c:pt>
                <c:pt idx="5006">
                  <c:v>-3.8837877688117293E-4</c:v>
                </c:pt>
                <c:pt idx="5007">
                  <c:v>-3.8597248937766919E-4</c:v>
                </c:pt>
                <c:pt idx="5008">
                  <c:v>-3.8053948259803835E-4</c:v>
                </c:pt>
                <c:pt idx="5009">
                  <c:v>-3.7292922382248158E-4</c:v>
                </c:pt>
                <c:pt idx="5010">
                  <c:v>-3.5823589306973588E-4</c:v>
                </c:pt>
                <c:pt idx="5011">
                  <c:v>-3.4205556797306768E-4</c:v>
                </c:pt>
                <c:pt idx="5012">
                  <c:v>-3.2688037955963192E-4</c:v>
                </c:pt>
                <c:pt idx="5013">
                  <c:v>-3.1070934373413761E-4</c:v>
                </c:pt>
                <c:pt idx="5014">
                  <c:v>-2.9651855232322189E-4</c:v>
                </c:pt>
                <c:pt idx="5015">
                  <c:v>-2.8079480203943395E-4</c:v>
                </c:pt>
                <c:pt idx="5016">
                  <c:v>-2.6557622552936472E-4</c:v>
                </c:pt>
                <c:pt idx="5017">
                  <c:v>-2.5372015894193484E-4</c:v>
                </c:pt>
                <c:pt idx="5018">
                  <c:v>-2.4015593306428619E-4</c:v>
                </c:pt>
                <c:pt idx="5019">
                  <c:v>-2.3049392846005205E-4</c:v>
                </c:pt>
                <c:pt idx="5020">
                  <c:v>-2.2293756203277415E-4</c:v>
                </c:pt>
                <c:pt idx="5021">
                  <c:v>-2.1909049595041059E-4</c:v>
                </c:pt>
                <c:pt idx="5022">
                  <c:v>-2.1673258624966036E-4</c:v>
                </c:pt>
                <c:pt idx="5023">
                  <c:v>-2.1292493287962248E-4</c:v>
                </c:pt>
                <c:pt idx="5024">
                  <c:v>-2.0588390262341351E-4</c:v>
                </c:pt>
                <c:pt idx="5025">
                  <c:v>-1.9815499361174884E-4</c:v>
                </c:pt>
                <c:pt idx="5026">
                  <c:v>-1.9173419379910086E-4</c:v>
                </c:pt>
                <c:pt idx="5027">
                  <c:v>-1.85347132620737E-4</c:v>
                </c:pt>
                <c:pt idx="5028">
                  <c:v>-1.7662887994928674E-4</c:v>
                </c:pt>
                <c:pt idx="5029">
                  <c:v>-1.6786057642821043E-4</c:v>
                </c:pt>
                <c:pt idx="5030">
                  <c:v>-1.541466715245349E-4</c:v>
                </c:pt>
                <c:pt idx="5031">
                  <c:v>-1.3743250069667297E-4</c:v>
                </c:pt>
                <c:pt idx="5032">
                  <c:v>-1.2593361095728094E-4</c:v>
                </c:pt>
                <c:pt idx="5033">
                  <c:v>-1.1337669349856984E-4</c:v>
                </c:pt>
                <c:pt idx="5034">
                  <c:v>-1.0422036630388844E-4</c:v>
                </c:pt>
                <c:pt idx="5035">
                  <c:v>-9.4496821480124753E-5</c:v>
                </c:pt>
                <c:pt idx="5036">
                  <c:v>-8.5722029592912109E-5</c:v>
                </c:pt>
                <c:pt idx="5037">
                  <c:v>-7.7112389607352785E-5</c:v>
                </c:pt>
                <c:pt idx="5038">
                  <c:v>-8.7182635963346268E-5</c:v>
                </c:pt>
                <c:pt idx="5039">
                  <c:v>-8.3127414187574258E-5</c:v>
                </c:pt>
                <c:pt idx="5040">
                  <c:v>-7.931815863700669E-5</c:v>
                </c:pt>
                <c:pt idx="5041">
                  <c:v>-7.7045031720657031E-5</c:v>
                </c:pt>
                <c:pt idx="5042">
                  <c:v>-7.4520242446453943E-5</c:v>
                </c:pt>
                <c:pt idx="5043">
                  <c:v>-7.2021614726868483E-5</c:v>
                </c:pt>
                <c:pt idx="5044">
                  <c:v>-7.0063034521200104E-5</c:v>
                </c:pt>
                <c:pt idx="5045">
                  <c:v>-6.8216340335612786E-5</c:v>
                </c:pt>
                <c:pt idx="5046">
                  <c:v>-6.4111613191693233E-5</c:v>
                </c:pt>
                <c:pt idx="5047">
                  <c:v>-5.6157729764510151E-5</c:v>
                </c:pt>
                <c:pt idx="5048">
                  <c:v>-5.0214851850728442E-5</c:v>
                </c:pt>
                <c:pt idx="5049">
                  <c:v>-4.2400811830123675E-5</c:v>
                </c:pt>
                <c:pt idx="5050">
                  <c:v>-3.3931937569515315E-5</c:v>
                </c:pt>
                <c:pt idx="5051">
                  <c:v>-2.8722853068447252E-5</c:v>
                </c:pt>
                <c:pt idx="5052">
                  <c:v>-2.3480387409117511E-5</c:v>
                </c:pt>
                <c:pt idx="5053">
                  <c:v>-1.6758899149937294E-5</c:v>
                </c:pt>
                <c:pt idx="5054">
                  <c:v>-9.0375472088897238E-6</c:v>
                </c:pt>
                <c:pt idx="5055">
                  <c:v>-7.8490150718955991E-6</c:v>
                </c:pt>
                <c:pt idx="5056">
                  <c:v>-8.1441057994688133E-7</c:v>
                </c:pt>
                <c:pt idx="5057">
                  <c:v>6.0373881230860164E-6</c:v>
                </c:pt>
                <c:pt idx="5058">
                  <c:v>1.5199132181429281E-5</c:v>
                </c:pt>
                <c:pt idx="5059">
                  <c:v>2.2854686894553124E-5</c:v>
                </c:pt>
                <c:pt idx="5060">
                  <c:v>2.2722186095244426E-5</c:v>
                </c:pt>
                <c:pt idx="5061">
                  <c:v>2.4063614750781184E-5</c:v>
                </c:pt>
                <c:pt idx="5062">
                  <c:v>2.3878555766113808E-5</c:v>
                </c:pt>
                <c:pt idx="5063">
                  <c:v>2.6099970734618321E-5</c:v>
                </c:pt>
                <c:pt idx="5064">
                  <c:v>2.0706761412257162E-5</c:v>
                </c:pt>
                <c:pt idx="5065">
                  <c:v>1.6587220311335824E-5</c:v>
                </c:pt>
                <c:pt idx="5066">
                  <c:v>1.6762679853044402E-5</c:v>
                </c:pt>
                <c:pt idx="5067">
                  <c:v>2.270131392241842E-5</c:v>
                </c:pt>
                <c:pt idx="5068">
                  <c:v>2.8811836875707749E-5</c:v>
                </c:pt>
                <c:pt idx="5069">
                  <c:v>3.4937151828577679E-5</c:v>
                </c:pt>
                <c:pt idx="5070">
                  <c:v>3.954303443286949E-5</c:v>
                </c:pt>
                <c:pt idx="5071">
                  <c:v>4.3948344226912437E-5</c:v>
                </c:pt>
                <c:pt idx="5072">
                  <c:v>5.0914921380856398E-5</c:v>
                </c:pt>
                <c:pt idx="5073">
                  <c:v>5.9968974097596515E-5</c:v>
                </c:pt>
                <c:pt idx="5074">
                  <c:v>7.538282921540293E-5</c:v>
                </c:pt>
                <c:pt idx="5075">
                  <c:v>8.5420338455395877E-5</c:v>
                </c:pt>
                <c:pt idx="5076">
                  <c:v>9.5736476955427322E-5</c:v>
                </c:pt>
                <c:pt idx="5077">
                  <c:v>1.0272973852047179E-4</c:v>
                </c:pt>
                <c:pt idx="5078">
                  <c:v>1.1528869923003966E-4</c:v>
                </c:pt>
                <c:pt idx="5079">
                  <c:v>1.2779568868292844E-4</c:v>
                </c:pt>
                <c:pt idx="5080">
                  <c:v>1.3895748210886167E-4</c:v>
                </c:pt>
                <c:pt idx="5081">
                  <c:v>1.5622537087178211E-4</c:v>
                </c:pt>
                <c:pt idx="5082">
                  <c:v>1.7490529509879186E-4</c:v>
                </c:pt>
                <c:pt idx="5083">
                  <c:v>1.8501810762420321E-4</c:v>
                </c:pt>
                <c:pt idx="5084">
                  <c:v>1.9225107913651814E-4</c:v>
                </c:pt>
                <c:pt idx="5085">
                  <c:v>2.0274302719761121E-4</c:v>
                </c:pt>
                <c:pt idx="5086">
                  <c:v>2.1337270392192883E-4</c:v>
                </c:pt>
                <c:pt idx="5087">
                  <c:v>2.2495953889789457E-4</c:v>
                </c:pt>
                <c:pt idx="5088">
                  <c:v>2.3434796812870598E-4</c:v>
                </c:pt>
                <c:pt idx="5089">
                  <c:v>2.4290022726490941E-4</c:v>
                </c:pt>
                <c:pt idx="5090">
                  <c:v>2.4993611143830707E-4</c:v>
                </c:pt>
                <c:pt idx="5091">
                  <c:v>2.5171744257920841E-4</c:v>
                </c:pt>
                <c:pt idx="5092">
                  <c:v>2.5400005310202245E-4</c:v>
                </c:pt>
                <c:pt idx="5093">
                  <c:v>2.5708190651898557E-4</c:v>
                </c:pt>
                <c:pt idx="5094">
                  <c:v>2.5933423856153013E-4</c:v>
                </c:pt>
                <c:pt idx="5095">
                  <c:v>2.6192917081480159E-4</c:v>
                </c:pt>
                <c:pt idx="5096">
                  <c:v>2.6408215456093275E-4</c:v>
                </c:pt>
                <c:pt idx="5097">
                  <c:v>2.7278699846769894E-4</c:v>
                </c:pt>
                <c:pt idx="5098">
                  <c:v>2.7998093833511326E-4</c:v>
                </c:pt>
                <c:pt idx="5099">
                  <c:v>2.8548849529595424E-4</c:v>
                </c:pt>
                <c:pt idx="5100">
                  <c:v>2.903240942675037E-4</c:v>
                </c:pt>
                <c:pt idx="5101">
                  <c:v>2.9415407304703335E-4</c:v>
                </c:pt>
                <c:pt idx="5102">
                  <c:v>2.9988870100120484E-4</c:v>
                </c:pt>
                <c:pt idx="5103">
                  <c:v>3.0381552859349724E-4</c:v>
                </c:pt>
                <c:pt idx="5104">
                  <c:v>3.074957996604929E-4</c:v>
                </c:pt>
                <c:pt idx="5105">
                  <c:v>3.0730398757762095E-4</c:v>
                </c:pt>
                <c:pt idx="5106">
                  <c:v>3.0523103937709874E-4</c:v>
                </c:pt>
                <c:pt idx="5107">
                  <c:v>3.0423312975296738E-4</c:v>
                </c:pt>
                <c:pt idx="5108">
                  <c:v>3.0445446571531344E-4</c:v>
                </c:pt>
                <c:pt idx="5109">
                  <c:v>3.0179835586657654E-4</c:v>
                </c:pt>
                <c:pt idx="5110">
                  <c:v>2.9799469683559692E-4</c:v>
                </c:pt>
                <c:pt idx="5111">
                  <c:v>2.9803513117910939E-4</c:v>
                </c:pt>
                <c:pt idx="5112">
                  <c:v>2.9584888052168061E-4</c:v>
                </c:pt>
                <c:pt idx="5113">
                  <c:v>2.9346541750948919E-4</c:v>
                </c:pt>
                <c:pt idx="5114">
                  <c:v>2.9001698690985607E-4</c:v>
                </c:pt>
                <c:pt idx="5115">
                  <c:v>2.8966211849531555E-4</c:v>
                </c:pt>
                <c:pt idx="5116">
                  <c:v>2.9037427774380884E-4</c:v>
                </c:pt>
                <c:pt idx="5117">
                  <c:v>2.9205350747383207E-4</c:v>
                </c:pt>
                <c:pt idx="5118">
                  <c:v>2.9418485054588162E-4</c:v>
                </c:pt>
                <c:pt idx="5119">
                  <c:v>2.9757459000933034E-4</c:v>
                </c:pt>
                <c:pt idx="5120">
                  <c:v>2.9963487452757239E-4</c:v>
                </c:pt>
                <c:pt idx="5121">
                  <c:v>3.0033510897162647E-4</c:v>
                </c:pt>
                <c:pt idx="5122">
                  <c:v>3.0101932041828649E-4</c:v>
                </c:pt>
                <c:pt idx="5123">
                  <c:v>3.0469992837035012E-4</c:v>
                </c:pt>
                <c:pt idx="5124">
                  <c:v>3.086388318118655E-4</c:v>
                </c:pt>
                <c:pt idx="5125">
                  <c:v>3.1215357573469328E-4</c:v>
                </c:pt>
                <c:pt idx="5126">
                  <c:v>3.1225755044861884E-4</c:v>
                </c:pt>
                <c:pt idx="5127">
                  <c:v>3.1031617664599854E-4</c:v>
                </c:pt>
                <c:pt idx="5128">
                  <c:v>3.1514039595797138E-4</c:v>
                </c:pt>
                <c:pt idx="5129">
                  <c:v>3.0400774388124232E-4</c:v>
                </c:pt>
                <c:pt idx="5130">
                  <c:v>2.963657359766545E-4</c:v>
                </c:pt>
                <c:pt idx="5131">
                  <c:v>2.8911165876612687E-4</c:v>
                </c:pt>
                <c:pt idx="5132">
                  <c:v>2.8301515171831121E-4</c:v>
                </c:pt>
                <c:pt idx="5133">
                  <c:v>2.7981149557516108E-4</c:v>
                </c:pt>
                <c:pt idx="5134">
                  <c:v>2.7986248435094572E-4</c:v>
                </c:pt>
                <c:pt idx="5135">
                  <c:v>2.8011129700980649E-4</c:v>
                </c:pt>
                <c:pt idx="5136">
                  <c:v>2.8895181461001829E-4</c:v>
                </c:pt>
                <c:pt idx="5137">
                  <c:v>2.9685826610502538E-4</c:v>
                </c:pt>
                <c:pt idx="5138">
                  <c:v>2.9758936580548048E-4</c:v>
                </c:pt>
                <c:pt idx="5139">
                  <c:v>2.9816768048647181E-4</c:v>
                </c:pt>
                <c:pt idx="5140">
                  <c:v>2.9866091022580815E-4</c:v>
                </c:pt>
                <c:pt idx="5141">
                  <c:v>3.0055084883222468E-4</c:v>
                </c:pt>
                <c:pt idx="5142">
                  <c:v>3.0395805509741519E-4</c:v>
                </c:pt>
                <c:pt idx="5143">
                  <c:v>3.057533902062495E-4</c:v>
                </c:pt>
                <c:pt idx="5144">
                  <c:v>3.1178365917342265E-4</c:v>
                </c:pt>
                <c:pt idx="5145">
                  <c:v>3.1644764811563855E-4</c:v>
                </c:pt>
                <c:pt idx="5146">
                  <c:v>3.1812754795019962E-4</c:v>
                </c:pt>
                <c:pt idx="5147">
                  <c:v>3.1804257338866851E-4</c:v>
                </c:pt>
                <c:pt idx="5148">
                  <c:v>3.151365558168951E-4</c:v>
                </c:pt>
                <c:pt idx="5149">
                  <c:v>3.1450264558129798E-4</c:v>
                </c:pt>
                <c:pt idx="5150">
                  <c:v>3.1425495226882573E-4</c:v>
                </c:pt>
                <c:pt idx="5151">
                  <c:v>3.1584121119867793E-4</c:v>
                </c:pt>
                <c:pt idx="5152">
                  <c:v>3.1750343596624727E-4</c:v>
                </c:pt>
                <c:pt idx="5153">
                  <c:v>3.1876255319743935E-4</c:v>
                </c:pt>
                <c:pt idx="5154">
                  <c:v>3.1819583310166346E-4</c:v>
                </c:pt>
                <c:pt idx="5155">
                  <c:v>3.1629875691314735E-4</c:v>
                </c:pt>
                <c:pt idx="5156">
                  <c:v>3.1614106269655886E-4</c:v>
                </c:pt>
                <c:pt idx="5157">
                  <c:v>3.1420356257699474E-4</c:v>
                </c:pt>
                <c:pt idx="5158">
                  <c:v>3.184074911190218E-4</c:v>
                </c:pt>
                <c:pt idx="5159">
                  <c:v>3.172395888265359E-4</c:v>
                </c:pt>
                <c:pt idx="5160">
                  <c:v>3.1526102991806472E-4</c:v>
                </c:pt>
                <c:pt idx="5161">
                  <c:v>3.09033160029604E-4</c:v>
                </c:pt>
                <c:pt idx="5162">
                  <c:v>3.0444552893557896E-4</c:v>
                </c:pt>
                <c:pt idx="5163">
                  <c:v>3.02164308194902E-4</c:v>
                </c:pt>
                <c:pt idx="5164">
                  <c:v>2.8992395445158632E-4</c:v>
                </c:pt>
                <c:pt idx="5165">
                  <c:v>2.8544609271258741E-4</c:v>
                </c:pt>
                <c:pt idx="5166">
                  <c:v>2.8167774847617127E-4</c:v>
                </c:pt>
                <c:pt idx="5167">
                  <c:v>2.7684667772726469E-4</c:v>
                </c:pt>
                <c:pt idx="5168">
                  <c:v>2.7278472999956512E-4</c:v>
                </c:pt>
                <c:pt idx="5169">
                  <c:v>2.7125248514688142E-4</c:v>
                </c:pt>
                <c:pt idx="5170">
                  <c:v>2.7155013751587468E-4</c:v>
                </c:pt>
                <c:pt idx="5171">
                  <c:v>2.7080694858278335E-4</c:v>
                </c:pt>
                <c:pt idx="5172">
                  <c:v>2.7015566532409855E-4</c:v>
                </c:pt>
                <c:pt idx="5173">
                  <c:v>2.6907742514463607E-4</c:v>
                </c:pt>
                <c:pt idx="5174">
                  <c:v>2.7052021523102528E-4</c:v>
                </c:pt>
                <c:pt idx="5175">
                  <c:v>2.7141101614664196E-4</c:v>
                </c:pt>
                <c:pt idx="5176">
                  <c:v>2.6693331499041717E-4</c:v>
                </c:pt>
                <c:pt idx="5177">
                  <c:v>2.6317155785266286E-4</c:v>
                </c:pt>
                <c:pt idx="5178">
                  <c:v>2.6299553666100006E-4</c:v>
                </c:pt>
                <c:pt idx="5179">
                  <c:v>2.6111069774096966E-4</c:v>
                </c:pt>
                <c:pt idx="5180">
                  <c:v>2.6829806310089586E-4</c:v>
                </c:pt>
                <c:pt idx="5181">
                  <c:v>2.7274451582368656E-4</c:v>
                </c:pt>
                <c:pt idx="5182">
                  <c:v>2.7795857879364054E-4</c:v>
                </c:pt>
                <c:pt idx="5183">
                  <c:v>2.830197999136218E-4</c:v>
                </c:pt>
                <c:pt idx="5184">
                  <c:v>2.8721863882834103E-4</c:v>
                </c:pt>
                <c:pt idx="5185">
                  <c:v>2.8938992235235278E-4</c:v>
                </c:pt>
                <c:pt idx="5186">
                  <c:v>2.9032071707295142E-4</c:v>
                </c:pt>
                <c:pt idx="5187">
                  <c:v>2.8945022179058732E-4</c:v>
                </c:pt>
                <c:pt idx="5188">
                  <c:v>2.9103204083705253E-4</c:v>
                </c:pt>
                <c:pt idx="5189">
                  <c:v>2.9247160743407069E-4</c:v>
                </c:pt>
                <c:pt idx="5190">
                  <c:v>2.917372263826724E-4</c:v>
                </c:pt>
                <c:pt idx="5191">
                  <c:v>2.8936759315118351E-4</c:v>
                </c:pt>
                <c:pt idx="5192">
                  <c:v>2.8754774154860565E-4</c:v>
                </c:pt>
                <c:pt idx="5193">
                  <c:v>2.8747480351648492E-4</c:v>
                </c:pt>
                <c:pt idx="5194">
                  <c:v>2.8819633535688056E-4</c:v>
                </c:pt>
                <c:pt idx="5195">
                  <c:v>2.850373894623991E-4</c:v>
                </c:pt>
                <c:pt idx="5196">
                  <c:v>2.8408189713090244E-4</c:v>
                </c:pt>
                <c:pt idx="5197">
                  <c:v>2.8485678448787532E-4</c:v>
                </c:pt>
                <c:pt idx="5198">
                  <c:v>2.8585123005761147E-4</c:v>
                </c:pt>
                <c:pt idx="5199">
                  <c:v>2.9046469588854854E-4</c:v>
                </c:pt>
                <c:pt idx="5200">
                  <c:v>2.9538754600208576E-4</c:v>
                </c:pt>
                <c:pt idx="5201">
                  <c:v>3.0041487995731414E-4</c:v>
                </c:pt>
                <c:pt idx="5202">
                  <c:v>3.0602021443953796E-4</c:v>
                </c:pt>
                <c:pt idx="5203">
                  <c:v>3.0915085326377475E-4</c:v>
                </c:pt>
                <c:pt idx="5204">
                  <c:v>3.1490977422194354E-4</c:v>
                </c:pt>
                <c:pt idx="5205">
                  <c:v>3.2440680880846005E-4</c:v>
                </c:pt>
                <c:pt idx="5206">
                  <c:v>3.29430035946011E-4</c:v>
                </c:pt>
                <c:pt idx="5207">
                  <c:v>3.3440492395082699E-4</c:v>
                </c:pt>
                <c:pt idx="5208">
                  <c:v>3.4640309676929766E-4</c:v>
                </c:pt>
                <c:pt idx="5209">
                  <c:v>3.5235865651372689E-4</c:v>
                </c:pt>
                <c:pt idx="5210">
                  <c:v>3.6076387082909156E-4</c:v>
                </c:pt>
                <c:pt idx="5211">
                  <c:v>3.6719130477469957E-4</c:v>
                </c:pt>
                <c:pt idx="5212">
                  <c:v>3.7233692820992751E-4</c:v>
                </c:pt>
                <c:pt idx="5213">
                  <c:v>3.7619884070525189E-4</c:v>
                </c:pt>
                <c:pt idx="5214">
                  <c:v>3.7840464852736689E-4</c:v>
                </c:pt>
                <c:pt idx="5215">
                  <c:v>3.8066370962654519E-4</c:v>
                </c:pt>
                <c:pt idx="5216">
                  <c:v>3.8446074013994899E-4</c:v>
                </c:pt>
                <c:pt idx="5217">
                  <c:v>3.8475293248529816E-4</c:v>
                </c:pt>
                <c:pt idx="5218">
                  <c:v>3.8923938379701776E-4</c:v>
                </c:pt>
                <c:pt idx="5219">
                  <c:v>3.9384282013894188E-4</c:v>
                </c:pt>
                <c:pt idx="5220">
                  <c:v>3.9905416396556598E-4</c:v>
                </c:pt>
                <c:pt idx="5221">
                  <c:v>4.0447215895884735E-4</c:v>
                </c:pt>
                <c:pt idx="5222">
                  <c:v>4.0822180795972756E-4</c:v>
                </c:pt>
                <c:pt idx="5223">
                  <c:v>4.0951903016750489E-4</c:v>
                </c:pt>
                <c:pt idx="5224">
                  <c:v>4.0799335767006869E-4</c:v>
                </c:pt>
                <c:pt idx="5225">
                  <c:v>4.095975137837266E-4</c:v>
                </c:pt>
                <c:pt idx="5226">
                  <c:v>4.1273494200896432E-4</c:v>
                </c:pt>
                <c:pt idx="5227">
                  <c:v>4.1571398900448942E-4</c:v>
                </c:pt>
                <c:pt idx="5228">
                  <c:v>4.2049307832206582E-4</c:v>
                </c:pt>
                <c:pt idx="5229">
                  <c:v>4.2504577740920936E-4</c:v>
                </c:pt>
                <c:pt idx="5230">
                  <c:v>4.2336973400765304E-4</c:v>
                </c:pt>
                <c:pt idx="5231">
                  <c:v>4.2084478782859893E-4</c:v>
                </c:pt>
                <c:pt idx="5232">
                  <c:v>4.1927847512942645E-4</c:v>
                </c:pt>
                <c:pt idx="5233">
                  <c:v>4.1821592875960139E-4</c:v>
                </c:pt>
                <c:pt idx="5234">
                  <c:v>4.1546059319235655E-4</c:v>
                </c:pt>
                <c:pt idx="5235">
                  <c:v>4.1262053420917493E-4</c:v>
                </c:pt>
                <c:pt idx="5236">
                  <c:v>4.121997764717424E-4</c:v>
                </c:pt>
                <c:pt idx="5237">
                  <c:v>4.0982228143745191E-4</c:v>
                </c:pt>
                <c:pt idx="5238">
                  <c:v>4.0762996295811755E-4</c:v>
                </c:pt>
                <c:pt idx="5239">
                  <c:v>4.0635148857393315E-4</c:v>
                </c:pt>
                <c:pt idx="5240">
                  <c:v>4.0429985689341717E-4</c:v>
                </c:pt>
                <c:pt idx="5241">
                  <c:v>4.0481923784744286E-4</c:v>
                </c:pt>
                <c:pt idx="5242">
                  <c:v>4.0486745441843642E-4</c:v>
                </c:pt>
                <c:pt idx="5243">
                  <c:v>4.0268495858004639E-4</c:v>
                </c:pt>
                <c:pt idx="5244">
                  <c:v>3.9937817063857389E-4</c:v>
                </c:pt>
                <c:pt idx="5245">
                  <c:v>3.9627066485557581E-4</c:v>
                </c:pt>
                <c:pt idx="5246">
                  <c:v>3.9454691883211766E-4</c:v>
                </c:pt>
                <c:pt idx="5247">
                  <c:v>3.9462829286169627E-4</c:v>
                </c:pt>
                <c:pt idx="5248">
                  <c:v>3.9460255873698439E-4</c:v>
                </c:pt>
                <c:pt idx="5249">
                  <c:v>3.932289846136195E-4</c:v>
                </c:pt>
                <c:pt idx="5250">
                  <c:v>3.8796152502377698E-4</c:v>
                </c:pt>
                <c:pt idx="5251">
                  <c:v>3.8426257196625416E-4</c:v>
                </c:pt>
                <c:pt idx="5252">
                  <c:v>3.7905122994010102E-4</c:v>
                </c:pt>
                <c:pt idx="5253">
                  <c:v>3.7863329427612047E-4</c:v>
                </c:pt>
                <c:pt idx="5254">
                  <c:v>3.7638063526998993E-4</c:v>
                </c:pt>
                <c:pt idx="5255">
                  <c:v>3.7662199700681635E-4</c:v>
                </c:pt>
                <c:pt idx="5256">
                  <c:v>3.7440215398786128E-4</c:v>
                </c:pt>
                <c:pt idx="5257">
                  <c:v>3.714639391504217E-4</c:v>
                </c:pt>
                <c:pt idx="5258">
                  <c:v>3.6953737345746512E-4</c:v>
                </c:pt>
                <c:pt idx="5259">
                  <c:v>3.6730164438136874E-4</c:v>
                </c:pt>
                <c:pt idx="5260">
                  <c:v>3.6540651296132232E-4</c:v>
                </c:pt>
                <c:pt idx="5261">
                  <c:v>3.6258450067599654E-4</c:v>
                </c:pt>
                <c:pt idx="5262">
                  <c:v>3.6164071043062116E-4</c:v>
                </c:pt>
                <c:pt idx="5263">
                  <c:v>3.6256855112432057E-4</c:v>
                </c:pt>
                <c:pt idx="5264">
                  <c:v>3.6233032116841929E-4</c:v>
                </c:pt>
                <c:pt idx="5265">
                  <c:v>3.6341109751458756E-4</c:v>
                </c:pt>
                <c:pt idx="5266">
                  <c:v>3.6136495669807978E-4</c:v>
                </c:pt>
                <c:pt idx="5267">
                  <c:v>3.5819063381320335E-4</c:v>
                </c:pt>
                <c:pt idx="5268">
                  <c:v>3.5830532417075389E-4</c:v>
                </c:pt>
                <c:pt idx="5269">
                  <c:v>3.5061683031306867E-4</c:v>
                </c:pt>
                <c:pt idx="5270">
                  <c:v>3.4696923061467713E-4</c:v>
                </c:pt>
                <c:pt idx="5271">
                  <c:v>3.4478730291791801E-4</c:v>
                </c:pt>
                <c:pt idx="5272">
                  <c:v>3.4625766298465485E-4</c:v>
                </c:pt>
                <c:pt idx="5273">
                  <c:v>3.481553731488779E-4</c:v>
                </c:pt>
                <c:pt idx="5274">
                  <c:v>3.494831991784503E-4</c:v>
                </c:pt>
                <c:pt idx="5275">
                  <c:v>3.5334117352977694E-4</c:v>
                </c:pt>
                <c:pt idx="5276">
                  <c:v>3.5666821097632011E-4</c:v>
                </c:pt>
                <c:pt idx="5277">
                  <c:v>3.6070068028648777E-4</c:v>
                </c:pt>
                <c:pt idx="5278">
                  <c:v>3.6469742150742888E-4</c:v>
                </c:pt>
                <c:pt idx="5279">
                  <c:v>3.6703374947320426E-4</c:v>
                </c:pt>
                <c:pt idx="5280">
                  <c:v>3.7304469535631235E-4</c:v>
                </c:pt>
                <c:pt idx="5281">
                  <c:v>3.7766543622200146E-4</c:v>
                </c:pt>
                <c:pt idx="5282">
                  <c:v>3.8166715034069332E-4</c:v>
                </c:pt>
                <c:pt idx="5283">
                  <c:v>3.8852756880196576E-4</c:v>
                </c:pt>
                <c:pt idx="5284">
                  <c:v>3.8724357833990592E-4</c:v>
                </c:pt>
                <c:pt idx="5285">
                  <c:v>3.9635472267148588E-4</c:v>
                </c:pt>
                <c:pt idx="5286">
                  <c:v>4.033470410780751E-4</c:v>
                </c:pt>
                <c:pt idx="5287">
                  <c:v>4.0745823250109881E-4</c:v>
                </c:pt>
                <c:pt idx="5288">
                  <c:v>4.1585757468520237E-4</c:v>
                </c:pt>
                <c:pt idx="5289">
                  <c:v>4.1855541984773712E-4</c:v>
                </c:pt>
                <c:pt idx="5290">
                  <c:v>4.2440420703547874E-4</c:v>
                </c:pt>
                <c:pt idx="5291">
                  <c:v>4.2884388799444847E-4</c:v>
                </c:pt>
                <c:pt idx="5292">
                  <c:v>4.2839667336131348E-4</c:v>
                </c:pt>
                <c:pt idx="5293">
                  <c:v>4.2759301990149E-4</c:v>
                </c:pt>
                <c:pt idx="5294">
                  <c:v>4.2388251991395075E-4</c:v>
                </c:pt>
                <c:pt idx="5295">
                  <c:v>4.3078221791008038E-4</c:v>
                </c:pt>
                <c:pt idx="5296">
                  <c:v>4.3721095078122393E-4</c:v>
                </c:pt>
                <c:pt idx="5297">
                  <c:v>4.4430195613736039E-4</c:v>
                </c:pt>
                <c:pt idx="5298">
                  <c:v>4.4900675574111753E-4</c:v>
                </c:pt>
                <c:pt idx="5299">
                  <c:v>4.54017092225314E-4</c:v>
                </c:pt>
                <c:pt idx="5300">
                  <c:v>4.5817360006148849E-4</c:v>
                </c:pt>
                <c:pt idx="5301">
                  <c:v>4.6481020326604252E-4</c:v>
                </c:pt>
                <c:pt idx="5302">
                  <c:v>4.7300328080283937E-4</c:v>
                </c:pt>
                <c:pt idx="5303">
                  <c:v>4.8133631891119022E-4</c:v>
                </c:pt>
                <c:pt idx="5304">
                  <c:v>4.8487546595830228E-4</c:v>
                </c:pt>
                <c:pt idx="5305">
                  <c:v>4.8767154960925629E-4</c:v>
                </c:pt>
                <c:pt idx="5306">
                  <c:v>4.9049863668533034E-4</c:v>
                </c:pt>
                <c:pt idx="5307">
                  <c:v>4.9389310383111409E-4</c:v>
                </c:pt>
                <c:pt idx="5308">
                  <c:v>4.9635189472270057E-4</c:v>
                </c:pt>
                <c:pt idx="5309">
                  <c:v>5.0216711312900376E-4</c:v>
                </c:pt>
                <c:pt idx="5310">
                  <c:v>5.0889125169921218E-4</c:v>
                </c:pt>
                <c:pt idx="5311">
                  <c:v>5.1416120508720965E-4</c:v>
                </c:pt>
                <c:pt idx="5312">
                  <c:v>5.198439821841003E-4</c:v>
                </c:pt>
                <c:pt idx="5313">
                  <c:v>5.2354403260654651E-4</c:v>
                </c:pt>
                <c:pt idx="5314">
                  <c:v>5.2874855302001867E-4</c:v>
                </c:pt>
                <c:pt idx="5315">
                  <c:v>5.34959427396528E-4</c:v>
                </c:pt>
                <c:pt idx="5316">
                  <c:v>5.4168042061045023E-4</c:v>
                </c:pt>
                <c:pt idx="5317">
                  <c:v>5.5088327266444447E-4</c:v>
                </c:pt>
                <c:pt idx="5318">
                  <c:v>5.5850168646821797E-4</c:v>
                </c:pt>
                <c:pt idx="5319">
                  <c:v>5.638785238580344E-4</c:v>
                </c:pt>
                <c:pt idx="5320">
                  <c:v>5.6920730895048571E-4</c:v>
                </c:pt>
                <c:pt idx="5321">
                  <c:v>5.6961457527573761E-4</c:v>
                </c:pt>
                <c:pt idx="5322">
                  <c:v>5.7118746266707221E-4</c:v>
                </c:pt>
                <c:pt idx="5323">
                  <c:v>5.7353301395942399E-4</c:v>
                </c:pt>
                <c:pt idx="5324">
                  <c:v>5.7551273809143945E-4</c:v>
                </c:pt>
                <c:pt idx="5325">
                  <c:v>5.7664200900568122E-4</c:v>
                </c:pt>
                <c:pt idx="5326">
                  <c:v>5.7801369581380463E-4</c:v>
                </c:pt>
                <c:pt idx="5327">
                  <c:v>5.7905778713649597E-4</c:v>
                </c:pt>
                <c:pt idx="5328">
                  <c:v>5.7936106230031511E-4</c:v>
                </c:pt>
                <c:pt idx="5329">
                  <c:v>5.7765499665716753E-4</c:v>
                </c:pt>
                <c:pt idx="5330">
                  <c:v>5.7627270131151858E-4</c:v>
                </c:pt>
                <c:pt idx="5331">
                  <c:v>5.7613138844221439E-4</c:v>
                </c:pt>
                <c:pt idx="5332">
                  <c:v>5.7788293932110348E-4</c:v>
                </c:pt>
                <c:pt idx="5333">
                  <c:v>5.7996107574265036E-4</c:v>
                </c:pt>
                <c:pt idx="5334">
                  <c:v>5.8634843006399287E-4</c:v>
                </c:pt>
                <c:pt idx="5335">
                  <c:v>5.9083591634101213E-4</c:v>
                </c:pt>
                <c:pt idx="5336">
                  <c:v>5.9168142253762754E-4</c:v>
                </c:pt>
                <c:pt idx="5337">
                  <c:v>5.9871754800161221E-4</c:v>
                </c:pt>
                <c:pt idx="5338">
                  <c:v>6.0519629745968829E-4</c:v>
                </c:pt>
                <c:pt idx="5339">
                  <c:v>6.0453020427329038E-4</c:v>
                </c:pt>
                <c:pt idx="5340">
                  <c:v>5.9692396321786014E-4</c:v>
                </c:pt>
                <c:pt idx="5341">
                  <c:v>5.9265423694722852E-4</c:v>
                </c:pt>
                <c:pt idx="5342">
                  <c:v>5.8957835147119113E-4</c:v>
                </c:pt>
                <c:pt idx="5343">
                  <c:v>5.8872401350628441E-4</c:v>
                </c:pt>
                <c:pt idx="5344">
                  <c:v>5.8976211369165588E-4</c:v>
                </c:pt>
                <c:pt idx="5345">
                  <c:v>5.8850416995877947E-4</c:v>
                </c:pt>
                <c:pt idx="5346">
                  <c:v>5.8719562289314645E-4</c:v>
                </c:pt>
                <c:pt idx="5347">
                  <c:v>5.8758302730314111E-4</c:v>
                </c:pt>
                <c:pt idx="5348">
                  <c:v>5.8890076913512468E-4</c:v>
                </c:pt>
                <c:pt idx="5349">
                  <c:v>5.9057740946160124E-4</c:v>
                </c:pt>
                <c:pt idx="5350">
                  <c:v>5.9214850754485903E-4</c:v>
                </c:pt>
                <c:pt idx="5351">
                  <c:v>5.9447651919085083E-4</c:v>
                </c:pt>
                <c:pt idx="5352">
                  <c:v>5.956815899087162E-4</c:v>
                </c:pt>
                <c:pt idx="5353">
                  <c:v>5.9130603184232239E-4</c:v>
                </c:pt>
                <c:pt idx="5354">
                  <c:v>5.9125181144322446E-4</c:v>
                </c:pt>
                <c:pt idx="5355">
                  <c:v>5.9034403097561619E-4</c:v>
                </c:pt>
                <c:pt idx="5356">
                  <c:v>5.9171923579669965E-4</c:v>
                </c:pt>
                <c:pt idx="5357">
                  <c:v>5.9195741030310632E-4</c:v>
                </c:pt>
                <c:pt idx="5358">
                  <c:v>5.9252383140129164E-4</c:v>
                </c:pt>
                <c:pt idx="5359">
                  <c:v>5.9479460186545629E-4</c:v>
                </c:pt>
                <c:pt idx="5360">
                  <c:v>5.9484503187676814E-4</c:v>
                </c:pt>
                <c:pt idx="5361">
                  <c:v>5.9552001613587117E-4</c:v>
                </c:pt>
                <c:pt idx="5362">
                  <c:v>5.9887735616668831E-4</c:v>
                </c:pt>
                <c:pt idx="5363">
                  <c:v>6.0290153002039062E-4</c:v>
                </c:pt>
                <c:pt idx="5364">
                  <c:v>6.1122868228230044E-4</c:v>
                </c:pt>
                <c:pt idx="5365">
                  <c:v>6.1741040922526239E-4</c:v>
                </c:pt>
                <c:pt idx="5366">
                  <c:v>6.2767763782104022E-4</c:v>
                </c:pt>
                <c:pt idx="5367">
                  <c:v>6.3690714735403125E-4</c:v>
                </c:pt>
                <c:pt idx="5368">
                  <c:v>6.438897135966679E-4</c:v>
                </c:pt>
                <c:pt idx="5369">
                  <c:v>6.5017276123752936E-4</c:v>
                </c:pt>
                <c:pt idx="5370">
                  <c:v>6.5589538315735055E-4</c:v>
                </c:pt>
                <c:pt idx="5371">
                  <c:v>6.5606593109511025E-4</c:v>
                </c:pt>
                <c:pt idx="5372">
                  <c:v>6.6159100407211493E-4</c:v>
                </c:pt>
                <c:pt idx="5373">
                  <c:v>6.6474765985846261E-4</c:v>
                </c:pt>
                <c:pt idx="5374">
                  <c:v>6.6430830885183599E-4</c:v>
                </c:pt>
                <c:pt idx="5375">
                  <c:v>6.6322822324843989E-4</c:v>
                </c:pt>
                <c:pt idx="5376">
                  <c:v>6.6719676800111149E-4</c:v>
                </c:pt>
                <c:pt idx="5377">
                  <c:v>6.6904741320635713E-4</c:v>
                </c:pt>
                <c:pt idx="5378">
                  <c:v>6.7033880242528575E-4</c:v>
                </c:pt>
                <c:pt idx="5379">
                  <c:v>6.7206084955922336E-4</c:v>
                </c:pt>
                <c:pt idx="5380">
                  <c:v>6.7325849600448958E-4</c:v>
                </c:pt>
                <c:pt idx="5381">
                  <c:v>6.7340371254819833E-4</c:v>
                </c:pt>
                <c:pt idx="5382">
                  <c:v>6.7724871893482452E-4</c:v>
                </c:pt>
                <c:pt idx="5383">
                  <c:v>6.8026060025784031E-4</c:v>
                </c:pt>
                <c:pt idx="5384">
                  <c:v>6.7820692437743689E-4</c:v>
                </c:pt>
                <c:pt idx="5385">
                  <c:v>6.7434392479225926E-4</c:v>
                </c:pt>
                <c:pt idx="5386">
                  <c:v>6.68485664664697E-4</c:v>
                </c:pt>
                <c:pt idx="5387">
                  <c:v>6.6191380974532556E-4</c:v>
                </c:pt>
                <c:pt idx="5388">
                  <c:v>6.562273307199227E-4</c:v>
                </c:pt>
                <c:pt idx="5389">
                  <c:v>6.4760198580548936E-4</c:v>
                </c:pt>
                <c:pt idx="5390">
                  <c:v>6.4280915904504324E-4</c:v>
                </c:pt>
                <c:pt idx="5391">
                  <c:v>6.4749205914211758E-4</c:v>
                </c:pt>
                <c:pt idx="5392">
                  <c:v>6.5290776211041318E-4</c:v>
                </c:pt>
                <c:pt idx="5393">
                  <c:v>6.5805210316500107E-4</c:v>
                </c:pt>
                <c:pt idx="5394">
                  <c:v>6.6068894030345997E-4</c:v>
                </c:pt>
                <c:pt idx="5395">
                  <c:v>6.6301613603444716E-4</c:v>
                </c:pt>
                <c:pt idx="5396">
                  <c:v>6.6491542294610812E-4</c:v>
                </c:pt>
                <c:pt idx="5397">
                  <c:v>6.6989946662052581E-4</c:v>
                </c:pt>
                <c:pt idx="5398">
                  <c:v>6.6923522879873832E-4</c:v>
                </c:pt>
                <c:pt idx="5399">
                  <c:v>6.8039116985636251E-4</c:v>
                </c:pt>
                <c:pt idx="5400">
                  <c:v>6.9066766755181629E-4</c:v>
                </c:pt>
                <c:pt idx="5401">
                  <c:v>6.9983983064624803E-4</c:v>
                </c:pt>
                <c:pt idx="5402">
                  <c:v>6.9984999196161853E-4</c:v>
                </c:pt>
                <c:pt idx="5403">
                  <c:v>7.0092226869052294E-4</c:v>
                </c:pt>
                <c:pt idx="5404">
                  <c:v>7.0219989579744255E-4</c:v>
                </c:pt>
                <c:pt idx="5405">
                  <c:v>7.0736938400401577E-4</c:v>
                </c:pt>
                <c:pt idx="5406">
                  <c:v>7.0785169178385926E-4</c:v>
                </c:pt>
                <c:pt idx="5407">
                  <c:v>7.0966431116454469E-4</c:v>
                </c:pt>
                <c:pt idx="5408">
                  <c:v>7.288021051889775E-4</c:v>
                </c:pt>
                <c:pt idx="5409">
                  <c:v>7.4489082516118277E-4</c:v>
                </c:pt>
                <c:pt idx="5410">
                  <c:v>7.5676672530650287E-4</c:v>
                </c:pt>
                <c:pt idx="5411">
                  <c:v>7.6496416386076505E-4</c:v>
                </c:pt>
                <c:pt idx="5412">
                  <c:v>7.7001111124767006E-4</c:v>
                </c:pt>
                <c:pt idx="5413">
                  <c:v>7.7096492027540857E-4</c:v>
                </c:pt>
                <c:pt idx="5414">
                  <c:v>7.6708586839270283E-4</c:v>
                </c:pt>
                <c:pt idx="5415">
                  <c:v>7.6176515400455972E-4</c:v>
                </c:pt>
                <c:pt idx="5416">
                  <c:v>7.5650463587095579E-4</c:v>
                </c:pt>
                <c:pt idx="5417">
                  <c:v>7.5005832827952645E-4</c:v>
                </c:pt>
                <c:pt idx="5418">
                  <c:v>7.4410166519170505E-4</c:v>
                </c:pt>
                <c:pt idx="5419">
                  <c:v>7.3907833195790246E-4</c:v>
                </c:pt>
                <c:pt idx="5420">
                  <c:v>7.340699799200216E-4</c:v>
                </c:pt>
                <c:pt idx="5421">
                  <c:v>7.3024011019900417E-4</c:v>
                </c:pt>
                <c:pt idx="5422">
                  <c:v>7.2461970780689612E-4</c:v>
                </c:pt>
                <c:pt idx="5423">
                  <c:v>7.191265995656732E-4</c:v>
                </c:pt>
                <c:pt idx="5424">
                  <c:v>7.1403145286550395E-4</c:v>
                </c:pt>
                <c:pt idx="5425">
                  <c:v>7.0956666909733398E-4</c:v>
                </c:pt>
                <c:pt idx="5426">
                  <c:v>7.0285995510134774E-4</c:v>
                </c:pt>
                <c:pt idx="5427">
                  <c:v>6.9917158965479033E-4</c:v>
                </c:pt>
                <c:pt idx="5428">
                  <c:v>6.94820743510119E-4</c:v>
                </c:pt>
                <c:pt idx="5429">
                  <c:v>6.9220478048275555E-4</c:v>
                </c:pt>
                <c:pt idx="5430">
                  <c:v>6.9127683779806421E-4</c:v>
                </c:pt>
                <c:pt idx="5431">
                  <c:v>6.9024958808130488E-4</c:v>
                </c:pt>
                <c:pt idx="5432">
                  <c:v>6.9066023470844187E-4</c:v>
                </c:pt>
                <c:pt idx="5433">
                  <c:v>6.8429735619557385E-4</c:v>
                </c:pt>
                <c:pt idx="5434">
                  <c:v>6.8037326320467795E-4</c:v>
                </c:pt>
                <c:pt idx="5435">
                  <c:v>6.7755143673761285E-4</c:v>
                </c:pt>
                <c:pt idx="5436">
                  <c:v>6.7070868344852087E-4</c:v>
                </c:pt>
                <c:pt idx="5437">
                  <c:v>6.6606402861706755E-4</c:v>
                </c:pt>
                <c:pt idx="5438">
                  <c:v>6.6353412197080631E-4</c:v>
                </c:pt>
                <c:pt idx="5439">
                  <c:v>6.6342389573642504E-4</c:v>
                </c:pt>
                <c:pt idx="5440">
                  <c:v>6.6456248519207136E-4</c:v>
                </c:pt>
                <c:pt idx="5441">
                  <c:v>6.6897355536169262E-4</c:v>
                </c:pt>
                <c:pt idx="5442">
                  <c:v>6.7470329099338121E-4</c:v>
                </c:pt>
                <c:pt idx="5443">
                  <c:v>6.7799754258654292E-4</c:v>
                </c:pt>
                <c:pt idx="5444">
                  <c:v>6.8211160045995021E-4</c:v>
                </c:pt>
                <c:pt idx="5445">
                  <c:v>6.8611008829491422E-4</c:v>
                </c:pt>
                <c:pt idx="5446">
                  <c:v>6.8967040258660389E-4</c:v>
                </c:pt>
                <c:pt idx="5447">
                  <c:v>6.9319614331202304E-4</c:v>
                </c:pt>
                <c:pt idx="5448">
                  <c:v>6.9806498296024432E-4</c:v>
                </c:pt>
                <c:pt idx="5449">
                  <c:v>7.0219695745308772E-4</c:v>
                </c:pt>
                <c:pt idx="5450">
                  <c:v>7.0659479936397698E-4</c:v>
                </c:pt>
                <c:pt idx="5451">
                  <c:v>7.1110654356500613E-4</c:v>
                </c:pt>
                <c:pt idx="5452">
                  <c:v>7.11563972178954E-4</c:v>
                </c:pt>
                <c:pt idx="5453">
                  <c:v>7.1178807747879398E-4</c:v>
                </c:pt>
                <c:pt idx="5454">
                  <c:v>7.0834080253036628E-4</c:v>
                </c:pt>
                <c:pt idx="5455">
                  <c:v>7.1136563723085309E-4</c:v>
                </c:pt>
                <c:pt idx="5456">
                  <c:v>7.1534472834449022E-4</c:v>
                </c:pt>
                <c:pt idx="5457">
                  <c:v>7.1861233636315628E-4</c:v>
                </c:pt>
                <c:pt idx="5458">
                  <c:v>7.2604387213802673E-4</c:v>
                </c:pt>
                <c:pt idx="5459">
                  <c:v>7.3721184696060797E-4</c:v>
                </c:pt>
                <c:pt idx="5460">
                  <c:v>7.3916091939579852E-4</c:v>
                </c:pt>
                <c:pt idx="5461">
                  <c:v>7.4060087958150594E-4</c:v>
                </c:pt>
                <c:pt idx="5462">
                  <c:v>7.4092434600149309E-4</c:v>
                </c:pt>
                <c:pt idx="5463">
                  <c:v>7.3876251446508144E-4</c:v>
                </c:pt>
                <c:pt idx="5464">
                  <c:v>7.3693951769351798E-4</c:v>
                </c:pt>
                <c:pt idx="5465">
                  <c:v>7.3514206572141728E-4</c:v>
                </c:pt>
                <c:pt idx="5466">
                  <c:v>7.3263859484527869E-4</c:v>
                </c:pt>
                <c:pt idx="5467">
                  <c:v>7.2894794504478025E-4</c:v>
                </c:pt>
                <c:pt idx="5468">
                  <c:v>7.2532407130912143E-4</c:v>
                </c:pt>
                <c:pt idx="5469">
                  <c:v>7.2282528186719773E-4</c:v>
                </c:pt>
                <c:pt idx="5470">
                  <c:v>7.1632908747589884E-4</c:v>
                </c:pt>
                <c:pt idx="5471">
                  <c:v>7.1353212989642653E-4</c:v>
                </c:pt>
                <c:pt idx="5472">
                  <c:v>7.1212550901161745E-4</c:v>
                </c:pt>
                <c:pt idx="5473">
                  <c:v>7.108379369250758E-4</c:v>
                </c:pt>
                <c:pt idx="5474">
                  <c:v>7.1387557016152118E-4</c:v>
                </c:pt>
                <c:pt idx="5475">
                  <c:v>7.1402526199855249E-4</c:v>
                </c:pt>
                <c:pt idx="5476">
                  <c:v>7.1132652158976961E-4</c:v>
                </c:pt>
                <c:pt idx="5477">
                  <c:v>7.0898205089902939E-4</c:v>
                </c:pt>
                <c:pt idx="5478">
                  <c:v>7.0668002247233042E-4</c:v>
                </c:pt>
                <c:pt idx="5479">
                  <c:v>7.0166509931716481E-4</c:v>
                </c:pt>
                <c:pt idx="5480">
                  <c:v>6.8990930211322587E-4</c:v>
                </c:pt>
                <c:pt idx="5481">
                  <c:v>6.8275987384298952E-4</c:v>
                </c:pt>
                <c:pt idx="5482">
                  <c:v>6.754642131015378E-4</c:v>
                </c:pt>
                <c:pt idx="5483">
                  <c:v>6.6957782156229224E-4</c:v>
                </c:pt>
                <c:pt idx="5484">
                  <c:v>6.6245786793286206E-4</c:v>
                </c:pt>
                <c:pt idx="5485">
                  <c:v>6.5560152583764774E-4</c:v>
                </c:pt>
                <c:pt idx="5486">
                  <c:v>6.5037973276011894E-4</c:v>
                </c:pt>
                <c:pt idx="5487">
                  <c:v>6.5200721257460562E-4</c:v>
                </c:pt>
                <c:pt idx="5488">
                  <c:v>6.5408639130174059E-4</c:v>
                </c:pt>
                <c:pt idx="5489">
                  <c:v>6.5371387617818143E-4</c:v>
                </c:pt>
                <c:pt idx="5490">
                  <c:v>6.5188405406812805E-4</c:v>
                </c:pt>
                <c:pt idx="5491">
                  <c:v>6.5056753424150358E-4</c:v>
                </c:pt>
                <c:pt idx="5492">
                  <c:v>6.5029334658914999E-4</c:v>
                </c:pt>
                <c:pt idx="5493">
                  <c:v>6.5117236730859423E-4</c:v>
                </c:pt>
                <c:pt idx="5494">
                  <c:v>6.5512207557756098E-4</c:v>
                </c:pt>
                <c:pt idx="5495">
                  <c:v>6.5838351848322349E-4</c:v>
                </c:pt>
                <c:pt idx="5496">
                  <c:v>6.5571992519385754E-4</c:v>
                </c:pt>
                <c:pt idx="5497">
                  <c:v>6.6301902427232768E-4</c:v>
                </c:pt>
                <c:pt idx="5498">
                  <c:v>6.6522349222137666E-4</c:v>
                </c:pt>
                <c:pt idx="5499">
                  <c:v>6.6715625261963573E-4</c:v>
                </c:pt>
                <c:pt idx="5500">
                  <c:v>6.7048606680861753E-4</c:v>
                </c:pt>
                <c:pt idx="5501">
                  <c:v>6.7452555949614921E-4</c:v>
                </c:pt>
                <c:pt idx="5502">
                  <c:v>6.745672434251E-4</c:v>
                </c:pt>
                <c:pt idx="5503">
                  <c:v>6.7828268155327909E-4</c:v>
                </c:pt>
                <c:pt idx="5504">
                  <c:v>6.7973899441168477E-4</c:v>
                </c:pt>
                <c:pt idx="5505">
                  <c:v>6.8094857802909606E-4</c:v>
                </c:pt>
                <c:pt idx="5506">
                  <c:v>6.8266539096079742E-4</c:v>
                </c:pt>
                <c:pt idx="5507">
                  <c:v>6.8409366559739901E-4</c:v>
                </c:pt>
                <c:pt idx="5508">
                  <c:v>6.8334447817720314E-4</c:v>
                </c:pt>
                <c:pt idx="5509">
                  <c:v>6.8031412097242642E-4</c:v>
                </c:pt>
                <c:pt idx="5510">
                  <c:v>6.7894821711759709E-4</c:v>
                </c:pt>
                <c:pt idx="5511">
                  <c:v>6.7734371032691215E-4</c:v>
                </c:pt>
                <c:pt idx="5512">
                  <c:v>6.8076742445060713E-4</c:v>
                </c:pt>
                <c:pt idx="5513">
                  <c:v>6.8230939316139914E-4</c:v>
                </c:pt>
                <c:pt idx="5514">
                  <c:v>6.7910790456504556E-4</c:v>
                </c:pt>
                <c:pt idx="5515">
                  <c:v>6.7585144199137567E-4</c:v>
                </c:pt>
                <c:pt idx="5516">
                  <c:v>6.7186063254030088E-4</c:v>
                </c:pt>
                <c:pt idx="5517">
                  <c:v>6.7078862491623905E-4</c:v>
                </c:pt>
                <c:pt idx="5518">
                  <c:v>6.7055459462420682E-4</c:v>
                </c:pt>
                <c:pt idx="5519">
                  <c:v>6.7049876723961912E-4</c:v>
                </c:pt>
                <c:pt idx="5520">
                  <c:v>6.6889565344286403E-4</c:v>
                </c:pt>
                <c:pt idx="5521">
                  <c:v>6.6786477734948383E-4</c:v>
                </c:pt>
                <c:pt idx="5522">
                  <c:v>6.6593581170814817E-4</c:v>
                </c:pt>
                <c:pt idx="5523">
                  <c:v>6.6590017891982338E-4</c:v>
                </c:pt>
                <c:pt idx="5524">
                  <c:v>6.6098746278908909E-4</c:v>
                </c:pt>
                <c:pt idx="5525">
                  <c:v>6.5128318067734234E-4</c:v>
                </c:pt>
                <c:pt idx="5526">
                  <c:v>6.450504037547063E-4</c:v>
                </c:pt>
                <c:pt idx="5527">
                  <c:v>6.4132311919096554E-4</c:v>
                </c:pt>
                <c:pt idx="5528">
                  <c:v>6.4060652436518305E-4</c:v>
                </c:pt>
                <c:pt idx="5529">
                  <c:v>6.3777302729447691E-4</c:v>
                </c:pt>
                <c:pt idx="5530">
                  <c:v>6.342669820271281E-4</c:v>
                </c:pt>
                <c:pt idx="5531">
                  <c:v>6.2961448913743002E-4</c:v>
                </c:pt>
                <c:pt idx="5532">
                  <c:v>6.25332116860896E-4</c:v>
                </c:pt>
                <c:pt idx="5533">
                  <c:v>6.221891768446858E-4</c:v>
                </c:pt>
                <c:pt idx="5534">
                  <c:v>6.1781563569147729E-4</c:v>
                </c:pt>
                <c:pt idx="5535">
                  <c:v>6.1386816688994885E-4</c:v>
                </c:pt>
                <c:pt idx="5536">
                  <c:v>6.1012899164969491E-4</c:v>
                </c:pt>
                <c:pt idx="5537">
                  <c:v>6.0608030725525937E-4</c:v>
                </c:pt>
                <c:pt idx="5538">
                  <c:v>5.9982263101220209E-4</c:v>
                </c:pt>
                <c:pt idx="5539">
                  <c:v>5.9207311259766831E-4</c:v>
                </c:pt>
                <c:pt idx="5540">
                  <c:v>5.849180223305889E-4</c:v>
                </c:pt>
                <c:pt idx="5541">
                  <c:v>5.7857197188183223E-4</c:v>
                </c:pt>
                <c:pt idx="5542">
                  <c:v>5.7194650071804986E-4</c:v>
                </c:pt>
                <c:pt idx="5543">
                  <c:v>5.6490784966106006E-4</c:v>
                </c:pt>
                <c:pt idx="5544">
                  <c:v>5.5622318161503107E-4</c:v>
                </c:pt>
                <c:pt idx="5545">
                  <c:v>5.4764279175209519E-4</c:v>
                </c:pt>
                <c:pt idx="5546">
                  <c:v>5.4402679831775855E-4</c:v>
                </c:pt>
                <c:pt idx="5547">
                  <c:v>5.4459916276976272E-4</c:v>
                </c:pt>
                <c:pt idx="5548">
                  <c:v>5.4290740557154306E-4</c:v>
                </c:pt>
                <c:pt idx="5549">
                  <c:v>5.4011303210189726E-4</c:v>
                </c:pt>
                <c:pt idx="5550">
                  <c:v>5.3421458725336115E-4</c:v>
                </c:pt>
                <c:pt idx="5551">
                  <c:v>5.3197329078889691E-4</c:v>
                </c:pt>
                <c:pt idx="5552">
                  <c:v>5.2622832214852195E-4</c:v>
                </c:pt>
                <c:pt idx="5553">
                  <c:v>5.2029697522378959E-4</c:v>
                </c:pt>
                <c:pt idx="5554">
                  <c:v>5.1127021133913931E-4</c:v>
                </c:pt>
                <c:pt idx="5555">
                  <c:v>5.0473852219791232E-4</c:v>
                </c:pt>
                <c:pt idx="5556">
                  <c:v>5.0038509699043088E-4</c:v>
                </c:pt>
                <c:pt idx="5557">
                  <c:v>4.9693383692957552E-4</c:v>
                </c:pt>
                <c:pt idx="5558">
                  <c:v>4.9269215256675283E-4</c:v>
                </c:pt>
                <c:pt idx="5559">
                  <c:v>4.8753021263029024E-4</c:v>
                </c:pt>
                <c:pt idx="5560">
                  <c:v>4.7570359712560223E-4</c:v>
                </c:pt>
                <c:pt idx="5561">
                  <c:v>4.6826496343233454E-4</c:v>
                </c:pt>
                <c:pt idx="5562">
                  <c:v>4.6189795014872485E-4</c:v>
                </c:pt>
                <c:pt idx="5563">
                  <c:v>4.6095242705380686E-4</c:v>
                </c:pt>
                <c:pt idx="5564">
                  <c:v>4.6936362936481004E-4</c:v>
                </c:pt>
                <c:pt idx="5565">
                  <c:v>4.7551912103284985E-4</c:v>
                </c:pt>
                <c:pt idx="5566">
                  <c:v>4.8242602566806077E-4</c:v>
                </c:pt>
                <c:pt idx="5567">
                  <c:v>4.8911418523156307E-4</c:v>
                </c:pt>
                <c:pt idx="5568">
                  <c:v>4.9781989774423446E-4</c:v>
                </c:pt>
                <c:pt idx="5569">
                  <c:v>5.0559384374812089E-4</c:v>
                </c:pt>
                <c:pt idx="5570">
                  <c:v>5.1116276640605939E-4</c:v>
                </c:pt>
                <c:pt idx="5571">
                  <c:v>5.1663064586350777E-4</c:v>
                </c:pt>
                <c:pt idx="5572">
                  <c:v>5.1130316771940657E-4</c:v>
                </c:pt>
                <c:pt idx="5573">
                  <c:v>5.1031418835747046E-4</c:v>
                </c:pt>
                <c:pt idx="5574">
                  <c:v>5.0609483525592281E-4</c:v>
                </c:pt>
                <c:pt idx="5575">
                  <c:v>5.0359146020177389E-4</c:v>
                </c:pt>
                <c:pt idx="5576">
                  <c:v>5.0207943535702767E-4</c:v>
                </c:pt>
                <c:pt idx="5577">
                  <c:v>5.0094325551403214E-4</c:v>
                </c:pt>
                <c:pt idx="5578">
                  <c:v>4.9873561253355734E-4</c:v>
                </c:pt>
                <c:pt idx="5579">
                  <c:v>4.9690358252199259E-4</c:v>
                </c:pt>
                <c:pt idx="5580">
                  <c:v>4.9380346827781552E-4</c:v>
                </c:pt>
                <c:pt idx="5581">
                  <c:v>4.9206600319423349E-4</c:v>
                </c:pt>
                <c:pt idx="5582">
                  <c:v>4.9385093030822466E-4</c:v>
                </c:pt>
                <c:pt idx="5583">
                  <c:v>4.9580738724360905E-4</c:v>
                </c:pt>
                <c:pt idx="5584">
                  <c:v>4.9583852074613856E-4</c:v>
                </c:pt>
                <c:pt idx="5585">
                  <c:v>4.9928901267003514E-4</c:v>
                </c:pt>
                <c:pt idx="5586">
                  <c:v>5.0216070672864596E-4</c:v>
                </c:pt>
                <c:pt idx="5587">
                  <c:v>5.067971159290562E-4</c:v>
                </c:pt>
                <c:pt idx="5588">
                  <c:v>5.1113627109269932E-4</c:v>
                </c:pt>
                <c:pt idx="5589">
                  <c:v>5.143986130443695E-4</c:v>
                </c:pt>
                <c:pt idx="5590">
                  <c:v>5.1355821473395089E-4</c:v>
                </c:pt>
                <c:pt idx="5591">
                  <c:v>5.0916282613193648E-4</c:v>
                </c:pt>
                <c:pt idx="5592">
                  <c:v>5.0704446274714638E-4</c:v>
                </c:pt>
                <c:pt idx="5593">
                  <c:v>5.0537715803836245E-4</c:v>
                </c:pt>
                <c:pt idx="5594">
                  <c:v>5.0206391741386143E-4</c:v>
                </c:pt>
                <c:pt idx="5595">
                  <c:v>4.9965023051076665E-4</c:v>
                </c:pt>
                <c:pt idx="5596">
                  <c:v>4.9728577228075202E-4</c:v>
                </c:pt>
                <c:pt idx="5597">
                  <c:v>4.9477086762806451E-4</c:v>
                </c:pt>
                <c:pt idx="5598">
                  <c:v>4.967141744293156E-4</c:v>
                </c:pt>
                <c:pt idx="5599">
                  <c:v>4.9908741733977987E-4</c:v>
                </c:pt>
                <c:pt idx="5600">
                  <c:v>4.9053907340616766E-4</c:v>
                </c:pt>
                <c:pt idx="5601">
                  <c:v>4.8365761914641629E-4</c:v>
                </c:pt>
                <c:pt idx="5602">
                  <c:v>4.7875973174418314E-4</c:v>
                </c:pt>
                <c:pt idx="5603">
                  <c:v>4.7615720107189617E-4</c:v>
                </c:pt>
                <c:pt idx="5604">
                  <c:v>4.7412808578455067E-4</c:v>
                </c:pt>
                <c:pt idx="5605">
                  <c:v>4.7692974604686644E-4</c:v>
                </c:pt>
                <c:pt idx="5606">
                  <c:v>4.7571450946466817E-4</c:v>
                </c:pt>
                <c:pt idx="5607">
                  <c:v>4.7635662885656723E-4</c:v>
                </c:pt>
                <c:pt idx="5608">
                  <c:v>4.7680870787912387E-4</c:v>
                </c:pt>
                <c:pt idx="5609">
                  <c:v>4.7959663338584003E-4</c:v>
                </c:pt>
                <c:pt idx="5610">
                  <c:v>4.8198754179317973E-4</c:v>
                </c:pt>
                <c:pt idx="5611">
                  <c:v>4.86170456950783E-4</c:v>
                </c:pt>
                <c:pt idx="5612">
                  <c:v>4.8788371442069821E-4</c:v>
                </c:pt>
                <c:pt idx="5613">
                  <c:v>4.8331822456421081E-4</c:v>
                </c:pt>
                <c:pt idx="5614">
                  <c:v>4.8054414634000333E-4</c:v>
                </c:pt>
                <c:pt idx="5615">
                  <c:v>4.7700698263884039E-4</c:v>
                </c:pt>
                <c:pt idx="5616">
                  <c:v>4.782830774085921E-4</c:v>
                </c:pt>
                <c:pt idx="5617">
                  <c:v>4.8032277409850089E-4</c:v>
                </c:pt>
                <c:pt idx="5618">
                  <c:v>4.8072130126565829E-4</c:v>
                </c:pt>
                <c:pt idx="5619">
                  <c:v>4.8209247418530511E-4</c:v>
                </c:pt>
                <c:pt idx="5620">
                  <c:v>4.8550742796713535E-4</c:v>
                </c:pt>
                <c:pt idx="5621">
                  <c:v>4.8675080331625698E-4</c:v>
                </c:pt>
                <c:pt idx="5622">
                  <c:v>4.8870836394175198E-4</c:v>
                </c:pt>
                <c:pt idx="5623">
                  <c:v>4.9353052996662142E-4</c:v>
                </c:pt>
                <c:pt idx="5624">
                  <c:v>4.9859841936122809E-4</c:v>
                </c:pt>
                <c:pt idx="5625">
                  <c:v>5.0382981970429827E-4</c:v>
                </c:pt>
                <c:pt idx="5626">
                  <c:v>5.0954470425788466E-4</c:v>
                </c:pt>
                <c:pt idx="5627">
                  <c:v>5.1435009604284404E-4</c:v>
                </c:pt>
                <c:pt idx="5628">
                  <c:v>5.2006005259245625E-4</c:v>
                </c:pt>
                <c:pt idx="5629">
                  <c:v>5.2646205642643948E-4</c:v>
                </c:pt>
                <c:pt idx="5630">
                  <c:v>5.2839277853983615E-4</c:v>
                </c:pt>
                <c:pt idx="5631">
                  <c:v>5.300807058241637E-4</c:v>
                </c:pt>
                <c:pt idx="5632">
                  <c:v>5.3324355498026083E-4</c:v>
                </c:pt>
                <c:pt idx="5633">
                  <c:v>5.3845566662824107E-4</c:v>
                </c:pt>
                <c:pt idx="5634">
                  <c:v>5.4372387210868906E-4</c:v>
                </c:pt>
                <c:pt idx="5635">
                  <c:v>5.4708907608525426E-4</c:v>
                </c:pt>
                <c:pt idx="5636">
                  <c:v>5.472463445305685E-4</c:v>
                </c:pt>
                <c:pt idx="5637">
                  <c:v>5.4690631870074028E-4</c:v>
                </c:pt>
                <c:pt idx="5638">
                  <c:v>5.4602233781736659E-4</c:v>
                </c:pt>
                <c:pt idx="5639">
                  <c:v>5.4955302956534978E-4</c:v>
                </c:pt>
                <c:pt idx="5640">
                  <c:v>5.5154004697322587E-4</c:v>
                </c:pt>
                <c:pt idx="5641">
                  <c:v>5.5432184737109569E-4</c:v>
                </c:pt>
                <c:pt idx="5642">
                  <c:v>5.5680216040592749E-4</c:v>
                </c:pt>
                <c:pt idx="5643">
                  <c:v>5.5901100242125969E-4</c:v>
                </c:pt>
                <c:pt idx="5644">
                  <c:v>5.6129393169613011E-4</c:v>
                </c:pt>
                <c:pt idx="5645">
                  <c:v>5.583065641711016E-4</c:v>
                </c:pt>
                <c:pt idx="5646">
                  <c:v>5.5464518540200634E-4</c:v>
                </c:pt>
                <c:pt idx="5647">
                  <c:v>5.5359480186267947E-4</c:v>
                </c:pt>
                <c:pt idx="5648">
                  <c:v>5.5278448858060421E-4</c:v>
                </c:pt>
                <c:pt idx="5649">
                  <c:v>5.5028524021659593E-4</c:v>
                </c:pt>
                <c:pt idx="5650">
                  <c:v>5.4834444317527803E-4</c:v>
                </c:pt>
                <c:pt idx="5651">
                  <c:v>5.4690934378734467E-4</c:v>
                </c:pt>
                <c:pt idx="5652">
                  <c:v>5.4583011388732044E-4</c:v>
                </c:pt>
                <c:pt idx="5653">
                  <c:v>5.4540833737165247E-4</c:v>
                </c:pt>
                <c:pt idx="5654">
                  <c:v>5.4347293668224569E-4</c:v>
                </c:pt>
                <c:pt idx="5655">
                  <c:v>5.4187278627843536E-4</c:v>
                </c:pt>
                <c:pt idx="5656">
                  <c:v>5.3964799388160633E-4</c:v>
                </c:pt>
                <c:pt idx="5657">
                  <c:v>5.3642486424404555E-4</c:v>
                </c:pt>
                <c:pt idx="5658">
                  <c:v>5.3475093411309771E-4</c:v>
                </c:pt>
                <c:pt idx="5659">
                  <c:v>5.3439804548296435E-4</c:v>
                </c:pt>
                <c:pt idx="5660">
                  <c:v>5.3508872058156411E-4</c:v>
                </c:pt>
                <c:pt idx="5661">
                  <c:v>5.3526366545346719E-4</c:v>
                </c:pt>
                <c:pt idx="5662">
                  <c:v>5.3567888980134756E-4</c:v>
                </c:pt>
                <c:pt idx="5663">
                  <c:v>5.3644146941870239E-4</c:v>
                </c:pt>
                <c:pt idx="5664">
                  <c:v>5.3632440346489509E-4</c:v>
                </c:pt>
                <c:pt idx="5665">
                  <c:v>5.3642912738163817E-4</c:v>
                </c:pt>
                <c:pt idx="5666">
                  <c:v>5.3552880691196537E-4</c:v>
                </c:pt>
                <c:pt idx="5667">
                  <c:v>5.3660825769750846E-4</c:v>
                </c:pt>
                <c:pt idx="5668">
                  <c:v>5.3446030885818832E-4</c:v>
                </c:pt>
                <c:pt idx="5669">
                  <c:v>5.3943076771354392E-4</c:v>
                </c:pt>
                <c:pt idx="5670">
                  <c:v>5.4190018324869801E-4</c:v>
                </c:pt>
                <c:pt idx="5671">
                  <c:v>5.4316173710405044E-4</c:v>
                </c:pt>
                <c:pt idx="5672">
                  <c:v>5.4247636353794613E-4</c:v>
                </c:pt>
                <c:pt idx="5673">
                  <c:v>5.4262411394417811E-4</c:v>
                </c:pt>
                <c:pt idx="5674">
                  <c:v>5.4313192287130734E-4</c:v>
                </c:pt>
                <c:pt idx="5675">
                  <c:v>5.4389754136257857E-4</c:v>
                </c:pt>
                <c:pt idx="5676">
                  <c:v>5.4534272340706232E-4</c:v>
                </c:pt>
                <c:pt idx="5677">
                  <c:v>5.453765344400394E-4</c:v>
                </c:pt>
                <c:pt idx="5678">
                  <c:v>5.4339558113937264E-4</c:v>
                </c:pt>
                <c:pt idx="5679">
                  <c:v>5.3884840368143873E-4</c:v>
                </c:pt>
                <c:pt idx="5680">
                  <c:v>5.273582489132532E-4</c:v>
                </c:pt>
                <c:pt idx="5681">
                  <c:v>5.2431612443120345E-4</c:v>
                </c:pt>
                <c:pt idx="5682">
                  <c:v>5.1668589393186616E-4</c:v>
                </c:pt>
                <c:pt idx="5683">
                  <c:v>5.1283078642209274E-4</c:v>
                </c:pt>
                <c:pt idx="5684">
                  <c:v>5.1012036743777105E-4</c:v>
                </c:pt>
                <c:pt idx="5685">
                  <c:v>5.0873578841141294E-4</c:v>
                </c:pt>
                <c:pt idx="5686">
                  <c:v>5.0733414720536749E-4</c:v>
                </c:pt>
                <c:pt idx="5687">
                  <c:v>5.0456052907372237E-4</c:v>
                </c:pt>
                <c:pt idx="5688">
                  <c:v>5.0345670290763498E-4</c:v>
                </c:pt>
                <c:pt idx="5689">
                  <c:v>5.0159934843052904E-4</c:v>
                </c:pt>
                <c:pt idx="5690">
                  <c:v>4.9895001469818241E-4</c:v>
                </c:pt>
                <c:pt idx="5691">
                  <c:v>4.9605104308148896E-4</c:v>
                </c:pt>
                <c:pt idx="5692">
                  <c:v>4.9228825690881563E-4</c:v>
                </c:pt>
                <c:pt idx="5693">
                  <c:v>4.8921627484754815E-4</c:v>
                </c:pt>
                <c:pt idx="5694">
                  <c:v>4.8916511598352916E-4</c:v>
                </c:pt>
                <c:pt idx="5695">
                  <c:v>4.8357675164522506E-4</c:v>
                </c:pt>
                <c:pt idx="5696">
                  <c:v>4.7758748100297797E-4</c:v>
                </c:pt>
                <c:pt idx="5697">
                  <c:v>4.7550758971991365E-4</c:v>
                </c:pt>
                <c:pt idx="5698">
                  <c:v>4.7317354800028113E-4</c:v>
                </c:pt>
                <c:pt idx="5699">
                  <c:v>4.693558603789028E-4</c:v>
                </c:pt>
                <c:pt idx="5700">
                  <c:v>4.6547725710866075E-4</c:v>
                </c:pt>
                <c:pt idx="5701">
                  <c:v>4.6527092306593792E-4</c:v>
                </c:pt>
                <c:pt idx="5702">
                  <c:v>4.628288985254064E-4</c:v>
                </c:pt>
                <c:pt idx="5703">
                  <c:v>4.6113608637203248E-4</c:v>
                </c:pt>
                <c:pt idx="5704">
                  <c:v>4.6002505353211117E-4</c:v>
                </c:pt>
                <c:pt idx="5705">
                  <c:v>4.5937139577450532E-4</c:v>
                </c:pt>
                <c:pt idx="5706">
                  <c:v>4.574066238468083E-4</c:v>
                </c:pt>
                <c:pt idx="5707">
                  <c:v>4.57089336264299E-4</c:v>
                </c:pt>
                <c:pt idx="5708">
                  <c:v>4.5649179491546251E-4</c:v>
                </c:pt>
                <c:pt idx="5709">
                  <c:v>4.6430838715890869E-4</c:v>
                </c:pt>
                <c:pt idx="5710">
                  <c:v>4.6997434230957143E-4</c:v>
                </c:pt>
                <c:pt idx="5711">
                  <c:v>4.7434211471645632E-4</c:v>
                </c:pt>
                <c:pt idx="5712">
                  <c:v>4.7930289067214479E-4</c:v>
                </c:pt>
                <c:pt idx="5713">
                  <c:v>4.7744703252197934E-4</c:v>
                </c:pt>
                <c:pt idx="5714">
                  <c:v>4.7444939050972644E-4</c:v>
                </c:pt>
                <c:pt idx="5715">
                  <c:v>4.6872728993929436E-4</c:v>
                </c:pt>
                <c:pt idx="5716">
                  <c:v>4.6265617256615422E-4</c:v>
                </c:pt>
                <c:pt idx="5717">
                  <c:v>4.5392835115006793E-4</c:v>
                </c:pt>
                <c:pt idx="5718">
                  <c:v>4.4638864154253479E-4</c:v>
                </c:pt>
                <c:pt idx="5719">
                  <c:v>4.3768493242325154E-4</c:v>
                </c:pt>
                <c:pt idx="5720">
                  <c:v>4.2955111843682748E-4</c:v>
                </c:pt>
                <c:pt idx="5721">
                  <c:v>4.2294696006380737E-4</c:v>
                </c:pt>
                <c:pt idx="5722">
                  <c:v>4.1796797968306708E-4</c:v>
                </c:pt>
                <c:pt idx="5723">
                  <c:v>4.3067266996246934E-4</c:v>
                </c:pt>
                <c:pt idx="5724">
                  <c:v>4.383542391286423E-4</c:v>
                </c:pt>
                <c:pt idx="5725">
                  <c:v>4.4398338295999364E-4</c:v>
                </c:pt>
                <c:pt idx="5726">
                  <c:v>4.505999586797108E-4</c:v>
                </c:pt>
                <c:pt idx="5727">
                  <c:v>4.5286990944487141E-4</c:v>
                </c:pt>
                <c:pt idx="5728">
                  <c:v>4.5354277584763037E-4</c:v>
                </c:pt>
                <c:pt idx="5729">
                  <c:v>4.5356143650264745E-4</c:v>
                </c:pt>
                <c:pt idx="5730">
                  <c:v>4.5249281728875255E-4</c:v>
                </c:pt>
                <c:pt idx="5731">
                  <c:v>4.5528400060228902E-4</c:v>
                </c:pt>
                <c:pt idx="5732">
                  <c:v>4.4864226748360137E-4</c:v>
                </c:pt>
                <c:pt idx="5733">
                  <c:v>4.4371983799066999E-4</c:v>
                </c:pt>
                <c:pt idx="5734">
                  <c:v>4.401830653867131E-4</c:v>
                </c:pt>
                <c:pt idx="5735">
                  <c:v>4.3750687021157028E-4</c:v>
                </c:pt>
                <c:pt idx="5736">
                  <c:v>4.3367682953087528E-4</c:v>
                </c:pt>
                <c:pt idx="5737">
                  <c:v>4.2367556434647167E-4</c:v>
                </c:pt>
                <c:pt idx="5738">
                  <c:v>4.1695876850314663E-4</c:v>
                </c:pt>
                <c:pt idx="5739">
                  <c:v>4.1079676529379166E-4</c:v>
                </c:pt>
                <c:pt idx="5740">
                  <c:v>4.0851208637171797E-4</c:v>
                </c:pt>
                <c:pt idx="5741">
                  <c:v>4.0646178957604815E-4</c:v>
                </c:pt>
                <c:pt idx="5742">
                  <c:v>4.0543236960117828E-4</c:v>
                </c:pt>
                <c:pt idx="5743">
                  <c:v>4.0562730873800666E-4</c:v>
                </c:pt>
                <c:pt idx="5744">
                  <c:v>4.051485148785927E-4</c:v>
                </c:pt>
                <c:pt idx="5745">
                  <c:v>4.0599336341717586E-4</c:v>
                </c:pt>
                <c:pt idx="5746">
                  <c:v>4.0644593897632434E-4</c:v>
                </c:pt>
                <c:pt idx="5747">
                  <c:v>4.0745363558435674E-4</c:v>
                </c:pt>
                <c:pt idx="5748">
                  <c:v>4.1039531755038809E-4</c:v>
                </c:pt>
                <c:pt idx="5749">
                  <c:v>4.147299804470621E-4</c:v>
                </c:pt>
                <c:pt idx="5750">
                  <c:v>4.1851866747945348E-4</c:v>
                </c:pt>
                <c:pt idx="5751">
                  <c:v>4.2232391172256957E-4</c:v>
                </c:pt>
                <c:pt idx="5752">
                  <c:v>4.253468083335642E-4</c:v>
                </c:pt>
                <c:pt idx="5753">
                  <c:v>4.267843972254757E-4</c:v>
                </c:pt>
                <c:pt idx="5754">
                  <c:v>4.2854323413611293E-4</c:v>
                </c:pt>
                <c:pt idx="5755">
                  <c:v>4.29490483264606E-4</c:v>
                </c:pt>
                <c:pt idx="5756">
                  <c:v>4.3061045641650653E-4</c:v>
                </c:pt>
                <c:pt idx="5757">
                  <c:v>4.305082414034071E-4</c:v>
                </c:pt>
                <c:pt idx="5758">
                  <c:v>4.3168134572423261E-4</c:v>
                </c:pt>
                <c:pt idx="5759">
                  <c:v>4.3358370679588855E-4</c:v>
                </c:pt>
                <c:pt idx="5760">
                  <c:v>4.3541826506509886E-4</c:v>
                </c:pt>
                <c:pt idx="5761">
                  <c:v>4.3969152102215134E-4</c:v>
                </c:pt>
                <c:pt idx="5762">
                  <c:v>4.456278294592974E-4</c:v>
                </c:pt>
                <c:pt idx="5763">
                  <c:v>4.4989905890516527E-4</c:v>
                </c:pt>
                <c:pt idx="5764">
                  <c:v>4.5120610136140842E-4</c:v>
                </c:pt>
                <c:pt idx="5765">
                  <c:v>4.5151366864997812E-4</c:v>
                </c:pt>
                <c:pt idx="5766">
                  <c:v>4.534702851085844E-4</c:v>
                </c:pt>
                <c:pt idx="5767">
                  <c:v>4.5541274319356787E-4</c:v>
                </c:pt>
                <c:pt idx="5768">
                  <c:v>4.5849107358106409E-4</c:v>
                </c:pt>
                <c:pt idx="5769">
                  <c:v>4.6102974823174881E-4</c:v>
                </c:pt>
                <c:pt idx="5770">
                  <c:v>4.6422854379796593E-4</c:v>
                </c:pt>
                <c:pt idx="5771">
                  <c:v>4.670201001058024E-4</c:v>
                </c:pt>
                <c:pt idx="5772">
                  <c:v>4.6973056563364194E-4</c:v>
                </c:pt>
                <c:pt idx="5773">
                  <c:v>4.7238828208558933E-4</c:v>
                </c:pt>
                <c:pt idx="5774">
                  <c:v>4.7526205907835815E-4</c:v>
                </c:pt>
                <c:pt idx="5775">
                  <c:v>4.7748286510277343E-4</c:v>
                </c:pt>
                <c:pt idx="5776">
                  <c:v>4.7978609337738038E-4</c:v>
                </c:pt>
                <c:pt idx="5777">
                  <c:v>4.8405919304058223E-4</c:v>
                </c:pt>
                <c:pt idx="5778">
                  <c:v>4.8860330689646169E-4</c:v>
                </c:pt>
                <c:pt idx="5779">
                  <c:v>4.9696931486426475E-4</c:v>
                </c:pt>
                <c:pt idx="5780">
                  <c:v>5.0505883187142696E-4</c:v>
                </c:pt>
                <c:pt idx="5781">
                  <c:v>5.0978540613776449E-4</c:v>
                </c:pt>
                <c:pt idx="5782">
                  <c:v>5.1310312146661129E-4</c:v>
                </c:pt>
                <c:pt idx="5783">
                  <c:v>5.1783059453588975E-4</c:v>
                </c:pt>
                <c:pt idx="5784">
                  <c:v>5.1987385190796031E-4</c:v>
                </c:pt>
                <c:pt idx="5785">
                  <c:v>5.2101215270210547E-4</c:v>
                </c:pt>
                <c:pt idx="5786">
                  <c:v>5.2089311299428681E-4</c:v>
                </c:pt>
                <c:pt idx="5787">
                  <c:v>5.1930773655908108E-4</c:v>
                </c:pt>
                <c:pt idx="5788">
                  <c:v>5.194723618822814E-4</c:v>
                </c:pt>
                <c:pt idx="5789">
                  <c:v>5.2125258000521426E-4</c:v>
                </c:pt>
                <c:pt idx="5790">
                  <c:v>5.2292349464573855E-4</c:v>
                </c:pt>
                <c:pt idx="5791">
                  <c:v>5.2239523714643014E-4</c:v>
                </c:pt>
                <c:pt idx="5792">
                  <c:v>5.2524249982582925E-4</c:v>
                </c:pt>
                <c:pt idx="5793">
                  <c:v>5.2880887387660397E-4</c:v>
                </c:pt>
                <c:pt idx="5794">
                  <c:v>5.2801737402913404E-4</c:v>
                </c:pt>
                <c:pt idx="5795">
                  <c:v>5.2798323182062866E-4</c:v>
                </c:pt>
                <c:pt idx="5796">
                  <c:v>5.2923210705167116E-4</c:v>
                </c:pt>
                <c:pt idx="5797">
                  <c:v>5.2945064352878765E-4</c:v>
                </c:pt>
                <c:pt idx="5798">
                  <c:v>5.3180546065022586E-4</c:v>
                </c:pt>
                <c:pt idx="5799">
                  <c:v>5.3471814531281148E-4</c:v>
                </c:pt>
                <c:pt idx="5800">
                  <c:v>5.4009287669148757E-4</c:v>
                </c:pt>
                <c:pt idx="5801">
                  <c:v>5.4504391147112735E-4</c:v>
                </c:pt>
                <c:pt idx="5802">
                  <c:v>5.483191505585343E-4</c:v>
                </c:pt>
                <c:pt idx="5803">
                  <c:v>5.5389653932994432E-4</c:v>
                </c:pt>
                <c:pt idx="5804">
                  <c:v>5.586635778414323E-4</c:v>
                </c:pt>
                <c:pt idx="5805">
                  <c:v>5.6405094953445364E-4</c:v>
                </c:pt>
                <c:pt idx="5806">
                  <c:v>5.6672075800591817E-4</c:v>
                </c:pt>
                <c:pt idx="5807">
                  <c:v>5.7025129724950563E-4</c:v>
                </c:pt>
                <c:pt idx="5808">
                  <c:v>5.7655377461440132E-4</c:v>
                </c:pt>
                <c:pt idx="5809">
                  <c:v>5.8225847505406032E-4</c:v>
                </c:pt>
                <c:pt idx="5810">
                  <c:v>5.8472954865061634E-4</c:v>
                </c:pt>
                <c:pt idx="5811">
                  <c:v>5.7632439020016181E-4</c:v>
                </c:pt>
                <c:pt idx="5812">
                  <c:v>5.7001467523802531E-4</c:v>
                </c:pt>
                <c:pt idx="5813">
                  <c:v>5.7246532942675842E-4</c:v>
                </c:pt>
                <c:pt idx="5814">
                  <c:v>5.7443015693386848E-4</c:v>
                </c:pt>
                <c:pt idx="5815">
                  <c:v>5.7734940939607163E-4</c:v>
                </c:pt>
                <c:pt idx="5816">
                  <c:v>5.8103293689958189E-4</c:v>
                </c:pt>
                <c:pt idx="5817">
                  <c:v>5.8349983950927949E-4</c:v>
                </c:pt>
                <c:pt idx="5818">
                  <c:v>5.8666965966198731E-4</c:v>
                </c:pt>
                <c:pt idx="5819">
                  <c:v>5.9087086417348989E-4</c:v>
                </c:pt>
                <c:pt idx="5820">
                  <c:v>5.9855538939494594E-4</c:v>
                </c:pt>
                <c:pt idx="5821">
                  <c:v>6.0401058360810562E-4</c:v>
                </c:pt>
                <c:pt idx="5822">
                  <c:v>6.0999957387534174E-4</c:v>
                </c:pt>
                <c:pt idx="5823">
                  <c:v>6.1515472035019694E-4</c:v>
                </c:pt>
                <c:pt idx="5824">
                  <c:v>6.1859153038618879E-4</c:v>
                </c:pt>
                <c:pt idx="5825">
                  <c:v>6.2951081692949791E-4</c:v>
                </c:pt>
                <c:pt idx="5826">
                  <c:v>6.381338069600612E-4</c:v>
                </c:pt>
                <c:pt idx="5827">
                  <c:v>6.4417417655455002E-4</c:v>
                </c:pt>
                <c:pt idx="5828">
                  <c:v>6.499146517101982E-4</c:v>
                </c:pt>
                <c:pt idx="5829">
                  <c:v>6.5356225211778661E-4</c:v>
                </c:pt>
                <c:pt idx="5830">
                  <c:v>6.55983879326116E-4</c:v>
                </c:pt>
                <c:pt idx="5831">
                  <c:v>6.571421648942739E-4</c:v>
                </c:pt>
                <c:pt idx="5832">
                  <c:v>6.5900691181397216E-4</c:v>
                </c:pt>
                <c:pt idx="5833">
                  <c:v>6.5992072734182472E-4</c:v>
                </c:pt>
                <c:pt idx="5834">
                  <c:v>6.5966000689540987E-4</c:v>
                </c:pt>
                <c:pt idx="5835">
                  <c:v>6.5873351270202905E-4</c:v>
                </c:pt>
                <c:pt idx="5836">
                  <c:v>6.5754978263403668E-4</c:v>
                </c:pt>
                <c:pt idx="5837">
                  <c:v>6.5623215856550196E-4</c:v>
                </c:pt>
                <c:pt idx="5838">
                  <c:v>6.5596744170295094E-4</c:v>
                </c:pt>
                <c:pt idx="5839">
                  <c:v>6.5674100773811361E-4</c:v>
                </c:pt>
                <c:pt idx="5840">
                  <c:v>6.5291523825096193E-4</c:v>
                </c:pt>
                <c:pt idx="5841">
                  <c:v>6.5017213536929604E-4</c:v>
                </c:pt>
                <c:pt idx="5842">
                  <c:v>6.4857811420040296E-4</c:v>
                </c:pt>
                <c:pt idx="5843">
                  <c:v>6.5385787331287859E-4</c:v>
                </c:pt>
                <c:pt idx="5844">
                  <c:v>6.5507389118187856E-4</c:v>
                </c:pt>
                <c:pt idx="5845">
                  <c:v>6.5572695893499177E-4</c:v>
                </c:pt>
                <c:pt idx="5846">
                  <c:v>6.5633460730381591E-4</c:v>
                </c:pt>
                <c:pt idx="5847">
                  <c:v>6.561417718432337E-4</c:v>
                </c:pt>
                <c:pt idx="5848">
                  <c:v>6.5537663939506787E-4</c:v>
                </c:pt>
                <c:pt idx="5849">
                  <c:v>6.5484900663392506E-4</c:v>
                </c:pt>
                <c:pt idx="5850">
                  <c:v>6.5415769491093982E-4</c:v>
                </c:pt>
                <c:pt idx="5851">
                  <c:v>6.5056823833192594E-4</c:v>
                </c:pt>
                <c:pt idx="5852">
                  <c:v>6.4812795927635981E-4</c:v>
                </c:pt>
                <c:pt idx="5853">
                  <c:v>6.4671108944046394E-4</c:v>
                </c:pt>
                <c:pt idx="5854">
                  <c:v>6.4961717701420864E-4</c:v>
                </c:pt>
                <c:pt idx="5855">
                  <c:v>6.5238527106031754E-4</c:v>
                </c:pt>
                <c:pt idx="5856">
                  <c:v>6.5398539327365436E-4</c:v>
                </c:pt>
                <c:pt idx="5857">
                  <c:v>6.5766245579512727E-4</c:v>
                </c:pt>
                <c:pt idx="5858">
                  <c:v>6.59442176165327E-4</c:v>
                </c:pt>
                <c:pt idx="5859">
                  <c:v>6.6086909950574221E-4</c:v>
                </c:pt>
                <c:pt idx="5860">
                  <c:v>6.6437689190557516E-4</c:v>
                </c:pt>
                <c:pt idx="5861">
                  <c:v>6.6679131620709796E-4</c:v>
                </c:pt>
                <c:pt idx="5862">
                  <c:v>6.6882133738571594E-4</c:v>
                </c:pt>
                <c:pt idx="5863">
                  <c:v>6.6985319912652428E-4</c:v>
                </c:pt>
                <c:pt idx="5864">
                  <c:v>6.6991462187416357E-4</c:v>
                </c:pt>
                <c:pt idx="5865">
                  <c:v>6.698390808675803E-4</c:v>
                </c:pt>
                <c:pt idx="5866">
                  <c:v>6.7130367443499575E-4</c:v>
                </c:pt>
                <c:pt idx="5867">
                  <c:v>6.7228493073202529E-4</c:v>
                </c:pt>
                <c:pt idx="5868">
                  <c:v>6.7619130758151129E-4</c:v>
                </c:pt>
                <c:pt idx="5869">
                  <c:v>6.7909390255881975E-4</c:v>
                </c:pt>
                <c:pt idx="5870">
                  <c:v>6.7680059078422739E-4</c:v>
                </c:pt>
                <c:pt idx="5871">
                  <c:v>6.7592128029847053E-4</c:v>
                </c:pt>
                <c:pt idx="5872">
                  <c:v>6.791917027981414E-4</c:v>
                </c:pt>
                <c:pt idx="5873">
                  <c:v>6.8225775839801238E-4</c:v>
                </c:pt>
                <c:pt idx="5874">
                  <c:v>6.8496474560750796E-4</c:v>
                </c:pt>
                <c:pt idx="5875">
                  <c:v>6.8510796372745983E-4</c:v>
                </c:pt>
                <c:pt idx="5876">
                  <c:v>6.8544299784298931E-4</c:v>
                </c:pt>
                <c:pt idx="5877">
                  <c:v>6.8733114025464374E-4</c:v>
                </c:pt>
                <c:pt idx="5878">
                  <c:v>6.8756452530807448E-4</c:v>
                </c:pt>
                <c:pt idx="5879">
                  <c:v>6.8679252035215067E-4</c:v>
                </c:pt>
                <c:pt idx="5880">
                  <c:v>6.8686445311754915E-4</c:v>
                </c:pt>
                <c:pt idx="5881">
                  <c:v>6.8570129160592055E-4</c:v>
                </c:pt>
                <c:pt idx="5882">
                  <c:v>6.8454011769259338E-4</c:v>
                </c:pt>
                <c:pt idx="5883">
                  <c:v>6.8445829090771002E-4</c:v>
                </c:pt>
                <c:pt idx="5884">
                  <c:v>6.8480438027557157E-4</c:v>
                </c:pt>
                <c:pt idx="5885">
                  <c:v>6.8570189680157109E-4</c:v>
                </c:pt>
                <c:pt idx="5886">
                  <c:v>6.853362958730068E-4</c:v>
                </c:pt>
                <c:pt idx="5887">
                  <c:v>6.8477475451946608E-4</c:v>
                </c:pt>
                <c:pt idx="5888">
                  <c:v>6.8410045568840204E-4</c:v>
                </c:pt>
                <c:pt idx="5889">
                  <c:v>6.8329332677288432E-4</c:v>
                </c:pt>
                <c:pt idx="5890">
                  <c:v>6.8334633395500659E-4</c:v>
                </c:pt>
                <c:pt idx="5891">
                  <c:v>6.8230492727311778E-4</c:v>
                </c:pt>
                <c:pt idx="5892">
                  <c:v>6.7586189063895781E-4</c:v>
                </c:pt>
                <c:pt idx="5893">
                  <c:v>6.6964377550473555E-4</c:v>
                </c:pt>
                <c:pt idx="5894">
                  <c:v>6.6430112354725452E-4</c:v>
                </c:pt>
                <c:pt idx="5895">
                  <c:v>6.6028163453595295E-4</c:v>
                </c:pt>
                <c:pt idx="5896">
                  <c:v>6.7012908167790326E-4</c:v>
                </c:pt>
                <c:pt idx="5897">
                  <c:v>6.772126795764774E-4</c:v>
                </c:pt>
                <c:pt idx="5898">
                  <c:v>6.8338781067664315E-4</c:v>
                </c:pt>
                <c:pt idx="5899">
                  <c:v>6.9124954883464159E-4</c:v>
                </c:pt>
                <c:pt idx="5900">
                  <c:v>6.9564701325177075E-4</c:v>
                </c:pt>
                <c:pt idx="5901">
                  <c:v>6.9807359308997504E-4</c:v>
                </c:pt>
                <c:pt idx="5902">
                  <c:v>6.9767574088646517E-4</c:v>
                </c:pt>
                <c:pt idx="5903">
                  <c:v>6.9448920682629346E-4</c:v>
                </c:pt>
                <c:pt idx="5904">
                  <c:v>6.9348871267227278E-4</c:v>
                </c:pt>
                <c:pt idx="5905">
                  <c:v>6.9160344511367123E-4</c:v>
                </c:pt>
                <c:pt idx="5906">
                  <c:v>6.911580033560576E-4</c:v>
                </c:pt>
                <c:pt idx="5907">
                  <c:v>6.7945534448756871E-4</c:v>
                </c:pt>
                <c:pt idx="5908">
                  <c:v>6.7388340357394511E-4</c:v>
                </c:pt>
                <c:pt idx="5909">
                  <c:v>6.6855353575128167E-4</c:v>
                </c:pt>
                <c:pt idx="5910">
                  <c:v>6.6585274237281663E-4</c:v>
                </c:pt>
                <c:pt idx="5911">
                  <c:v>6.6292449120849842E-4</c:v>
                </c:pt>
                <c:pt idx="5912">
                  <c:v>6.6035286230190426E-4</c:v>
                </c:pt>
                <c:pt idx="5913">
                  <c:v>6.5962845645747142E-4</c:v>
                </c:pt>
                <c:pt idx="5914">
                  <c:v>6.5972007008219399E-4</c:v>
                </c:pt>
                <c:pt idx="5915">
                  <c:v>6.5975448235790787E-4</c:v>
                </c:pt>
                <c:pt idx="5916">
                  <c:v>6.5970906405297188E-4</c:v>
                </c:pt>
                <c:pt idx="5917">
                  <c:v>6.5953612324445594E-4</c:v>
                </c:pt>
                <c:pt idx="5918">
                  <c:v>6.5780905644557996E-4</c:v>
                </c:pt>
                <c:pt idx="5919">
                  <c:v>6.582851798467139E-4</c:v>
                </c:pt>
                <c:pt idx="5920">
                  <c:v>6.5664736155221189E-4</c:v>
                </c:pt>
                <c:pt idx="5921">
                  <c:v>6.5348275519546003E-4</c:v>
                </c:pt>
                <c:pt idx="5922">
                  <c:v>6.4914873582642475E-4</c:v>
                </c:pt>
                <c:pt idx="5923">
                  <c:v>6.4733526054961148E-4</c:v>
                </c:pt>
                <c:pt idx="5924">
                  <c:v>6.4155524739767139E-4</c:v>
                </c:pt>
                <c:pt idx="5925">
                  <c:v>6.3629311029618182E-4</c:v>
                </c:pt>
                <c:pt idx="5926">
                  <c:v>6.3187624527350915E-4</c:v>
                </c:pt>
                <c:pt idx="5927">
                  <c:v>6.2290929676307163E-4</c:v>
                </c:pt>
                <c:pt idx="5928">
                  <c:v>6.1703416631842E-4</c:v>
                </c:pt>
                <c:pt idx="5929">
                  <c:v>6.1136441627141912E-4</c:v>
                </c:pt>
                <c:pt idx="5930">
                  <c:v>6.0653003961780067E-4</c:v>
                </c:pt>
                <c:pt idx="5931">
                  <c:v>6.0088149508311355E-4</c:v>
                </c:pt>
                <c:pt idx="5932">
                  <c:v>5.9587989347374551E-4</c:v>
                </c:pt>
                <c:pt idx="5933">
                  <c:v>5.8983618871684147E-4</c:v>
                </c:pt>
                <c:pt idx="5934">
                  <c:v>5.8408941833683575E-4</c:v>
                </c:pt>
                <c:pt idx="5935">
                  <c:v>5.798434795678258E-4</c:v>
                </c:pt>
                <c:pt idx="5936">
                  <c:v>5.7629474017214795E-4</c:v>
                </c:pt>
                <c:pt idx="5937">
                  <c:v>5.7460677757305051E-4</c:v>
                </c:pt>
                <c:pt idx="5938">
                  <c:v>5.7481289517677717E-4</c:v>
                </c:pt>
                <c:pt idx="5939">
                  <c:v>5.7468732085854096E-4</c:v>
                </c:pt>
                <c:pt idx="5940">
                  <c:v>5.7700352799705209E-4</c:v>
                </c:pt>
                <c:pt idx="5941">
                  <c:v>5.7804195499366353E-4</c:v>
                </c:pt>
                <c:pt idx="5942">
                  <c:v>5.779326316462677E-4</c:v>
                </c:pt>
                <c:pt idx="5943">
                  <c:v>5.8001261889376716E-4</c:v>
                </c:pt>
                <c:pt idx="5944">
                  <c:v>5.8259260224806245E-4</c:v>
                </c:pt>
                <c:pt idx="5945">
                  <c:v>5.8536050888961311E-4</c:v>
                </c:pt>
                <c:pt idx="5946">
                  <c:v>5.8864500326958323E-4</c:v>
                </c:pt>
                <c:pt idx="5947">
                  <c:v>5.902225702209134E-4</c:v>
                </c:pt>
                <c:pt idx="5948">
                  <c:v>5.9202001199633954E-4</c:v>
                </c:pt>
                <c:pt idx="5949">
                  <c:v>5.9665158647903289E-4</c:v>
                </c:pt>
                <c:pt idx="5950">
                  <c:v>5.9918352678340486E-4</c:v>
                </c:pt>
                <c:pt idx="5951">
                  <c:v>6.0167094853420637E-4</c:v>
                </c:pt>
                <c:pt idx="5952">
                  <c:v>6.0514818583224891E-4</c:v>
                </c:pt>
                <c:pt idx="5953">
                  <c:v>6.0837237935983384E-4</c:v>
                </c:pt>
                <c:pt idx="5954">
                  <c:v>6.1136734395478743E-4</c:v>
                </c:pt>
                <c:pt idx="5955">
                  <c:v>6.1331256062959903E-4</c:v>
                </c:pt>
                <c:pt idx="5956">
                  <c:v>6.1518248923601263E-4</c:v>
                </c:pt>
                <c:pt idx="5957">
                  <c:v>6.1506289750452609E-4</c:v>
                </c:pt>
                <c:pt idx="5958">
                  <c:v>6.1438024240649937E-4</c:v>
                </c:pt>
                <c:pt idx="5959">
                  <c:v>6.1329410858634837E-4</c:v>
                </c:pt>
                <c:pt idx="5960">
                  <c:v>6.1055643769363389E-4</c:v>
                </c:pt>
                <c:pt idx="5961">
                  <c:v>6.1025952967764282E-4</c:v>
                </c:pt>
                <c:pt idx="5962">
                  <c:v>6.0826705051879402E-4</c:v>
                </c:pt>
                <c:pt idx="5963">
                  <c:v>6.0618028114915864E-4</c:v>
                </c:pt>
                <c:pt idx="5964">
                  <c:v>6.0518956707275486E-4</c:v>
                </c:pt>
                <c:pt idx="5965">
                  <c:v>6.0416188783991962E-4</c:v>
                </c:pt>
                <c:pt idx="5966">
                  <c:v>6.0124185094458625E-4</c:v>
                </c:pt>
                <c:pt idx="5967">
                  <c:v>5.9619719918381107E-4</c:v>
                </c:pt>
                <c:pt idx="5968">
                  <c:v>5.9242280170827366E-4</c:v>
                </c:pt>
                <c:pt idx="5969">
                  <c:v>5.9226371635601259E-4</c:v>
                </c:pt>
                <c:pt idx="5970">
                  <c:v>5.9461846523048911E-4</c:v>
                </c:pt>
                <c:pt idx="5971">
                  <c:v>5.9625669317951442E-4</c:v>
                </c:pt>
                <c:pt idx="5972">
                  <c:v>5.9376172660861263E-4</c:v>
                </c:pt>
                <c:pt idx="5973">
                  <c:v>5.905143730573747E-4</c:v>
                </c:pt>
                <c:pt idx="5974">
                  <c:v>5.8861730264770154E-4</c:v>
                </c:pt>
                <c:pt idx="5975">
                  <c:v>5.8680593882870068E-4</c:v>
                </c:pt>
                <c:pt idx="5976">
                  <c:v>5.8350248028676258E-4</c:v>
                </c:pt>
                <c:pt idx="5977">
                  <c:v>5.8062651684093875E-4</c:v>
                </c:pt>
                <c:pt idx="5978">
                  <c:v>5.77172421683272E-4</c:v>
                </c:pt>
                <c:pt idx="5979">
                  <c:v>5.7277174686175649E-4</c:v>
                </c:pt>
                <c:pt idx="5980">
                  <c:v>5.6552363507056576E-4</c:v>
                </c:pt>
                <c:pt idx="5981">
                  <c:v>5.5981915134853031E-4</c:v>
                </c:pt>
                <c:pt idx="5982">
                  <c:v>5.5283865743685164E-4</c:v>
                </c:pt>
                <c:pt idx="5983">
                  <c:v>5.4695149996077401E-4</c:v>
                </c:pt>
                <c:pt idx="5984">
                  <c:v>5.4261958076301693E-4</c:v>
                </c:pt>
                <c:pt idx="5985">
                  <c:v>5.3892182917889746E-4</c:v>
                </c:pt>
                <c:pt idx="5986">
                  <c:v>5.3416997739746594E-4</c:v>
                </c:pt>
                <c:pt idx="5987">
                  <c:v>5.3143019448301633E-4</c:v>
                </c:pt>
                <c:pt idx="5988">
                  <c:v>5.3118715018779571E-4</c:v>
                </c:pt>
                <c:pt idx="5989">
                  <c:v>5.1978055939407844E-4</c:v>
                </c:pt>
                <c:pt idx="5990">
                  <c:v>5.0978519467425904E-4</c:v>
                </c:pt>
                <c:pt idx="5991">
                  <c:v>5.0335566191838418E-4</c:v>
                </c:pt>
                <c:pt idx="5992">
                  <c:v>5.0123083039270108E-4</c:v>
                </c:pt>
                <c:pt idx="5993">
                  <c:v>5.0679757162641669E-4</c:v>
                </c:pt>
                <c:pt idx="5994">
                  <c:v>5.0407505518580611E-4</c:v>
                </c:pt>
                <c:pt idx="5995">
                  <c:v>5.0428071419800268E-4</c:v>
                </c:pt>
                <c:pt idx="5996">
                  <c:v>5.0439240375399052E-4</c:v>
                </c:pt>
                <c:pt idx="5997">
                  <c:v>5.0864605974056891E-4</c:v>
                </c:pt>
                <c:pt idx="5998">
                  <c:v>5.1272190501929589E-4</c:v>
                </c:pt>
                <c:pt idx="5999">
                  <c:v>5.1463060602724051E-4</c:v>
                </c:pt>
                <c:pt idx="6000">
                  <c:v>5.1659994947273423E-4</c:v>
                </c:pt>
                <c:pt idx="6001">
                  <c:v>5.1650134292024639E-4</c:v>
                </c:pt>
                <c:pt idx="6002">
                  <c:v>5.177522517754551E-4</c:v>
                </c:pt>
                <c:pt idx="6003">
                  <c:v>5.1775807388389076E-4</c:v>
                </c:pt>
                <c:pt idx="6004">
                  <c:v>5.1754651607200514E-4</c:v>
                </c:pt>
                <c:pt idx="6005">
                  <c:v>5.1896865829422487E-4</c:v>
                </c:pt>
                <c:pt idx="6006">
                  <c:v>5.1909428022482544E-4</c:v>
                </c:pt>
                <c:pt idx="6007">
                  <c:v>5.1987236943884724E-4</c:v>
                </c:pt>
                <c:pt idx="6008">
                  <c:v>5.2035867688561555E-4</c:v>
                </c:pt>
                <c:pt idx="6009">
                  <c:v>5.2167519190202659E-4</c:v>
                </c:pt>
                <c:pt idx="6010">
                  <c:v>5.223847624565742E-4</c:v>
                </c:pt>
                <c:pt idx="6011">
                  <c:v>5.2326745275181944E-4</c:v>
                </c:pt>
                <c:pt idx="6012">
                  <c:v>5.2427194045225479E-4</c:v>
                </c:pt>
                <c:pt idx="6013">
                  <c:v>5.2480000129451166E-4</c:v>
                </c:pt>
                <c:pt idx="6014">
                  <c:v>5.2206751523807386E-4</c:v>
                </c:pt>
                <c:pt idx="6015">
                  <c:v>5.1961266472738503E-4</c:v>
                </c:pt>
                <c:pt idx="6016">
                  <c:v>5.1652275365796226E-4</c:v>
                </c:pt>
                <c:pt idx="6017">
                  <c:v>5.1280179016001469E-4</c:v>
                </c:pt>
                <c:pt idx="6018">
                  <c:v>5.0813530701816973E-4</c:v>
                </c:pt>
                <c:pt idx="6019">
                  <c:v>5.0272525957625576E-4</c:v>
                </c:pt>
                <c:pt idx="6020">
                  <c:v>4.9680395339029757E-4</c:v>
                </c:pt>
                <c:pt idx="6021">
                  <c:v>4.9245560774761085E-4</c:v>
                </c:pt>
                <c:pt idx="6022">
                  <c:v>4.8844006828099981E-4</c:v>
                </c:pt>
                <c:pt idx="6023">
                  <c:v>4.8418353019786224E-4</c:v>
                </c:pt>
                <c:pt idx="6024">
                  <c:v>4.7966091578911069E-4</c:v>
                </c:pt>
                <c:pt idx="6025">
                  <c:v>4.7585399668854857E-4</c:v>
                </c:pt>
                <c:pt idx="6026">
                  <c:v>4.7186201220034244E-4</c:v>
                </c:pt>
                <c:pt idx="6027">
                  <c:v>4.6552943538979844E-4</c:v>
                </c:pt>
                <c:pt idx="6028">
                  <c:v>4.6194577902483879E-4</c:v>
                </c:pt>
                <c:pt idx="6029">
                  <c:v>4.5848617363461409E-4</c:v>
                </c:pt>
                <c:pt idx="6030">
                  <c:v>4.5604115380829322E-4</c:v>
                </c:pt>
                <c:pt idx="6031">
                  <c:v>4.5018729903633427E-4</c:v>
                </c:pt>
                <c:pt idx="6032">
                  <c:v>4.4674032428082712E-4</c:v>
                </c:pt>
                <c:pt idx="6033">
                  <c:v>4.433228548244429E-4</c:v>
                </c:pt>
                <c:pt idx="6034">
                  <c:v>4.3971026180368236E-4</c:v>
                </c:pt>
                <c:pt idx="6035">
                  <c:v>4.3479673979136151E-4</c:v>
                </c:pt>
                <c:pt idx="6036">
                  <c:v>4.3032255416651391E-4</c:v>
                </c:pt>
                <c:pt idx="6037">
                  <c:v>4.2280731044678143E-4</c:v>
                </c:pt>
                <c:pt idx="6038">
                  <c:v>4.1776021471246529E-4</c:v>
                </c:pt>
                <c:pt idx="6039">
                  <c:v>4.0898461321967549E-4</c:v>
                </c:pt>
                <c:pt idx="6040">
                  <c:v>3.9883218911223331E-4</c:v>
                </c:pt>
                <c:pt idx="6041">
                  <c:v>3.8893975394941639E-4</c:v>
                </c:pt>
                <c:pt idx="6042">
                  <c:v>3.8058223819918593E-4</c:v>
                </c:pt>
                <c:pt idx="6043">
                  <c:v>3.7260347144487961E-4</c:v>
                </c:pt>
                <c:pt idx="6044">
                  <c:v>3.6570653222789922E-4</c:v>
                </c:pt>
                <c:pt idx="6045">
                  <c:v>3.5830066241442782E-4</c:v>
                </c:pt>
                <c:pt idx="6046">
                  <c:v>3.5229347882278779E-4</c:v>
                </c:pt>
                <c:pt idx="6047">
                  <c:v>3.490837137540167E-4</c:v>
                </c:pt>
                <c:pt idx="6048">
                  <c:v>3.4974458283887886E-4</c:v>
                </c:pt>
                <c:pt idx="6049">
                  <c:v>3.4864465339039935E-4</c:v>
                </c:pt>
                <c:pt idx="6050">
                  <c:v>3.4781468240660047E-4</c:v>
                </c:pt>
                <c:pt idx="6051">
                  <c:v>3.4640083704731879E-4</c:v>
                </c:pt>
                <c:pt idx="6052">
                  <c:v>3.4601030215133992E-4</c:v>
                </c:pt>
                <c:pt idx="6053">
                  <c:v>3.3906682047504409E-4</c:v>
                </c:pt>
                <c:pt idx="6054">
                  <c:v>3.3677600180921077E-4</c:v>
                </c:pt>
                <c:pt idx="6055">
                  <c:v>3.3222587833001783E-4</c:v>
                </c:pt>
                <c:pt idx="6056">
                  <c:v>3.2800739463368668E-4</c:v>
                </c:pt>
                <c:pt idx="6057">
                  <c:v>3.2317956978497343E-4</c:v>
                </c:pt>
                <c:pt idx="6058">
                  <c:v>3.1997883328540493E-4</c:v>
                </c:pt>
                <c:pt idx="6059">
                  <c:v>3.162780196897717E-4</c:v>
                </c:pt>
                <c:pt idx="6060">
                  <c:v>3.1417178611822485E-4</c:v>
                </c:pt>
                <c:pt idx="6061">
                  <c:v>3.1259174447563411E-4</c:v>
                </c:pt>
                <c:pt idx="6062">
                  <c:v>3.1115220047047538E-4</c:v>
                </c:pt>
                <c:pt idx="6063">
                  <c:v>3.0933372449297046E-4</c:v>
                </c:pt>
                <c:pt idx="6064">
                  <c:v>3.0518536515211777E-4</c:v>
                </c:pt>
                <c:pt idx="6065">
                  <c:v>3.0071316084948275E-4</c:v>
                </c:pt>
                <c:pt idx="6066">
                  <c:v>2.954459156221646E-4</c:v>
                </c:pt>
                <c:pt idx="6067">
                  <c:v>2.9156047920479136E-4</c:v>
                </c:pt>
                <c:pt idx="6068">
                  <c:v>2.8740426287478542E-4</c:v>
                </c:pt>
                <c:pt idx="6069">
                  <c:v>2.8260115370330502E-4</c:v>
                </c:pt>
                <c:pt idx="6070">
                  <c:v>2.7798250303427284E-4</c:v>
                </c:pt>
                <c:pt idx="6071">
                  <c:v>2.7454469725783019E-4</c:v>
                </c:pt>
                <c:pt idx="6072">
                  <c:v>2.7171754343582665E-4</c:v>
                </c:pt>
                <c:pt idx="6073">
                  <c:v>2.6835123290468263E-4</c:v>
                </c:pt>
                <c:pt idx="6074">
                  <c:v>2.6470559464553372E-4</c:v>
                </c:pt>
                <c:pt idx="6075">
                  <c:v>2.6161138631463341E-4</c:v>
                </c:pt>
                <c:pt idx="6076">
                  <c:v>2.5885725449163618E-4</c:v>
                </c:pt>
                <c:pt idx="6077">
                  <c:v>2.5596757823409668E-4</c:v>
                </c:pt>
                <c:pt idx="6078">
                  <c:v>2.5717365191005672E-4</c:v>
                </c:pt>
                <c:pt idx="6079">
                  <c:v>2.5566257588865228E-4</c:v>
                </c:pt>
                <c:pt idx="6080">
                  <c:v>2.5373919535833189E-4</c:v>
                </c:pt>
                <c:pt idx="6081">
                  <c:v>2.505124661263324E-4</c:v>
                </c:pt>
                <c:pt idx="6082">
                  <c:v>2.4763934678088717E-4</c:v>
                </c:pt>
                <c:pt idx="6083">
                  <c:v>2.454888709224903E-4</c:v>
                </c:pt>
                <c:pt idx="6084">
                  <c:v>2.424525104242345E-4</c:v>
                </c:pt>
                <c:pt idx="6085">
                  <c:v>2.3929007082082736E-4</c:v>
                </c:pt>
                <c:pt idx="6086">
                  <c:v>2.3561913566348715E-4</c:v>
                </c:pt>
                <c:pt idx="6087">
                  <c:v>2.3229096863488504E-4</c:v>
                </c:pt>
                <c:pt idx="6088">
                  <c:v>2.313316421187574E-4</c:v>
                </c:pt>
                <c:pt idx="6089">
                  <c:v>2.2937053952116807E-4</c:v>
                </c:pt>
                <c:pt idx="6090">
                  <c:v>2.2783104242461133E-4</c:v>
                </c:pt>
                <c:pt idx="6091">
                  <c:v>2.2643106841951477E-4</c:v>
                </c:pt>
                <c:pt idx="6092">
                  <c:v>2.2684217772545899E-4</c:v>
                </c:pt>
                <c:pt idx="6093">
                  <c:v>2.2559777515178986E-4</c:v>
                </c:pt>
                <c:pt idx="6094">
                  <c:v>2.230692582611971E-4</c:v>
                </c:pt>
                <c:pt idx="6095">
                  <c:v>2.2010179139600103E-4</c:v>
                </c:pt>
                <c:pt idx="6096">
                  <c:v>2.1802273741578233E-4</c:v>
                </c:pt>
                <c:pt idx="6097">
                  <c:v>2.157650195837124E-4</c:v>
                </c:pt>
                <c:pt idx="6098">
                  <c:v>2.1420926557482183E-4</c:v>
                </c:pt>
                <c:pt idx="6099">
                  <c:v>2.113722380971832E-4</c:v>
                </c:pt>
                <c:pt idx="6100">
                  <c:v>2.0460740007174135E-4</c:v>
                </c:pt>
                <c:pt idx="6101">
                  <c:v>1.9854804305544666E-4</c:v>
                </c:pt>
                <c:pt idx="6102">
                  <c:v>1.9581936497689708E-4</c:v>
                </c:pt>
                <c:pt idx="6103">
                  <c:v>1.9120241995132357E-4</c:v>
                </c:pt>
                <c:pt idx="6104">
                  <c:v>1.8725878474363077E-4</c:v>
                </c:pt>
                <c:pt idx="6105">
                  <c:v>1.8315364453417327E-4</c:v>
                </c:pt>
                <c:pt idx="6106">
                  <c:v>1.7518624020555624E-4</c:v>
                </c:pt>
                <c:pt idx="6107">
                  <c:v>1.6905503399028475E-4</c:v>
                </c:pt>
                <c:pt idx="6108">
                  <c:v>1.6505220078564728E-4</c:v>
                </c:pt>
                <c:pt idx="6109">
                  <c:v>1.6247848729899269E-4</c:v>
                </c:pt>
                <c:pt idx="6110">
                  <c:v>1.6125027385137061E-4</c:v>
                </c:pt>
                <c:pt idx="6111">
                  <c:v>1.5961840304544645E-4</c:v>
                </c:pt>
                <c:pt idx="6112">
                  <c:v>1.5855321116712868E-4</c:v>
                </c:pt>
                <c:pt idx="6113">
                  <c:v>1.5764946451477825E-4</c:v>
                </c:pt>
                <c:pt idx="6114">
                  <c:v>1.6103547588439221E-4</c:v>
                </c:pt>
                <c:pt idx="6115">
                  <c:v>1.6277585341957246E-4</c:v>
                </c:pt>
                <c:pt idx="6116">
                  <c:v>1.6477894747608874E-4</c:v>
                </c:pt>
                <c:pt idx="6117">
                  <c:v>1.6768353438123432E-4</c:v>
                </c:pt>
                <c:pt idx="6118">
                  <c:v>1.6870016916840211E-4</c:v>
                </c:pt>
                <c:pt idx="6119">
                  <c:v>1.6823171887622805E-4</c:v>
                </c:pt>
                <c:pt idx="6120">
                  <c:v>1.6885345823345818E-4</c:v>
                </c:pt>
                <c:pt idx="6121">
                  <c:v>1.6850365025338016E-4</c:v>
                </c:pt>
                <c:pt idx="6122">
                  <c:v>1.6678787225202389E-4</c:v>
                </c:pt>
                <c:pt idx="6123">
                  <c:v>1.6433426331082852E-4</c:v>
                </c:pt>
                <c:pt idx="6124">
                  <c:v>1.6234027435353197E-4</c:v>
                </c:pt>
                <c:pt idx="6125">
                  <c:v>1.5995599290111043E-4</c:v>
                </c:pt>
                <c:pt idx="6126">
                  <c:v>1.4850330149690483E-4</c:v>
                </c:pt>
                <c:pt idx="6127">
                  <c:v>1.4027712794686264E-4</c:v>
                </c:pt>
                <c:pt idx="6128">
                  <c:v>1.3555412039651754E-4</c:v>
                </c:pt>
                <c:pt idx="6129">
                  <c:v>1.3265007316774096E-4</c:v>
                </c:pt>
                <c:pt idx="6130">
                  <c:v>1.3179399301149216E-4</c:v>
                </c:pt>
                <c:pt idx="6131">
                  <c:v>1.3002102799033834E-4</c:v>
                </c:pt>
                <c:pt idx="6132">
                  <c:v>1.2794970005223865E-4</c:v>
                </c:pt>
                <c:pt idx="6133">
                  <c:v>1.2615581465045197E-4</c:v>
                </c:pt>
                <c:pt idx="6134">
                  <c:v>1.2556275088881609E-4</c:v>
                </c:pt>
                <c:pt idx="6135">
                  <c:v>1.2429847597227153E-4</c:v>
                </c:pt>
                <c:pt idx="6136">
                  <c:v>1.2299153814256559E-4</c:v>
                </c:pt>
                <c:pt idx="6137">
                  <c:v>1.2142758539791949E-4</c:v>
                </c:pt>
                <c:pt idx="6138">
                  <c:v>1.1914423585542519E-4</c:v>
                </c:pt>
                <c:pt idx="6139">
                  <c:v>1.1663757322516083E-4</c:v>
                </c:pt>
                <c:pt idx="6140">
                  <c:v>1.1382269998801217E-4</c:v>
                </c:pt>
                <c:pt idx="6141">
                  <c:v>1.1115844397056364E-4</c:v>
                </c:pt>
                <c:pt idx="6142">
                  <c:v>1.0575130270314876E-4</c:v>
                </c:pt>
                <c:pt idx="6143">
                  <c:v>1.0568977918409357E-4</c:v>
                </c:pt>
                <c:pt idx="6144">
                  <c:v>1.054251036396334E-4</c:v>
                </c:pt>
                <c:pt idx="6145">
                  <c:v>1.0347768959882371E-4</c:v>
                </c:pt>
                <c:pt idx="6146">
                  <c:v>1.0255123558497984E-4</c:v>
                </c:pt>
                <c:pt idx="6147">
                  <c:v>1.012797243483549E-4</c:v>
                </c:pt>
                <c:pt idx="6148">
                  <c:v>9.960882611209907E-5</c:v>
                </c:pt>
                <c:pt idx="6149">
                  <c:v>9.5818685855973167E-5</c:v>
                </c:pt>
                <c:pt idx="6150">
                  <c:v>9.2918700467044537E-5</c:v>
                </c:pt>
                <c:pt idx="6151">
                  <c:v>9.121677680076556E-5</c:v>
                </c:pt>
                <c:pt idx="6152">
                  <c:v>8.8063872768150381E-5</c:v>
                </c:pt>
                <c:pt idx="6153">
                  <c:v>8.406765884071856E-5</c:v>
                </c:pt>
                <c:pt idx="6154">
                  <c:v>6.9765275830669063E-5</c:v>
                </c:pt>
                <c:pt idx="6155">
                  <c:v>5.9240568892749276E-5</c:v>
                </c:pt>
                <c:pt idx="6156">
                  <c:v>5.0900589918551058E-5</c:v>
                </c:pt>
                <c:pt idx="6157">
                  <c:v>4.5096349879358263E-5</c:v>
                </c:pt>
                <c:pt idx="6158">
                  <c:v>4.1896538278143772E-5</c:v>
                </c:pt>
                <c:pt idx="6159">
                  <c:v>3.980603859474611E-5</c:v>
                </c:pt>
                <c:pt idx="6160">
                  <c:v>3.9717700327546239E-5</c:v>
                </c:pt>
                <c:pt idx="6161">
                  <c:v>3.8429663259429103E-5</c:v>
                </c:pt>
                <c:pt idx="6162">
                  <c:v>3.9920054116749063E-5</c:v>
                </c:pt>
                <c:pt idx="6163">
                  <c:v>4.1088837858068601E-5</c:v>
                </c:pt>
                <c:pt idx="6164">
                  <c:v>4.0221200125162644E-5</c:v>
                </c:pt>
                <c:pt idx="6165">
                  <c:v>4.3444493984222809E-5</c:v>
                </c:pt>
                <c:pt idx="6166">
                  <c:v>4.4782059061849222E-5</c:v>
                </c:pt>
                <c:pt idx="6167">
                  <c:v>4.2963598738601764E-5</c:v>
                </c:pt>
                <c:pt idx="6168">
                  <c:v>3.9758510190180265E-5</c:v>
                </c:pt>
                <c:pt idx="6169">
                  <c:v>3.5280065854664008E-5</c:v>
                </c:pt>
                <c:pt idx="6170">
                  <c:v>3.1745857248034611E-5</c:v>
                </c:pt>
                <c:pt idx="6171">
                  <c:v>2.8276431278789752E-5</c:v>
                </c:pt>
                <c:pt idx="6172">
                  <c:v>2.4771854303688915E-5</c:v>
                </c:pt>
                <c:pt idx="6173">
                  <c:v>2.0079449761684007E-5</c:v>
                </c:pt>
                <c:pt idx="6174">
                  <c:v>1.4421595772404144E-5</c:v>
                </c:pt>
                <c:pt idx="6175">
                  <c:v>1.0009051519771007E-5</c:v>
                </c:pt>
                <c:pt idx="6176">
                  <c:v>5.8098631732612158E-6</c:v>
                </c:pt>
                <c:pt idx="6177">
                  <c:v>9.8517774823082778E-7</c:v>
                </c:pt>
                <c:pt idx="6178">
                  <c:v>-1.9606216716120621E-6</c:v>
                </c:pt>
                <c:pt idx="6179">
                  <c:v>-7.3494351333235248E-6</c:v>
                </c:pt>
                <c:pt idx="6180">
                  <c:v>-1.2192651688165211E-5</c:v>
                </c:pt>
                <c:pt idx="6181">
                  <c:v>-1.5591658506584904E-5</c:v>
                </c:pt>
                <c:pt idx="6182">
                  <c:v>-1.9876890944684484E-5</c:v>
                </c:pt>
                <c:pt idx="6183">
                  <c:v>-2.4136795275486653E-5</c:v>
                </c:pt>
                <c:pt idx="6184">
                  <c:v>-2.828399355543701E-5</c:v>
                </c:pt>
                <c:pt idx="6185">
                  <c:v>-3.2870594823313782E-5</c:v>
                </c:pt>
                <c:pt idx="6186">
                  <c:v>-3.5897356407578667E-5</c:v>
                </c:pt>
                <c:pt idx="6187">
                  <c:v>-4.0225871847421801E-5</c:v>
                </c:pt>
                <c:pt idx="6188">
                  <c:v>-4.4097693221622373E-5</c:v>
                </c:pt>
                <c:pt idx="6189">
                  <c:v>-4.9060799090380211E-5</c:v>
                </c:pt>
                <c:pt idx="6190">
                  <c:v>-5.2969566479567201E-5</c:v>
                </c:pt>
                <c:pt idx="6191">
                  <c:v>-5.6707032647567508E-5</c:v>
                </c:pt>
                <c:pt idx="6192">
                  <c:v>-6.1197945000581887E-5</c:v>
                </c:pt>
                <c:pt idx="6193">
                  <c:v>-6.0875472662414005E-5</c:v>
                </c:pt>
                <c:pt idx="6194">
                  <c:v>-6.0739170937785698E-5</c:v>
                </c:pt>
                <c:pt idx="6195">
                  <c:v>-6.1404906630178603E-5</c:v>
                </c:pt>
                <c:pt idx="6196">
                  <c:v>-6.4377255661593062E-5</c:v>
                </c:pt>
                <c:pt idx="6197">
                  <c:v>-6.5407461052568349E-5</c:v>
                </c:pt>
                <c:pt idx="6198">
                  <c:v>-6.7287830267383539E-5</c:v>
                </c:pt>
                <c:pt idx="6199">
                  <c:v>-6.990717597617945E-5</c:v>
                </c:pt>
                <c:pt idx="6200">
                  <c:v>-7.3109210112202032E-5</c:v>
                </c:pt>
                <c:pt idx="6201">
                  <c:v>-7.8049203568863071E-5</c:v>
                </c:pt>
                <c:pt idx="6202">
                  <c:v>-8.1640691708906744E-5</c:v>
                </c:pt>
                <c:pt idx="6203">
                  <c:v>-8.9208957831418784E-5</c:v>
                </c:pt>
                <c:pt idx="6204">
                  <c:v>-9.5965312120958914E-5</c:v>
                </c:pt>
                <c:pt idx="6205">
                  <c:v>-1.0133092342585529E-4</c:v>
                </c:pt>
                <c:pt idx="6206">
                  <c:v>-1.0568581918410389E-4</c:v>
                </c:pt>
                <c:pt idx="6207">
                  <c:v>-1.0957017096754628E-4</c:v>
                </c:pt>
                <c:pt idx="6208">
                  <c:v>-1.1276059580908561E-4</c:v>
                </c:pt>
                <c:pt idx="6209">
                  <c:v>-1.1621634982989018E-4</c:v>
                </c:pt>
                <c:pt idx="6210">
                  <c:v>-1.1897150448243504E-4</c:v>
                </c:pt>
                <c:pt idx="6211">
                  <c:v>-1.2179913211804035E-4</c:v>
                </c:pt>
                <c:pt idx="6212">
                  <c:v>-1.2323461980336754E-4</c:v>
                </c:pt>
                <c:pt idx="6213">
                  <c:v>-1.2510646729398047E-4</c:v>
                </c:pt>
                <c:pt idx="6214">
                  <c:v>-1.2686205331377995E-4</c:v>
                </c:pt>
                <c:pt idx="6215">
                  <c:v>-1.2853548620338418E-4</c:v>
                </c:pt>
                <c:pt idx="6216">
                  <c:v>-1.2933437270995623E-4</c:v>
                </c:pt>
                <c:pt idx="6217">
                  <c:v>-1.3093524253173094E-4</c:v>
                </c:pt>
                <c:pt idx="6218">
                  <c:v>-1.314604462928825E-4</c:v>
                </c:pt>
                <c:pt idx="6219">
                  <c:v>-1.3250040835171539E-4</c:v>
                </c:pt>
                <c:pt idx="6220">
                  <c:v>-1.3406791348839609E-4</c:v>
                </c:pt>
                <c:pt idx="6221">
                  <c:v>-1.3526575479307144E-4</c:v>
                </c:pt>
                <c:pt idx="6222">
                  <c:v>-1.3568969394227683E-4</c:v>
                </c:pt>
                <c:pt idx="6223">
                  <c:v>-1.3730496216039521E-4</c:v>
                </c:pt>
                <c:pt idx="6224">
                  <c:v>-1.3793034712398741E-4</c:v>
                </c:pt>
                <c:pt idx="6225">
                  <c:v>-1.4107495282293984E-4</c:v>
                </c:pt>
                <c:pt idx="6226">
                  <c:v>-1.4430285056059002E-4</c:v>
                </c:pt>
                <c:pt idx="6227">
                  <c:v>-1.4594284591442055E-4</c:v>
                </c:pt>
                <c:pt idx="6228">
                  <c:v>-1.4917555210101536E-4</c:v>
                </c:pt>
                <c:pt idx="6229">
                  <c:v>-1.4392506492573475E-4</c:v>
                </c:pt>
                <c:pt idx="6230">
                  <c:v>-1.4208389003042188E-4</c:v>
                </c:pt>
                <c:pt idx="6231">
                  <c:v>-1.4462755155670283E-4</c:v>
                </c:pt>
                <c:pt idx="6232">
                  <c:v>-1.4833357518086057E-4</c:v>
                </c:pt>
                <c:pt idx="6233">
                  <c:v>-1.5006059960977143E-4</c:v>
                </c:pt>
                <c:pt idx="6234">
                  <c:v>-1.526133626676685E-4</c:v>
                </c:pt>
                <c:pt idx="6235">
                  <c:v>-1.5663309495530831E-4</c:v>
                </c:pt>
                <c:pt idx="6236">
                  <c:v>-1.6283896667992553E-4</c:v>
                </c:pt>
                <c:pt idx="6237">
                  <c:v>-1.6850927587610314E-4</c:v>
                </c:pt>
                <c:pt idx="6238">
                  <c:v>-1.7329572759925999E-4</c:v>
                </c:pt>
                <c:pt idx="6239">
                  <c:v>-1.7789084959341219E-4</c:v>
                </c:pt>
                <c:pt idx="6240">
                  <c:v>-1.8112735001644872E-4</c:v>
                </c:pt>
                <c:pt idx="6241">
                  <c:v>-1.8444748869919086E-4</c:v>
                </c:pt>
                <c:pt idx="6242">
                  <c:v>-1.9029686119334958E-4</c:v>
                </c:pt>
                <c:pt idx="6243">
                  <c:v>-1.9214973287237557E-4</c:v>
                </c:pt>
                <c:pt idx="6244">
                  <c:v>-1.934673012548147E-4</c:v>
                </c:pt>
                <c:pt idx="6245">
                  <c:v>-1.9176594068052348E-4</c:v>
                </c:pt>
                <c:pt idx="6246">
                  <c:v>-1.9007645999466951E-4</c:v>
                </c:pt>
                <c:pt idx="6247">
                  <c:v>-1.8903687502933475E-4</c:v>
                </c:pt>
                <c:pt idx="6248">
                  <c:v>-1.8792211128505792E-4</c:v>
                </c:pt>
                <c:pt idx="6249">
                  <c:v>-1.865901794221976E-4</c:v>
                </c:pt>
                <c:pt idx="6250">
                  <c:v>-1.8327959362576308E-4</c:v>
                </c:pt>
                <c:pt idx="6251">
                  <c:v>-1.8087254834806059E-4</c:v>
                </c:pt>
                <c:pt idx="6252">
                  <c:v>-1.7903079016360168E-4</c:v>
                </c:pt>
                <c:pt idx="6253">
                  <c:v>-1.7609988173024625E-4</c:v>
                </c:pt>
                <c:pt idx="6254">
                  <c:v>-1.7336585031368524E-4</c:v>
                </c:pt>
                <c:pt idx="6255">
                  <c:v>-1.7028130101403839E-4</c:v>
                </c:pt>
                <c:pt idx="6256">
                  <c:v>-1.6724645334599634E-4</c:v>
                </c:pt>
                <c:pt idx="6257">
                  <c:v>-1.6437178775282059E-4</c:v>
                </c:pt>
                <c:pt idx="6258">
                  <c:v>-1.6751682536719729E-4</c:v>
                </c:pt>
                <c:pt idx="6259">
                  <c:v>-1.6765274511113283E-4</c:v>
                </c:pt>
                <c:pt idx="6260">
                  <c:v>-1.591941533941038E-4</c:v>
                </c:pt>
                <c:pt idx="6261">
                  <c:v>-1.5112715542293112E-4</c:v>
                </c:pt>
                <c:pt idx="6262">
                  <c:v>-1.4341374188966296E-4</c:v>
                </c:pt>
                <c:pt idx="6263">
                  <c:v>-1.3585049662378248E-4</c:v>
                </c:pt>
                <c:pt idx="6264">
                  <c:v>-1.2949138155326148E-4</c:v>
                </c:pt>
                <c:pt idx="6265">
                  <c:v>-1.2426951753402506E-4</c:v>
                </c:pt>
                <c:pt idx="6266">
                  <c:v>-1.1831579900279952E-4</c:v>
                </c:pt>
                <c:pt idx="6267">
                  <c:v>-1.1725571650120425E-4</c:v>
                </c:pt>
                <c:pt idx="6268">
                  <c:v>-1.1578997532014755E-4</c:v>
                </c:pt>
                <c:pt idx="6269">
                  <c:v>-1.1318613553272218E-4</c:v>
                </c:pt>
                <c:pt idx="6270">
                  <c:v>-1.1019162575297701E-4</c:v>
                </c:pt>
                <c:pt idx="6271">
                  <c:v>-1.0656843571136065E-4</c:v>
                </c:pt>
                <c:pt idx="6272">
                  <c:v>-1.0177750589405878E-4</c:v>
                </c:pt>
                <c:pt idx="6273">
                  <c:v>-9.5617283909351015E-5</c:v>
                </c:pt>
                <c:pt idx="6274">
                  <c:v>-9.0539836283193813E-5</c:v>
                </c:pt>
                <c:pt idx="6275">
                  <c:v>-8.7175793238824918E-5</c:v>
                </c:pt>
                <c:pt idx="6276">
                  <c:v>-8.4253455737830064E-5</c:v>
                </c:pt>
                <c:pt idx="6277">
                  <c:v>-8.0276771909627528E-5</c:v>
                </c:pt>
                <c:pt idx="6278">
                  <c:v>-7.6353701160312623E-5</c:v>
                </c:pt>
                <c:pt idx="6279">
                  <c:v>-7.0756861631423638E-5</c:v>
                </c:pt>
                <c:pt idx="6280">
                  <c:v>-6.3281014639002907E-5</c:v>
                </c:pt>
                <c:pt idx="6281">
                  <c:v>-5.633788438065287E-5</c:v>
                </c:pt>
                <c:pt idx="6282">
                  <c:v>-5.6562921968233534E-5</c:v>
                </c:pt>
                <c:pt idx="6283">
                  <c:v>-5.18147904275446E-5</c:v>
                </c:pt>
                <c:pt idx="6284">
                  <c:v>-4.236271742542057E-5</c:v>
                </c:pt>
                <c:pt idx="6285">
                  <c:v>-3.3928213072985597E-5</c:v>
                </c:pt>
                <c:pt idx="6286">
                  <c:v>-2.7975757619314726E-5</c:v>
                </c:pt>
                <c:pt idx="6287">
                  <c:v>-2.3366921644585319E-5</c:v>
                </c:pt>
                <c:pt idx="6288">
                  <c:v>-1.9241636215937315E-5</c:v>
                </c:pt>
                <c:pt idx="6289">
                  <c:v>-1.3805087986108231E-5</c:v>
                </c:pt>
                <c:pt idx="6290">
                  <c:v>-9.5085608526382399E-6</c:v>
                </c:pt>
                <c:pt idx="6291">
                  <c:v>-5.3462384810784885E-6</c:v>
                </c:pt>
                <c:pt idx="629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A3-4DC0-A8E4-000B4D15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0950479"/>
        <c:axId val="300948399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Errores!$E$4</c15:sqref>
                        </c15:formulaRef>
                      </c:ext>
                    </c:extLst>
                    <c:strCache>
                      <c:ptCount val="1"/>
                      <c:pt idx="0">
                        <c:v>InflowP.Er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Errores!$C$5:$C$6297</c15:sqref>
                        </c15:formulaRef>
                      </c:ext>
                    </c:extLst>
                    <c:numCache>
                      <c:formatCode>General</c:formatCode>
                      <c:ptCount val="629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  <c:pt idx="360">
                        <c:v>361</c:v>
                      </c:pt>
                      <c:pt idx="361">
                        <c:v>362</c:v>
                      </c:pt>
                      <c:pt idx="362">
                        <c:v>363</c:v>
                      </c:pt>
                      <c:pt idx="363">
                        <c:v>364</c:v>
                      </c:pt>
                      <c:pt idx="364">
                        <c:v>365</c:v>
                      </c:pt>
                      <c:pt idx="365">
                        <c:v>366</c:v>
                      </c:pt>
                      <c:pt idx="366">
                        <c:v>367</c:v>
                      </c:pt>
                      <c:pt idx="367">
                        <c:v>368</c:v>
                      </c:pt>
                      <c:pt idx="368">
                        <c:v>369</c:v>
                      </c:pt>
                      <c:pt idx="369">
                        <c:v>370</c:v>
                      </c:pt>
                      <c:pt idx="370">
                        <c:v>371</c:v>
                      </c:pt>
                      <c:pt idx="371">
                        <c:v>372</c:v>
                      </c:pt>
                      <c:pt idx="372">
                        <c:v>373</c:v>
                      </c:pt>
                      <c:pt idx="373">
                        <c:v>374</c:v>
                      </c:pt>
                      <c:pt idx="374">
                        <c:v>375</c:v>
                      </c:pt>
                      <c:pt idx="375">
                        <c:v>376</c:v>
                      </c:pt>
                      <c:pt idx="376">
                        <c:v>377</c:v>
                      </c:pt>
                      <c:pt idx="377">
                        <c:v>378</c:v>
                      </c:pt>
                      <c:pt idx="378">
                        <c:v>379</c:v>
                      </c:pt>
                      <c:pt idx="379">
                        <c:v>380</c:v>
                      </c:pt>
                      <c:pt idx="380">
                        <c:v>381</c:v>
                      </c:pt>
                      <c:pt idx="381">
                        <c:v>382</c:v>
                      </c:pt>
                      <c:pt idx="382">
                        <c:v>383</c:v>
                      </c:pt>
                      <c:pt idx="383">
                        <c:v>384</c:v>
                      </c:pt>
                      <c:pt idx="384">
                        <c:v>385</c:v>
                      </c:pt>
                      <c:pt idx="385">
                        <c:v>386</c:v>
                      </c:pt>
                      <c:pt idx="386">
                        <c:v>387</c:v>
                      </c:pt>
                      <c:pt idx="387">
                        <c:v>388</c:v>
                      </c:pt>
                      <c:pt idx="388">
                        <c:v>389</c:v>
                      </c:pt>
                      <c:pt idx="389">
                        <c:v>390</c:v>
                      </c:pt>
                      <c:pt idx="390">
                        <c:v>391</c:v>
                      </c:pt>
                      <c:pt idx="391">
                        <c:v>392</c:v>
                      </c:pt>
                      <c:pt idx="392">
                        <c:v>393</c:v>
                      </c:pt>
                      <c:pt idx="393">
                        <c:v>394</c:v>
                      </c:pt>
                      <c:pt idx="394">
                        <c:v>395</c:v>
                      </c:pt>
                      <c:pt idx="395">
                        <c:v>396</c:v>
                      </c:pt>
                      <c:pt idx="396">
                        <c:v>397</c:v>
                      </c:pt>
                      <c:pt idx="397">
                        <c:v>398</c:v>
                      </c:pt>
                      <c:pt idx="398">
                        <c:v>399</c:v>
                      </c:pt>
                      <c:pt idx="399">
                        <c:v>400</c:v>
                      </c:pt>
                      <c:pt idx="400">
                        <c:v>401</c:v>
                      </c:pt>
                      <c:pt idx="401">
                        <c:v>402</c:v>
                      </c:pt>
                      <c:pt idx="402">
                        <c:v>403</c:v>
                      </c:pt>
                      <c:pt idx="403">
                        <c:v>404</c:v>
                      </c:pt>
                      <c:pt idx="404">
                        <c:v>405</c:v>
                      </c:pt>
                      <c:pt idx="405">
                        <c:v>406</c:v>
                      </c:pt>
                      <c:pt idx="406">
                        <c:v>407</c:v>
                      </c:pt>
                      <c:pt idx="407">
                        <c:v>408</c:v>
                      </c:pt>
                      <c:pt idx="408">
                        <c:v>409</c:v>
                      </c:pt>
                      <c:pt idx="409">
                        <c:v>410</c:v>
                      </c:pt>
                      <c:pt idx="410">
                        <c:v>411</c:v>
                      </c:pt>
                      <c:pt idx="411">
                        <c:v>412</c:v>
                      </c:pt>
                      <c:pt idx="412">
                        <c:v>413</c:v>
                      </c:pt>
                      <c:pt idx="413">
                        <c:v>414</c:v>
                      </c:pt>
                      <c:pt idx="414">
                        <c:v>415</c:v>
                      </c:pt>
                      <c:pt idx="415">
                        <c:v>416</c:v>
                      </c:pt>
                      <c:pt idx="416">
                        <c:v>417</c:v>
                      </c:pt>
                      <c:pt idx="417">
                        <c:v>418</c:v>
                      </c:pt>
                      <c:pt idx="418">
                        <c:v>419</c:v>
                      </c:pt>
                      <c:pt idx="419">
                        <c:v>420</c:v>
                      </c:pt>
                      <c:pt idx="420">
                        <c:v>421</c:v>
                      </c:pt>
                      <c:pt idx="421">
                        <c:v>422</c:v>
                      </c:pt>
                      <c:pt idx="422">
                        <c:v>423</c:v>
                      </c:pt>
                      <c:pt idx="423">
                        <c:v>424</c:v>
                      </c:pt>
                      <c:pt idx="424">
                        <c:v>425</c:v>
                      </c:pt>
                      <c:pt idx="425">
                        <c:v>426</c:v>
                      </c:pt>
                      <c:pt idx="426">
                        <c:v>427</c:v>
                      </c:pt>
                      <c:pt idx="427">
                        <c:v>428</c:v>
                      </c:pt>
                      <c:pt idx="428">
                        <c:v>429</c:v>
                      </c:pt>
                      <c:pt idx="429">
                        <c:v>430</c:v>
                      </c:pt>
                      <c:pt idx="430">
                        <c:v>431</c:v>
                      </c:pt>
                      <c:pt idx="431">
                        <c:v>432</c:v>
                      </c:pt>
                      <c:pt idx="432">
                        <c:v>433</c:v>
                      </c:pt>
                      <c:pt idx="433">
                        <c:v>434</c:v>
                      </c:pt>
                      <c:pt idx="434">
                        <c:v>435</c:v>
                      </c:pt>
                      <c:pt idx="435">
                        <c:v>436</c:v>
                      </c:pt>
                      <c:pt idx="436">
                        <c:v>437</c:v>
                      </c:pt>
                      <c:pt idx="437">
                        <c:v>438</c:v>
                      </c:pt>
                      <c:pt idx="438">
                        <c:v>439</c:v>
                      </c:pt>
                      <c:pt idx="439">
                        <c:v>440</c:v>
                      </c:pt>
                      <c:pt idx="440">
                        <c:v>441</c:v>
                      </c:pt>
                      <c:pt idx="441">
                        <c:v>442</c:v>
                      </c:pt>
                      <c:pt idx="442">
                        <c:v>443</c:v>
                      </c:pt>
                      <c:pt idx="443">
                        <c:v>444</c:v>
                      </c:pt>
                      <c:pt idx="444">
                        <c:v>445</c:v>
                      </c:pt>
                      <c:pt idx="445">
                        <c:v>446</c:v>
                      </c:pt>
                      <c:pt idx="446">
                        <c:v>447</c:v>
                      </c:pt>
                      <c:pt idx="447">
                        <c:v>448</c:v>
                      </c:pt>
                      <c:pt idx="448">
                        <c:v>449</c:v>
                      </c:pt>
                      <c:pt idx="449">
                        <c:v>450</c:v>
                      </c:pt>
                      <c:pt idx="450">
                        <c:v>451</c:v>
                      </c:pt>
                      <c:pt idx="451">
                        <c:v>452</c:v>
                      </c:pt>
                      <c:pt idx="452">
                        <c:v>453</c:v>
                      </c:pt>
                      <c:pt idx="453">
                        <c:v>454</c:v>
                      </c:pt>
                      <c:pt idx="454">
                        <c:v>455</c:v>
                      </c:pt>
                      <c:pt idx="455">
                        <c:v>456</c:v>
                      </c:pt>
                      <c:pt idx="456">
                        <c:v>457</c:v>
                      </c:pt>
                      <c:pt idx="457">
                        <c:v>458</c:v>
                      </c:pt>
                      <c:pt idx="458">
                        <c:v>459</c:v>
                      </c:pt>
                      <c:pt idx="459">
                        <c:v>460</c:v>
                      </c:pt>
                      <c:pt idx="460">
                        <c:v>461</c:v>
                      </c:pt>
                      <c:pt idx="461">
                        <c:v>462</c:v>
                      </c:pt>
                      <c:pt idx="462">
                        <c:v>463</c:v>
                      </c:pt>
                      <c:pt idx="463">
                        <c:v>464</c:v>
                      </c:pt>
                      <c:pt idx="464">
                        <c:v>465</c:v>
                      </c:pt>
                      <c:pt idx="465">
                        <c:v>466</c:v>
                      </c:pt>
                      <c:pt idx="466">
                        <c:v>467</c:v>
                      </c:pt>
                      <c:pt idx="467">
                        <c:v>468</c:v>
                      </c:pt>
                      <c:pt idx="468">
                        <c:v>469</c:v>
                      </c:pt>
                      <c:pt idx="469">
                        <c:v>470</c:v>
                      </c:pt>
                      <c:pt idx="470">
                        <c:v>471</c:v>
                      </c:pt>
                      <c:pt idx="471">
                        <c:v>472</c:v>
                      </c:pt>
                      <c:pt idx="472">
                        <c:v>473</c:v>
                      </c:pt>
                      <c:pt idx="473">
                        <c:v>474</c:v>
                      </c:pt>
                      <c:pt idx="474">
                        <c:v>475</c:v>
                      </c:pt>
                      <c:pt idx="475">
                        <c:v>476</c:v>
                      </c:pt>
                      <c:pt idx="476">
                        <c:v>477</c:v>
                      </c:pt>
                      <c:pt idx="477">
                        <c:v>478</c:v>
                      </c:pt>
                      <c:pt idx="478">
                        <c:v>479</c:v>
                      </c:pt>
                      <c:pt idx="479">
                        <c:v>480</c:v>
                      </c:pt>
                      <c:pt idx="480">
                        <c:v>481</c:v>
                      </c:pt>
                      <c:pt idx="481">
                        <c:v>482</c:v>
                      </c:pt>
                      <c:pt idx="482">
                        <c:v>483</c:v>
                      </c:pt>
                      <c:pt idx="483">
                        <c:v>484</c:v>
                      </c:pt>
                      <c:pt idx="484">
                        <c:v>485</c:v>
                      </c:pt>
                      <c:pt idx="485">
                        <c:v>486</c:v>
                      </c:pt>
                      <c:pt idx="486">
                        <c:v>487</c:v>
                      </c:pt>
                      <c:pt idx="487">
                        <c:v>488</c:v>
                      </c:pt>
                      <c:pt idx="488">
                        <c:v>489</c:v>
                      </c:pt>
                      <c:pt idx="489">
                        <c:v>490</c:v>
                      </c:pt>
                      <c:pt idx="490">
                        <c:v>491</c:v>
                      </c:pt>
                      <c:pt idx="491">
                        <c:v>492</c:v>
                      </c:pt>
                      <c:pt idx="492">
                        <c:v>493</c:v>
                      </c:pt>
                      <c:pt idx="493">
                        <c:v>494</c:v>
                      </c:pt>
                      <c:pt idx="494">
                        <c:v>495</c:v>
                      </c:pt>
                      <c:pt idx="495">
                        <c:v>496</c:v>
                      </c:pt>
                      <c:pt idx="496">
                        <c:v>497</c:v>
                      </c:pt>
                      <c:pt idx="497">
                        <c:v>498</c:v>
                      </c:pt>
                      <c:pt idx="498">
                        <c:v>499</c:v>
                      </c:pt>
                      <c:pt idx="499">
                        <c:v>500</c:v>
                      </c:pt>
                      <c:pt idx="500">
                        <c:v>501</c:v>
                      </c:pt>
                      <c:pt idx="501">
                        <c:v>502</c:v>
                      </c:pt>
                      <c:pt idx="502">
                        <c:v>503</c:v>
                      </c:pt>
                      <c:pt idx="503">
                        <c:v>504</c:v>
                      </c:pt>
                      <c:pt idx="504">
                        <c:v>505</c:v>
                      </c:pt>
                      <c:pt idx="505">
                        <c:v>506</c:v>
                      </c:pt>
                      <c:pt idx="506">
                        <c:v>507</c:v>
                      </c:pt>
                      <c:pt idx="507">
                        <c:v>508</c:v>
                      </c:pt>
                      <c:pt idx="508">
                        <c:v>509</c:v>
                      </c:pt>
                      <c:pt idx="509">
                        <c:v>510</c:v>
                      </c:pt>
                      <c:pt idx="510">
                        <c:v>511</c:v>
                      </c:pt>
                      <c:pt idx="511">
                        <c:v>512</c:v>
                      </c:pt>
                      <c:pt idx="512">
                        <c:v>513</c:v>
                      </c:pt>
                      <c:pt idx="513">
                        <c:v>514</c:v>
                      </c:pt>
                      <c:pt idx="514">
                        <c:v>515</c:v>
                      </c:pt>
                      <c:pt idx="515">
                        <c:v>516</c:v>
                      </c:pt>
                      <c:pt idx="516">
                        <c:v>517</c:v>
                      </c:pt>
                      <c:pt idx="517">
                        <c:v>518</c:v>
                      </c:pt>
                      <c:pt idx="518">
                        <c:v>519</c:v>
                      </c:pt>
                      <c:pt idx="519">
                        <c:v>520</c:v>
                      </c:pt>
                      <c:pt idx="520">
                        <c:v>521</c:v>
                      </c:pt>
                      <c:pt idx="521">
                        <c:v>522</c:v>
                      </c:pt>
                      <c:pt idx="522">
                        <c:v>523</c:v>
                      </c:pt>
                      <c:pt idx="523">
                        <c:v>524</c:v>
                      </c:pt>
                      <c:pt idx="524">
                        <c:v>525</c:v>
                      </c:pt>
                      <c:pt idx="525">
                        <c:v>526</c:v>
                      </c:pt>
                      <c:pt idx="526">
                        <c:v>527</c:v>
                      </c:pt>
                      <c:pt idx="527">
                        <c:v>528</c:v>
                      </c:pt>
                      <c:pt idx="528">
                        <c:v>529</c:v>
                      </c:pt>
                      <c:pt idx="529">
                        <c:v>530</c:v>
                      </c:pt>
                      <c:pt idx="530">
                        <c:v>531</c:v>
                      </c:pt>
                      <c:pt idx="531">
                        <c:v>532</c:v>
                      </c:pt>
                      <c:pt idx="532">
                        <c:v>533</c:v>
                      </c:pt>
                      <c:pt idx="533">
                        <c:v>534</c:v>
                      </c:pt>
                      <c:pt idx="534">
                        <c:v>535</c:v>
                      </c:pt>
                      <c:pt idx="535">
                        <c:v>536</c:v>
                      </c:pt>
                      <c:pt idx="536">
                        <c:v>537</c:v>
                      </c:pt>
                      <c:pt idx="537">
                        <c:v>538</c:v>
                      </c:pt>
                      <c:pt idx="538">
                        <c:v>539</c:v>
                      </c:pt>
                      <c:pt idx="539">
                        <c:v>540</c:v>
                      </c:pt>
                      <c:pt idx="540">
                        <c:v>541</c:v>
                      </c:pt>
                      <c:pt idx="541">
                        <c:v>542</c:v>
                      </c:pt>
                      <c:pt idx="542">
                        <c:v>543</c:v>
                      </c:pt>
                      <c:pt idx="543">
                        <c:v>544</c:v>
                      </c:pt>
                      <c:pt idx="544">
                        <c:v>545</c:v>
                      </c:pt>
                      <c:pt idx="545">
                        <c:v>546</c:v>
                      </c:pt>
                      <c:pt idx="546">
                        <c:v>547</c:v>
                      </c:pt>
                      <c:pt idx="547">
                        <c:v>548</c:v>
                      </c:pt>
                      <c:pt idx="548">
                        <c:v>549</c:v>
                      </c:pt>
                      <c:pt idx="549">
                        <c:v>550</c:v>
                      </c:pt>
                      <c:pt idx="550">
                        <c:v>551</c:v>
                      </c:pt>
                      <c:pt idx="551">
                        <c:v>552</c:v>
                      </c:pt>
                      <c:pt idx="552">
                        <c:v>553</c:v>
                      </c:pt>
                      <c:pt idx="553">
                        <c:v>554</c:v>
                      </c:pt>
                      <c:pt idx="554">
                        <c:v>555</c:v>
                      </c:pt>
                      <c:pt idx="555">
                        <c:v>556</c:v>
                      </c:pt>
                      <c:pt idx="556">
                        <c:v>557</c:v>
                      </c:pt>
                      <c:pt idx="557">
                        <c:v>558</c:v>
                      </c:pt>
                      <c:pt idx="558">
                        <c:v>559</c:v>
                      </c:pt>
                      <c:pt idx="559">
                        <c:v>560</c:v>
                      </c:pt>
                      <c:pt idx="560">
                        <c:v>561</c:v>
                      </c:pt>
                      <c:pt idx="561">
                        <c:v>562</c:v>
                      </c:pt>
                      <c:pt idx="562">
                        <c:v>563</c:v>
                      </c:pt>
                      <c:pt idx="563">
                        <c:v>564</c:v>
                      </c:pt>
                      <c:pt idx="564">
                        <c:v>565</c:v>
                      </c:pt>
                      <c:pt idx="565">
                        <c:v>566</c:v>
                      </c:pt>
                      <c:pt idx="566">
                        <c:v>567</c:v>
                      </c:pt>
                      <c:pt idx="567">
                        <c:v>568</c:v>
                      </c:pt>
                      <c:pt idx="568">
                        <c:v>569</c:v>
                      </c:pt>
                      <c:pt idx="569">
                        <c:v>570</c:v>
                      </c:pt>
                      <c:pt idx="570">
                        <c:v>571</c:v>
                      </c:pt>
                      <c:pt idx="571">
                        <c:v>572</c:v>
                      </c:pt>
                      <c:pt idx="572">
                        <c:v>573</c:v>
                      </c:pt>
                      <c:pt idx="573">
                        <c:v>574</c:v>
                      </c:pt>
                      <c:pt idx="574">
                        <c:v>575</c:v>
                      </c:pt>
                      <c:pt idx="575">
                        <c:v>576</c:v>
                      </c:pt>
                      <c:pt idx="576">
                        <c:v>577</c:v>
                      </c:pt>
                      <c:pt idx="577">
                        <c:v>578</c:v>
                      </c:pt>
                      <c:pt idx="578">
                        <c:v>579</c:v>
                      </c:pt>
                      <c:pt idx="579">
                        <c:v>580</c:v>
                      </c:pt>
                      <c:pt idx="580">
                        <c:v>581</c:v>
                      </c:pt>
                      <c:pt idx="581">
                        <c:v>582</c:v>
                      </c:pt>
                      <c:pt idx="582">
                        <c:v>583</c:v>
                      </c:pt>
                      <c:pt idx="583">
                        <c:v>584</c:v>
                      </c:pt>
                      <c:pt idx="584">
                        <c:v>585</c:v>
                      </c:pt>
                      <c:pt idx="585">
                        <c:v>586</c:v>
                      </c:pt>
                      <c:pt idx="586">
                        <c:v>587</c:v>
                      </c:pt>
                      <c:pt idx="587">
                        <c:v>588</c:v>
                      </c:pt>
                      <c:pt idx="588">
                        <c:v>589</c:v>
                      </c:pt>
                      <c:pt idx="589">
                        <c:v>590</c:v>
                      </c:pt>
                      <c:pt idx="590">
                        <c:v>591</c:v>
                      </c:pt>
                      <c:pt idx="591">
                        <c:v>592</c:v>
                      </c:pt>
                      <c:pt idx="592">
                        <c:v>593</c:v>
                      </c:pt>
                      <c:pt idx="593">
                        <c:v>594</c:v>
                      </c:pt>
                      <c:pt idx="594">
                        <c:v>595</c:v>
                      </c:pt>
                      <c:pt idx="595">
                        <c:v>596</c:v>
                      </c:pt>
                      <c:pt idx="596">
                        <c:v>597</c:v>
                      </c:pt>
                      <c:pt idx="597">
                        <c:v>598</c:v>
                      </c:pt>
                      <c:pt idx="598">
                        <c:v>599</c:v>
                      </c:pt>
                      <c:pt idx="599">
                        <c:v>600</c:v>
                      </c:pt>
                      <c:pt idx="600">
                        <c:v>601</c:v>
                      </c:pt>
                      <c:pt idx="601">
                        <c:v>602</c:v>
                      </c:pt>
                      <c:pt idx="602">
                        <c:v>603</c:v>
                      </c:pt>
                      <c:pt idx="603">
                        <c:v>604</c:v>
                      </c:pt>
                      <c:pt idx="604">
                        <c:v>605</c:v>
                      </c:pt>
                      <c:pt idx="605">
                        <c:v>606</c:v>
                      </c:pt>
                      <c:pt idx="606">
                        <c:v>607</c:v>
                      </c:pt>
                      <c:pt idx="607">
                        <c:v>608</c:v>
                      </c:pt>
                      <c:pt idx="608">
                        <c:v>609</c:v>
                      </c:pt>
                      <c:pt idx="609">
                        <c:v>610</c:v>
                      </c:pt>
                      <c:pt idx="610">
                        <c:v>611</c:v>
                      </c:pt>
                      <c:pt idx="611">
                        <c:v>612</c:v>
                      </c:pt>
                      <c:pt idx="612">
                        <c:v>613</c:v>
                      </c:pt>
                      <c:pt idx="613">
                        <c:v>614</c:v>
                      </c:pt>
                      <c:pt idx="614">
                        <c:v>615</c:v>
                      </c:pt>
                      <c:pt idx="615">
                        <c:v>616</c:v>
                      </c:pt>
                      <c:pt idx="616">
                        <c:v>617</c:v>
                      </c:pt>
                      <c:pt idx="617">
                        <c:v>618</c:v>
                      </c:pt>
                      <c:pt idx="618">
                        <c:v>619</c:v>
                      </c:pt>
                      <c:pt idx="619">
                        <c:v>620</c:v>
                      </c:pt>
                      <c:pt idx="620">
                        <c:v>621</c:v>
                      </c:pt>
                      <c:pt idx="621">
                        <c:v>622</c:v>
                      </c:pt>
                      <c:pt idx="622">
                        <c:v>623</c:v>
                      </c:pt>
                      <c:pt idx="623">
                        <c:v>624</c:v>
                      </c:pt>
                      <c:pt idx="624">
                        <c:v>625</c:v>
                      </c:pt>
                      <c:pt idx="625">
                        <c:v>626</c:v>
                      </c:pt>
                      <c:pt idx="626">
                        <c:v>627</c:v>
                      </c:pt>
                      <c:pt idx="627">
                        <c:v>628</c:v>
                      </c:pt>
                      <c:pt idx="628">
                        <c:v>629</c:v>
                      </c:pt>
                      <c:pt idx="629">
                        <c:v>630</c:v>
                      </c:pt>
                      <c:pt idx="630">
                        <c:v>631</c:v>
                      </c:pt>
                      <c:pt idx="631">
                        <c:v>632</c:v>
                      </c:pt>
                      <c:pt idx="632">
                        <c:v>633</c:v>
                      </c:pt>
                      <c:pt idx="633">
                        <c:v>634</c:v>
                      </c:pt>
                      <c:pt idx="634">
                        <c:v>635</c:v>
                      </c:pt>
                      <c:pt idx="635">
                        <c:v>636</c:v>
                      </c:pt>
                      <c:pt idx="636">
                        <c:v>637</c:v>
                      </c:pt>
                      <c:pt idx="637">
                        <c:v>638</c:v>
                      </c:pt>
                      <c:pt idx="638">
                        <c:v>639</c:v>
                      </c:pt>
                      <c:pt idx="639">
                        <c:v>640</c:v>
                      </c:pt>
                      <c:pt idx="640">
                        <c:v>641</c:v>
                      </c:pt>
                      <c:pt idx="641">
                        <c:v>642</c:v>
                      </c:pt>
                      <c:pt idx="642">
                        <c:v>643</c:v>
                      </c:pt>
                      <c:pt idx="643">
                        <c:v>644</c:v>
                      </c:pt>
                      <c:pt idx="644">
                        <c:v>645</c:v>
                      </c:pt>
                      <c:pt idx="645">
                        <c:v>646</c:v>
                      </c:pt>
                      <c:pt idx="646">
                        <c:v>647</c:v>
                      </c:pt>
                      <c:pt idx="647">
                        <c:v>648</c:v>
                      </c:pt>
                      <c:pt idx="648">
                        <c:v>649</c:v>
                      </c:pt>
                      <c:pt idx="649">
                        <c:v>650</c:v>
                      </c:pt>
                      <c:pt idx="650">
                        <c:v>651</c:v>
                      </c:pt>
                      <c:pt idx="651">
                        <c:v>652</c:v>
                      </c:pt>
                      <c:pt idx="652">
                        <c:v>653</c:v>
                      </c:pt>
                      <c:pt idx="653">
                        <c:v>654</c:v>
                      </c:pt>
                      <c:pt idx="654">
                        <c:v>655</c:v>
                      </c:pt>
                      <c:pt idx="655">
                        <c:v>656</c:v>
                      </c:pt>
                      <c:pt idx="656">
                        <c:v>657</c:v>
                      </c:pt>
                      <c:pt idx="657">
                        <c:v>658</c:v>
                      </c:pt>
                      <c:pt idx="658">
                        <c:v>659</c:v>
                      </c:pt>
                      <c:pt idx="659">
                        <c:v>660</c:v>
                      </c:pt>
                      <c:pt idx="660">
                        <c:v>661</c:v>
                      </c:pt>
                      <c:pt idx="661">
                        <c:v>662</c:v>
                      </c:pt>
                      <c:pt idx="662">
                        <c:v>663</c:v>
                      </c:pt>
                      <c:pt idx="663">
                        <c:v>664</c:v>
                      </c:pt>
                      <c:pt idx="664">
                        <c:v>665</c:v>
                      </c:pt>
                      <c:pt idx="665">
                        <c:v>666</c:v>
                      </c:pt>
                      <c:pt idx="666">
                        <c:v>667</c:v>
                      </c:pt>
                      <c:pt idx="667">
                        <c:v>668</c:v>
                      </c:pt>
                      <c:pt idx="668">
                        <c:v>669</c:v>
                      </c:pt>
                      <c:pt idx="669">
                        <c:v>670</c:v>
                      </c:pt>
                      <c:pt idx="670">
                        <c:v>671</c:v>
                      </c:pt>
                      <c:pt idx="671">
                        <c:v>672</c:v>
                      </c:pt>
                      <c:pt idx="672">
                        <c:v>673</c:v>
                      </c:pt>
                      <c:pt idx="673">
                        <c:v>674</c:v>
                      </c:pt>
                      <c:pt idx="674">
                        <c:v>675</c:v>
                      </c:pt>
                      <c:pt idx="675">
                        <c:v>676</c:v>
                      </c:pt>
                      <c:pt idx="676">
                        <c:v>677</c:v>
                      </c:pt>
                      <c:pt idx="677">
                        <c:v>678</c:v>
                      </c:pt>
                      <c:pt idx="678">
                        <c:v>679</c:v>
                      </c:pt>
                      <c:pt idx="679">
                        <c:v>680</c:v>
                      </c:pt>
                      <c:pt idx="680">
                        <c:v>681</c:v>
                      </c:pt>
                      <c:pt idx="681">
                        <c:v>682</c:v>
                      </c:pt>
                      <c:pt idx="682">
                        <c:v>683</c:v>
                      </c:pt>
                      <c:pt idx="683">
                        <c:v>684</c:v>
                      </c:pt>
                      <c:pt idx="684">
                        <c:v>685</c:v>
                      </c:pt>
                      <c:pt idx="685">
                        <c:v>686</c:v>
                      </c:pt>
                      <c:pt idx="686">
                        <c:v>687</c:v>
                      </c:pt>
                      <c:pt idx="687">
                        <c:v>688</c:v>
                      </c:pt>
                      <c:pt idx="688">
                        <c:v>689</c:v>
                      </c:pt>
                      <c:pt idx="689">
                        <c:v>690</c:v>
                      </c:pt>
                      <c:pt idx="690">
                        <c:v>691</c:v>
                      </c:pt>
                      <c:pt idx="691">
                        <c:v>692</c:v>
                      </c:pt>
                      <c:pt idx="692">
                        <c:v>693</c:v>
                      </c:pt>
                      <c:pt idx="693">
                        <c:v>694</c:v>
                      </c:pt>
                      <c:pt idx="694">
                        <c:v>695</c:v>
                      </c:pt>
                      <c:pt idx="695">
                        <c:v>696</c:v>
                      </c:pt>
                      <c:pt idx="696">
                        <c:v>697</c:v>
                      </c:pt>
                      <c:pt idx="697">
                        <c:v>698</c:v>
                      </c:pt>
                      <c:pt idx="698">
                        <c:v>699</c:v>
                      </c:pt>
                      <c:pt idx="699">
                        <c:v>700</c:v>
                      </c:pt>
                      <c:pt idx="700">
                        <c:v>701</c:v>
                      </c:pt>
                      <c:pt idx="701">
                        <c:v>702</c:v>
                      </c:pt>
                      <c:pt idx="702">
                        <c:v>703</c:v>
                      </c:pt>
                      <c:pt idx="703">
                        <c:v>704</c:v>
                      </c:pt>
                      <c:pt idx="704">
                        <c:v>705</c:v>
                      </c:pt>
                      <c:pt idx="705">
                        <c:v>706</c:v>
                      </c:pt>
                      <c:pt idx="706">
                        <c:v>707</c:v>
                      </c:pt>
                      <c:pt idx="707">
                        <c:v>708</c:v>
                      </c:pt>
                      <c:pt idx="708">
                        <c:v>709</c:v>
                      </c:pt>
                      <c:pt idx="709">
                        <c:v>710</c:v>
                      </c:pt>
                      <c:pt idx="710">
                        <c:v>711</c:v>
                      </c:pt>
                      <c:pt idx="711">
                        <c:v>712</c:v>
                      </c:pt>
                      <c:pt idx="712">
                        <c:v>713</c:v>
                      </c:pt>
                      <c:pt idx="713">
                        <c:v>714</c:v>
                      </c:pt>
                      <c:pt idx="714">
                        <c:v>715</c:v>
                      </c:pt>
                      <c:pt idx="715">
                        <c:v>716</c:v>
                      </c:pt>
                      <c:pt idx="716">
                        <c:v>717</c:v>
                      </c:pt>
                      <c:pt idx="717">
                        <c:v>718</c:v>
                      </c:pt>
                      <c:pt idx="718">
                        <c:v>719</c:v>
                      </c:pt>
                      <c:pt idx="719">
                        <c:v>720</c:v>
                      </c:pt>
                      <c:pt idx="720">
                        <c:v>721</c:v>
                      </c:pt>
                      <c:pt idx="721">
                        <c:v>722</c:v>
                      </c:pt>
                      <c:pt idx="722">
                        <c:v>723</c:v>
                      </c:pt>
                      <c:pt idx="723">
                        <c:v>724</c:v>
                      </c:pt>
                      <c:pt idx="724">
                        <c:v>725</c:v>
                      </c:pt>
                      <c:pt idx="725">
                        <c:v>726</c:v>
                      </c:pt>
                      <c:pt idx="726">
                        <c:v>727</c:v>
                      </c:pt>
                      <c:pt idx="727">
                        <c:v>728</c:v>
                      </c:pt>
                      <c:pt idx="728">
                        <c:v>729</c:v>
                      </c:pt>
                      <c:pt idx="729">
                        <c:v>730</c:v>
                      </c:pt>
                      <c:pt idx="730">
                        <c:v>731</c:v>
                      </c:pt>
                      <c:pt idx="731">
                        <c:v>732</c:v>
                      </c:pt>
                      <c:pt idx="732">
                        <c:v>733</c:v>
                      </c:pt>
                      <c:pt idx="733">
                        <c:v>734</c:v>
                      </c:pt>
                      <c:pt idx="734">
                        <c:v>735</c:v>
                      </c:pt>
                      <c:pt idx="735">
                        <c:v>736</c:v>
                      </c:pt>
                      <c:pt idx="736">
                        <c:v>737</c:v>
                      </c:pt>
                      <c:pt idx="737">
                        <c:v>738</c:v>
                      </c:pt>
                      <c:pt idx="738">
                        <c:v>739</c:v>
                      </c:pt>
                      <c:pt idx="739">
                        <c:v>740</c:v>
                      </c:pt>
                      <c:pt idx="740">
                        <c:v>741</c:v>
                      </c:pt>
                      <c:pt idx="741">
                        <c:v>742</c:v>
                      </c:pt>
                      <c:pt idx="742">
                        <c:v>743</c:v>
                      </c:pt>
                      <c:pt idx="743">
                        <c:v>744</c:v>
                      </c:pt>
                      <c:pt idx="744">
                        <c:v>745</c:v>
                      </c:pt>
                      <c:pt idx="745">
                        <c:v>746</c:v>
                      </c:pt>
                      <c:pt idx="746">
                        <c:v>747</c:v>
                      </c:pt>
                      <c:pt idx="747">
                        <c:v>748</c:v>
                      </c:pt>
                      <c:pt idx="748">
                        <c:v>749</c:v>
                      </c:pt>
                      <c:pt idx="749">
                        <c:v>750</c:v>
                      </c:pt>
                      <c:pt idx="750">
                        <c:v>751</c:v>
                      </c:pt>
                      <c:pt idx="751">
                        <c:v>752</c:v>
                      </c:pt>
                      <c:pt idx="752">
                        <c:v>753</c:v>
                      </c:pt>
                      <c:pt idx="753">
                        <c:v>754</c:v>
                      </c:pt>
                      <c:pt idx="754">
                        <c:v>755</c:v>
                      </c:pt>
                      <c:pt idx="755">
                        <c:v>756</c:v>
                      </c:pt>
                      <c:pt idx="756">
                        <c:v>757</c:v>
                      </c:pt>
                      <c:pt idx="757">
                        <c:v>758</c:v>
                      </c:pt>
                      <c:pt idx="758">
                        <c:v>759</c:v>
                      </c:pt>
                      <c:pt idx="759">
                        <c:v>760</c:v>
                      </c:pt>
                      <c:pt idx="760">
                        <c:v>761</c:v>
                      </c:pt>
                      <c:pt idx="761">
                        <c:v>762</c:v>
                      </c:pt>
                      <c:pt idx="762">
                        <c:v>763</c:v>
                      </c:pt>
                      <c:pt idx="763">
                        <c:v>764</c:v>
                      </c:pt>
                      <c:pt idx="764">
                        <c:v>765</c:v>
                      </c:pt>
                      <c:pt idx="765">
                        <c:v>766</c:v>
                      </c:pt>
                      <c:pt idx="766">
                        <c:v>767</c:v>
                      </c:pt>
                      <c:pt idx="767">
                        <c:v>768</c:v>
                      </c:pt>
                      <c:pt idx="768">
                        <c:v>769</c:v>
                      </c:pt>
                      <c:pt idx="769">
                        <c:v>770</c:v>
                      </c:pt>
                      <c:pt idx="770">
                        <c:v>771</c:v>
                      </c:pt>
                      <c:pt idx="771">
                        <c:v>772</c:v>
                      </c:pt>
                      <c:pt idx="772">
                        <c:v>773</c:v>
                      </c:pt>
                      <c:pt idx="773">
                        <c:v>774</c:v>
                      </c:pt>
                      <c:pt idx="774">
                        <c:v>775</c:v>
                      </c:pt>
                      <c:pt idx="775">
                        <c:v>776</c:v>
                      </c:pt>
                      <c:pt idx="776">
                        <c:v>777</c:v>
                      </c:pt>
                      <c:pt idx="777">
                        <c:v>778</c:v>
                      </c:pt>
                      <c:pt idx="778">
                        <c:v>779</c:v>
                      </c:pt>
                      <c:pt idx="779">
                        <c:v>780</c:v>
                      </c:pt>
                      <c:pt idx="780">
                        <c:v>781</c:v>
                      </c:pt>
                      <c:pt idx="781">
                        <c:v>782</c:v>
                      </c:pt>
                      <c:pt idx="782">
                        <c:v>783</c:v>
                      </c:pt>
                      <c:pt idx="783">
                        <c:v>784</c:v>
                      </c:pt>
                      <c:pt idx="784">
                        <c:v>785</c:v>
                      </c:pt>
                      <c:pt idx="785">
                        <c:v>786</c:v>
                      </c:pt>
                      <c:pt idx="786">
                        <c:v>787</c:v>
                      </c:pt>
                      <c:pt idx="787">
                        <c:v>788</c:v>
                      </c:pt>
                      <c:pt idx="788">
                        <c:v>789</c:v>
                      </c:pt>
                      <c:pt idx="789">
                        <c:v>790</c:v>
                      </c:pt>
                      <c:pt idx="790">
                        <c:v>791</c:v>
                      </c:pt>
                      <c:pt idx="791">
                        <c:v>792</c:v>
                      </c:pt>
                      <c:pt idx="792">
                        <c:v>793</c:v>
                      </c:pt>
                      <c:pt idx="793">
                        <c:v>794</c:v>
                      </c:pt>
                      <c:pt idx="794">
                        <c:v>795</c:v>
                      </c:pt>
                      <c:pt idx="795">
                        <c:v>796</c:v>
                      </c:pt>
                      <c:pt idx="796">
                        <c:v>797</c:v>
                      </c:pt>
                      <c:pt idx="797">
                        <c:v>798</c:v>
                      </c:pt>
                      <c:pt idx="798">
                        <c:v>799</c:v>
                      </c:pt>
                      <c:pt idx="799">
                        <c:v>800</c:v>
                      </c:pt>
                      <c:pt idx="800">
                        <c:v>801</c:v>
                      </c:pt>
                      <c:pt idx="801">
                        <c:v>802</c:v>
                      </c:pt>
                      <c:pt idx="802">
                        <c:v>803</c:v>
                      </c:pt>
                      <c:pt idx="803">
                        <c:v>804</c:v>
                      </c:pt>
                      <c:pt idx="804">
                        <c:v>805</c:v>
                      </c:pt>
                      <c:pt idx="805">
                        <c:v>806</c:v>
                      </c:pt>
                      <c:pt idx="806">
                        <c:v>807</c:v>
                      </c:pt>
                      <c:pt idx="807">
                        <c:v>808</c:v>
                      </c:pt>
                      <c:pt idx="808">
                        <c:v>809</c:v>
                      </c:pt>
                      <c:pt idx="809">
                        <c:v>810</c:v>
                      </c:pt>
                      <c:pt idx="810">
                        <c:v>811</c:v>
                      </c:pt>
                      <c:pt idx="811">
                        <c:v>812</c:v>
                      </c:pt>
                      <c:pt idx="812">
                        <c:v>813</c:v>
                      </c:pt>
                      <c:pt idx="813">
                        <c:v>814</c:v>
                      </c:pt>
                      <c:pt idx="814">
                        <c:v>815</c:v>
                      </c:pt>
                      <c:pt idx="815">
                        <c:v>816</c:v>
                      </c:pt>
                      <c:pt idx="816">
                        <c:v>817</c:v>
                      </c:pt>
                      <c:pt idx="817">
                        <c:v>818</c:v>
                      </c:pt>
                      <c:pt idx="818">
                        <c:v>819</c:v>
                      </c:pt>
                      <c:pt idx="819">
                        <c:v>820</c:v>
                      </c:pt>
                      <c:pt idx="820">
                        <c:v>821</c:v>
                      </c:pt>
                      <c:pt idx="821">
                        <c:v>822</c:v>
                      </c:pt>
                      <c:pt idx="822">
                        <c:v>823</c:v>
                      </c:pt>
                      <c:pt idx="823">
                        <c:v>824</c:v>
                      </c:pt>
                      <c:pt idx="824">
                        <c:v>825</c:v>
                      </c:pt>
                      <c:pt idx="825">
                        <c:v>826</c:v>
                      </c:pt>
                      <c:pt idx="826">
                        <c:v>827</c:v>
                      </c:pt>
                      <c:pt idx="827">
                        <c:v>828</c:v>
                      </c:pt>
                      <c:pt idx="828">
                        <c:v>829</c:v>
                      </c:pt>
                      <c:pt idx="829">
                        <c:v>830</c:v>
                      </c:pt>
                      <c:pt idx="830">
                        <c:v>831</c:v>
                      </c:pt>
                      <c:pt idx="831">
                        <c:v>832</c:v>
                      </c:pt>
                      <c:pt idx="832">
                        <c:v>833</c:v>
                      </c:pt>
                      <c:pt idx="833">
                        <c:v>834</c:v>
                      </c:pt>
                      <c:pt idx="834">
                        <c:v>835</c:v>
                      </c:pt>
                      <c:pt idx="835">
                        <c:v>836</c:v>
                      </c:pt>
                      <c:pt idx="836">
                        <c:v>837</c:v>
                      </c:pt>
                      <c:pt idx="837">
                        <c:v>838</c:v>
                      </c:pt>
                      <c:pt idx="838">
                        <c:v>839</c:v>
                      </c:pt>
                      <c:pt idx="839">
                        <c:v>840</c:v>
                      </c:pt>
                      <c:pt idx="840">
                        <c:v>841</c:v>
                      </c:pt>
                      <c:pt idx="841">
                        <c:v>842</c:v>
                      </c:pt>
                      <c:pt idx="842">
                        <c:v>843</c:v>
                      </c:pt>
                      <c:pt idx="843">
                        <c:v>844</c:v>
                      </c:pt>
                      <c:pt idx="844">
                        <c:v>845</c:v>
                      </c:pt>
                      <c:pt idx="845">
                        <c:v>846</c:v>
                      </c:pt>
                      <c:pt idx="846">
                        <c:v>847</c:v>
                      </c:pt>
                      <c:pt idx="847">
                        <c:v>848</c:v>
                      </c:pt>
                      <c:pt idx="848">
                        <c:v>849</c:v>
                      </c:pt>
                      <c:pt idx="849">
                        <c:v>850</c:v>
                      </c:pt>
                      <c:pt idx="850">
                        <c:v>851</c:v>
                      </c:pt>
                      <c:pt idx="851">
                        <c:v>852</c:v>
                      </c:pt>
                      <c:pt idx="852">
                        <c:v>853</c:v>
                      </c:pt>
                      <c:pt idx="853">
                        <c:v>854</c:v>
                      </c:pt>
                      <c:pt idx="854">
                        <c:v>855</c:v>
                      </c:pt>
                      <c:pt idx="855">
                        <c:v>856</c:v>
                      </c:pt>
                      <c:pt idx="856">
                        <c:v>857</c:v>
                      </c:pt>
                      <c:pt idx="857">
                        <c:v>858</c:v>
                      </c:pt>
                      <c:pt idx="858">
                        <c:v>859</c:v>
                      </c:pt>
                      <c:pt idx="859">
                        <c:v>860</c:v>
                      </c:pt>
                      <c:pt idx="860">
                        <c:v>861</c:v>
                      </c:pt>
                      <c:pt idx="861">
                        <c:v>862</c:v>
                      </c:pt>
                      <c:pt idx="862">
                        <c:v>863</c:v>
                      </c:pt>
                      <c:pt idx="863">
                        <c:v>864</c:v>
                      </c:pt>
                      <c:pt idx="864">
                        <c:v>865</c:v>
                      </c:pt>
                      <c:pt idx="865">
                        <c:v>866</c:v>
                      </c:pt>
                      <c:pt idx="866">
                        <c:v>867</c:v>
                      </c:pt>
                      <c:pt idx="867">
                        <c:v>868</c:v>
                      </c:pt>
                      <c:pt idx="868">
                        <c:v>869</c:v>
                      </c:pt>
                      <c:pt idx="869">
                        <c:v>870</c:v>
                      </c:pt>
                      <c:pt idx="870">
                        <c:v>871</c:v>
                      </c:pt>
                      <c:pt idx="871">
                        <c:v>872</c:v>
                      </c:pt>
                      <c:pt idx="872">
                        <c:v>873</c:v>
                      </c:pt>
                      <c:pt idx="873">
                        <c:v>874</c:v>
                      </c:pt>
                      <c:pt idx="874">
                        <c:v>875</c:v>
                      </c:pt>
                      <c:pt idx="875">
                        <c:v>876</c:v>
                      </c:pt>
                      <c:pt idx="876">
                        <c:v>877</c:v>
                      </c:pt>
                      <c:pt idx="877">
                        <c:v>878</c:v>
                      </c:pt>
                      <c:pt idx="878">
                        <c:v>879</c:v>
                      </c:pt>
                      <c:pt idx="879">
                        <c:v>880</c:v>
                      </c:pt>
                      <c:pt idx="880">
                        <c:v>881</c:v>
                      </c:pt>
                      <c:pt idx="881">
                        <c:v>882</c:v>
                      </c:pt>
                      <c:pt idx="882">
                        <c:v>883</c:v>
                      </c:pt>
                      <c:pt idx="883">
                        <c:v>884</c:v>
                      </c:pt>
                      <c:pt idx="884">
                        <c:v>885</c:v>
                      </c:pt>
                      <c:pt idx="885">
                        <c:v>886</c:v>
                      </c:pt>
                      <c:pt idx="886">
                        <c:v>887</c:v>
                      </c:pt>
                      <c:pt idx="887">
                        <c:v>888</c:v>
                      </c:pt>
                      <c:pt idx="888">
                        <c:v>889</c:v>
                      </c:pt>
                      <c:pt idx="889">
                        <c:v>890</c:v>
                      </c:pt>
                      <c:pt idx="890">
                        <c:v>891</c:v>
                      </c:pt>
                      <c:pt idx="891">
                        <c:v>892</c:v>
                      </c:pt>
                      <c:pt idx="892">
                        <c:v>893</c:v>
                      </c:pt>
                      <c:pt idx="893">
                        <c:v>894</c:v>
                      </c:pt>
                      <c:pt idx="894">
                        <c:v>895</c:v>
                      </c:pt>
                      <c:pt idx="895">
                        <c:v>896</c:v>
                      </c:pt>
                      <c:pt idx="896">
                        <c:v>897</c:v>
                      </c:pt>
                      <c:pt idx="897">
                        <c:v>898</c:v>
                      </c:pt>
                      <c:pt idx="898">
                        <c:v>899</c:v>
                      </c:pt>
                      <c:pt idx="899">
                        <c:v>900</c:v>
                      </c:pt>
                      <c:pt idx="900">
                        <c:v>901</c:v>
                      </c:pt>
                      <c:pt idx="901">
                        <c:v>902</c:v>
                      </c:pt>
                      <c:pt idx="902">
                        <c:v>903</c:v>
                      </c:pt>
                      <c:pt idx="903">
                        <c:v>904</c:v>
                      </c:pt>
                      <c:pt idx="904">
                        <c:v>905</c:v>
                      </c:pt>
                      <c:pt idx="905">
                        <c:v>906</c:v>
                      </c:pt>
                      <c:pt idx="906">
                        <c:v>907</c:v>
                      </c:pt>
                      <c:pt idx="907">
                        <c:v>908</c:v>
                      </c:pt>
                      <c:pt idx="908">
                        <c:v>909</c:v>
                      </c:pt>
                      <c:pt idx="909">
                        <c:v>910</c:v>
                      </c:pt>
                      <c:pt idx="910">
                        <c:v>911</c:v>
                      </c:pt>
                      <c:pt idx="911">
                        <c:v>912</c:v>
                      </c:pt>
                      <c:pt idx="912">
                        <c:v>913</c:v>
                      </c:pt>
                      <c:pt idx="913">
                        <c:v>914</c:v>
                      </c:pt>
                      <c:pt idx="914">
                        <c:v>915</c:v>
                      </c:pt>
                      <c:pt idx="915">
                        <c:v>916</c:v>
                      </c:pt>
                      <c:pt idx="916">
                        <c:v>917</c:v>
                      </c:pt>
                      <c:pt idx="917">
                        <c:v>918</c:v>
                      </c:pt>
                      <c:pt idx="918">
                        <c:v>919</c:v>
                      </c:pt>
                      <c:pt idx="919">
                        <c:v>920</c:v>
                      </c:pt>
                      <c:pt idx="920">
                        <c:v>921</c:v>
                      </c:pt>
                      <c:pt idx="921">
                        <c:v>922</c:v>
                      </c:pt>
                      <c:pt idx="922">
                        <c:v>923</c:v>
                      </c:pt>
                      <c:pt idx="923">
                        <c:v>924</c:v>
                      </c:pt>
                      <c:pt idx="924">
                        <c:v>925</c:v>
                      </c:pt>
                      <c:pt idx="925">
                        <c:v>926</c:v>
                      </c:pt>
                      <c:pt idx="926">
                        <c:v>927</c:v>
                      </c:pt>
                      <c:pt idx="927">
                        <c:v>928</c:v>
                      </c:pt>
                      <c:pt idx="928">
                        <c:v>929</c:v>
                      </c:pt>
                      <c:pt idx="929">
                        <c:v>930</c:v>
                      </c:pt>
                      <c:pt idx="930">
                        <c:v>931</c:v>
                      </c:pt>
                      <c:pt idx="931">
                        <c:v>932</c:v>
                      </c:pt>
                      <c:pt idx="932">
                        <c:v>933</c:v>
                      </c:pt>
                      <c:pt idx="933">
                        <c:v>934</c:v>
                      </c:pt>
                      <c:pt idx="934">
                        <c:v>935</c:v>
                      </c:pt>
                      <c:pt idx="935">
                        <c:v>936</c:v>
                      </c:pt>
                      <c:pt idx="936">
                        <c:v>937</c:v>
                      </c:pt>
                      <c:pt idx="937">
                        <c:v>938</c:v>
                      </c:pt>
                      <c:pt idx="938">
                        <c:v>939</c:v>
                      </c:pt>
                      <c:pt idx="939">
                        <c:v>940</c:v>
                      </c:pt>
                      <c:pt idx="940">
                        <c:v>941</c:v>
                      </c:pt>
                      <c:pt idx="941">
                        <c:v>942</c:v>
                      </c:pt>
                      <c:pt idx="942">
                        <c:v>943</c:v>
                      </c:pt>
                      <c:pt idx="943">
                        <c:v>944</c:v>
                      </c:pt>
                      <c:pt idx="944">
                        <c:v>945</c:v>
                      </c:pt>
                      <c:pt idx="945">
                        <c:v>946</c:v>
                      </c:pt>
                      <c:pt idx="946">
                        <c:v>947</c:v>
                      </c:pt>
                      <c:pt idx="947">
                        <c:v>948</c:v>
                      </c:pt>
                      <c:pt idx="948">
                        <c:v>949</c:v>
                      </c:pt>
                      <c:pt idx="949">
                        <c:v>950</c:v>
                      </c:pt>
                      <c:pt idx="950">
                        <c:v>951</c:v>
                      </c:pt>
                      <c:pt idx="951">
                        <c:v>952</c:v>
                      </c:pt>
                      <c:pt idx="952">
                        <c:v>953</c:v>
                      </c:pt>
                      <c:pt idx="953">
                        <c:v>954</c:v>
                      </c:pt>
                      <c:pt idx="954">
                        <c:v>955</c:v>
                      </c:pt>
                      <c:pt idx="955">
                        <c:v>956</c:v>
                      </c:pt>
                      <c:pt idx="956">
                        <c:v>957</c:v>
                      </c:pt>
                      <c:pt idx="957">
                        <c:v>958</c:v>
                      </c:pt>
                      <c:pt idx="958">
                        <c:v>959</c:v>
                      </c:pt>
                      <c:pt idx="959">
                        <c:v>960</c:v>
                      </c:pt>
                      <c:pt idx="960">
                        <c:v>961</c:v>
                      </c:pt>
                      <c:pt idx="961">
                        <c:v>962</c:v>
                      </c:pt>
                      <c:pt idx="962">
                        <c:v>963</c:v>
                      </c:pt>
                      <c:pt idx="963">
                        <c:v>964</c:v>
                      </c:pt>
                      <c:pt idx="964">
                        <c:v>965</c:v>
                      </c:pt>
                      <c:pt idx="965">
                        <c:v>966</c:v>
                      </c:pt>
                      <c:pt idx="966">
                        <c:v>967</c:v>
                      </c:pt>
                      <c:pt idx="967">
                        <c:v>968</c:v>
                      </c:pt>
                      <c:pt idx="968">
                        <c:v>969</c:v>
                      </c:pt>
                      <c:pt idx="969">
                        <c:v>970</c:v>
                      </c:pt>
                      <c:pt idx="970">
                        <c:v>971</c:v>
                      </c:pt>
                      <c:pt idx="971">
                        <c:v>972</c:v>
                      </c:pt>
                      <c:pt idx="972">
                        <c:v>973</c:v>
                      </c:pt>
                      <c:pt idx="973">
                        <c:v>974</c:v>
                      </c:pt>
                      <c:pt idx="974">
                        <c:v>975</c:v>
                      </c:pt>
                      <c:pt idx="975">
                        <c:v>976</c:v>
                      </c:pt>
                      <c:pt idx="976">
                        <c:v>977</c:v>
                      </c:pt>
                      <c:pt idx="977">
                        <c:v>978</c:v>
                      </c:pt>
                      <c:pt idx="978">
                        <c:v>979</c:v>
                      </c:pt>
                      <c:pt idx="979">
                        <c:v>980</c:v>
                      </c:pt>
                      <c:pt idx="980">
                        <c:v>981</c:v>
                      </c:pt>
                      <c:pt idx="981">
                        <c:v>982</c:v>
                      </c:pt>
                      <c:pt idx="982">
                        <c:v>983</c:v>
                      </c:pt>
                      <c:pt idx="983">
                        <c:v>984</c:v>
                      </c:pt>
                      <c:pt idx="984">
                        <c:v>985</c:v>
                      </c:pt>
                      <c:pt idx="985">
                        <c:v>986</c:v>
                      </c:pt>
                      <c:pt idx="986">
                        <c:v>987</c:v>
                      </c:pt>
                      <c:pt idx="987">
                        <c:v>988</c:v>
                      </c:pt>
                      <c:pt idx="988">
                        <c:v>989</c:v>
                      </c:pt>
                      <c:pt idx="989">
                        <c:v>990</c:v>
                      </c:pt>
                      <c:pt idx="990">
                        <c:v>991</c:v>
                      </c:pt>
                      <c:pt idx="991">
                        <c:v>992</c:v>
                      </c:pt>
                      <c:pt idx="992">
                        <c:v>993</c:v>
                      </c:pt>
                      <c:pt idx="993">
                        <c:v>994</c:v>
                      </c:pt>
                      <c:pt idx="994">
                        <c:v>995</c:v>
                      </c:pt>
                      <c:pt idx="995">
                        <c:v>996</c:v>
                      </c:pt>
                      <c:pt idx="996">
                        <c:v>997</c:v>
                      </c:pt>
                      <c:pt idx="997">
                        <c:v>998</c:v>
                      </c:pt>
                      <c:pt idx="998">
                        <c:v>999</c:v>
                      </c:pt>
                      <c:pt idx="999">
                        <c:v>1000</c:v>
                      </c:pt>
                      <c:pt idx="1000">
                        <c:v>1001</c:v>
                      </c:pt>
                      <c:pt idx="1001">
                        <c:v>1002</c:v>
                      </c:pt>
                      <c:pt idx="1002">
                        <c:v>1003</c:v>
                      </c:pt>
                      <c:pt idx="1003">
                        <c:v>1004</c:v>
                      </c:pt>
                      <c:pt idx="1004">
                        <c:v>1005</c:v>
                      </c:pt>
                      <c:pt idx="1005">
                        <c:v>1006</c:v>
                      </c:pt>
                      <c:pt idx="1006">
                        <c:v>1007</c:v>
                      </c:pt>
                      <c:pt idx="1007">
                        <c:v>1008</c:v>
                      </c:pt>
                      <c:pt idx="1008">
                        <c:v>1009</c:v>
                      </c:pt>
                      <c:pt idx="1009">
                        <c:v>1010</c:v>
                      </c:pt>
                      <c:pt idx="1010">
                        <c:v>1011</c:v>
                      </c:pt>
                      <c:pt idx="1011">
                        <c:v>1012</c:v>
                      </c:pt>
                      <c:pt idx="1012">
                        <c:v>1013</c:v>
                      </c:pt>
                      <c:pt idx="1013">
                        <c:v>1014</c:v>
                      </c:pt>
                      <c:pt idx="1014">
                        <c:v>1015</c:v>
                      </c:pt>
                      <c:pt idx="1015">
                        <c:v>1016</c:v>
                      </c:pt>
                      <c:pt idx="1016">
                        <c:v>1017</c:v>
                      </c:pt>
                      <c:pt idx="1017">
                        <c:v>1018</c:v>
                      </c:pt>
                      <c:pt idx="1018">
                        <c:v>1019</c:v>
                      </c:pt>
                      <c:pt idx="1019">
                        <c:v>1020</c:v>
                      </c:pt>
                      <c:pt idx="1020">
                        <c:v>1021</c:v>
                      </c:pt>
                      <c:pt idx="1021">
                        <c:v>1022</c:v>
                      </c:pt>
                      <c:pt idx="1022">
                        <c:v>1023</c:v>
                      </c:pt>
                      <c:pt idx="1023">
                        <c:v>1024</c:v>
                      </c:pt>
                      <c:pt idx="1024">
                        <c:v>1025</c:v>
                      </c:pt>
                      <c:pt idx="1025">
                        <c:v>1026</c:v>
                      </c:pt>
                      <c:pt idx="1026">
                        <c:v>1027</c:v>
                      </c:pt>
                      <c:pt idx="1027">
                        <c:v>1028</c:v>
                      </c:pt>
                      <c:pt idx="1028">
                        <c:v>1029</c:v>
                      </c:pt>
                      <c:pt idx="1029">
                        <c:v>1030</c:v>
                      </c:pt>
                      <c:pt idx="1030">
                        <c:v>1031</c:v>
                      </c:pt>
                      <c:pt idx="1031">
                        <c:v>1032</c:v>
                      </c:pt>
                      <c:pt idx="1032">
                        <c:v>1033</c:v>
                      </c:pt>
                      <c:pt idx="1033">
                        <c:v>1034</c:v>
                      </c:pt>
                      <c:pt idx="1034">
                        <c:v>1035</c:v>
                      </c:pt>
                      <c:pt idx="1035">
                        <c:v>1036</c:v>
                      </c:pt>
                      <c:pt idx="1036">
                        <c:v>1037</c:v>
                      </c:pt>
                      <c:pt idx="1037">
                        <c:v>1038</c:v>
                      </c:pt>
                      <c:pt idx="1038">
                        <c:v>1039</c:v>
                      </c:pt>
                      <c:pt idx="1039">
                        <c:v>1040</c:v>
                      </c:pt>
                      <c:pt idx="1040">
                        <c:v>1041</c:v>
                      </c:pt>
                      <c:pt idx="1041">
                        <c:v>1042</c:v>
                      </c:pt>
                      <c:pt idx="1042">
                        <c:v>1043</c:v>
                      </c:pt>
                      <c:pt idx="1043">
                        <c:v>1044</c:v>
                      </c:pt>
                      <c:pt idx="1044">
                        <c:v>1045</c:v>
                      </c:pt>
                      <c:pt idx="1045">
                        <c:v>1046</c:v>
                      </c:pt>
                      <c:pt idx="1046">
                        <c:v>1047</c:v>
                      </c:pt>
                      <c:pt idx="1047">
                        <c:v>1048</c:v>
                      </c:pt>
                      <c:pt idx="1048">
                        <c:v>1049</c:v>
                      </c:pt>
                      <c:pt idx="1049">
                        <c:v>1050</c:v>
                      </c:pt>
                      <c:pt idx="1050">
                        <c:v>1051</c:v>
                      </c:pt>
                      <c:pt idx="1051">
                        <c:v>1052</c:v>
                      </c:pt>
                      <c:pt idx="1052">
                        <c:v>1053</c:v>
                      </c:pt>
                      <c:pt idx="1053">
                        <c:v>1054</c:v>
                      </c:pt>
                      <c:pt idx="1054">
                        <c:v>1055</c:v>
                      </c:pt>
                      <c:pt idx="1055">
                        <c:v>1056</c:v>
                      </c:pt>
                      <c:pt idx="1056">
                        <c:v>1057</c:v>
                      </c:pt>
                      <c:pt idx="1057">
                        <c:v>1058</c:v>
                      </c:pt>
                      <c:pt idx="1058">
                        <c:v>1059</c:v>
                      </c:pt>
                      <c:pt idx="1059">
                        <c:v>1060</c:v>
                      </c:pt>
                      <c:pt idx="1060">
                        <c:v>1061</c:v>
                      </c:pt>
                      <c:pt idx="1061">
                        <c:v>1062</c:v>
                      </c:pt>
                      <c:pt idx="1062">
                        <c:v>1063</c:v>
                      </c:pt>
                      <c:pt idx="1063">
                        <c:v>1064</c:v>
                      </c:pt>
                      <c:pt idx="1064">
                        <c:v>1065</c:v>
                      </c:pt>
                      <c:pt idx="1065">
                        <c:v>1066</c:v>
                      </c:pt>
                      <c:pt idx="1066">
                        <c:v>1067</c:v>
                      </c:pt>
                      <c:pt idx="1067">
                        <c:v>1068</c:v>
                      </c:pt>
                      <c:pt idx="1068">
                        <c:v>1069</c:v>
                      </c:pt>
                      <c:pt idx="1069">
                        <c:v>1070</c:v>
                      </c:pt>
                      <c:pt idx="1070">
                        <c:v>1071</c:v>
                      </c:pt>
                      <c:pt idx="1071">
                        <c:v>1072</c:v>
                      </c:pt>
                      <c:pt idx="1072">
                        <c:v>1073</c:v>
                      </c:pt>
                      <c:pt idx="1073">
                        <c:v>1074</c:v>
                      </c:pt>
                      <c:pt idx="1074">
                        <c:v>1075</c:v>
                      </c:pt>
                      <c:pt idx="1075">
                        <c:v>1076</c:v>
                      </c:pt>
                      <c:pt idx="1076">
                        <c:v>1077</c:v>
                      </c:pt>
                      <c:pt idx="1077">
                        <c:v>1078</c:v>
                      </c:pt>
                      <c:pt idx="1078">
                        <c:v>1079</c:v>
                      </c:pt>
                      <c:pt idx="1079">
                        <c:v>1080</c:v>
                      </c:pt>
                      <c:pt idx="1080">
                        <c:v>1081</c:v>
                      </c:pt>
                      <c:pt idx="1081">
                        <c:v>1082</c:v>
                      </c:pt>
                      <c:pt idx="1082">
                        <c:v>1083</c:v>
                      </c:pt>
                      <c:pt idx="1083">
                        <c:v>1084</c:v>
                      </c:pt>
                      <c:pt idx="1084">
                        <c:v>1085</c:v>
                      </c:pt>
                      <c:pt idx="1085">
                        <c:v>1086</c:v>
                      </c:pt>
                      <c:pt idx="1086">
                        <c:v>1087</c:v>
                      </c:pt>
                      <c:pt idx="1087">
                        <c:v>1088</c:v>
                      </c:pt>
                      <c:pt idx="1088">
                        <c:v>1089</c:v>
                      </c:pt>
                      <c:pt idx="1089">
                        <c:v>1090</c:v>
                      </c:pt>
                      <c:pt idx="1090">
                        <c:v>1091</c:v>
                      </c:pt>
                      <c:pt idx="1091">
                        <c:v>1092</c:v>
                      </c:pt>
                      <c:pt idx="1092">
                        <c:v>1093</c:v>
                      </c:pt>
                      <c:pt idx="1093">
                        <c:v>1094</c:v>
                      </c:pt>
                      <c:pt idx="1094">
                        <c:v>1095</c:v>
                      </c:pt>
                      <c:pt idx="1095">
                        <c:v>1096</c:v>
                      </c:pt>
                      <c:pt idx="1096">
                        <c:v>1097</c:v>
                      </c:pt>
                      <c:pt idx="1097">
                        <c:v>1098</c:v>
                      </c:pt>
                      <c:pt idx="1098">
                        <c:v>1099</c:v>
                      </c:pt>
                      <c:pt idx="1099">
                        <c:v>1100</c:v>
                      </c:pt>
                      <c:pt idx="1100">
                        <c:v>1101</c:v>
                      </c:pt>
                      <c:pt idx="1101">
                        <c:v>1102</c:v>
                      </c:pt>
                      <c:pt idx="1102">
                        <c:v>1103</c:v>
                      </c:pt>
                      <c:pt idx="1103">
                        <c:v>1104</c:v>
                      </c:pt>
                      <c:pt idx="1104">
                        <c:v>1105</c:v>
                      </c:pt>
                      <c:pt idx="1105">
                        <c:v>1106</c:v>
                      </c:pt>
                      <c:pt idx="1106">
                        <c:v>1107</c:v>
                      </c:pt>
                      <c:pt idx="1107">
                        <c:v>1108</c:v>
                      </c:pt>
                      <c:pt idx="1108">
                        <c:v>1109</c:v>
                      </c:pt>
                      <c:pt idx="1109">
                        <c:v>1110</c:v>
                      </c:pt>
                      <c:pt idx="1110">
                        <c:v>1111</c:v>
                      </c:pt>
                      <c:pt idx="1111">
                        <c:v>1112</c:v>
                      </c:pt>
                      <c:pt idx="1112">
                        <c:v>1113</c:v>
                      </c:pt>
                      <c:pt idx="1113">
                        <c:v>1114</c:v>
                      </c:pt>
                      <c:pt idx="1114">
                        <c:v>1115</c:v>
                      </c:pt>
                      <c:pt idx="1115">
                        <c:v>1116</c:v>
                      </c:pt>
                      <c:pt idx="1116">
                        <c:v>1117</c:v>
                      </c:pt>
                      <c:pt idx="1117">
                        <c:v>1118</c:v>
                      </c:pt>
                      <c:pt idx="1118">
                        <c:v>1119</c:v>
                      </c:pt>
                      <c:pt idx="1119">
                        <c:v>1120</c:v>
                      </c:pt>
                      <c:pt idx="1120">
                        <c:v>1121</c:v>
                      </c:pt>
                      <c:pt idx="1121">
                        <c:v>1122</c:v>
                      </c:pt>
                      <c:pt idx="1122">
                        <c:v>1123</c:v>
                      </c:pt>
                      <c:pt idx="1123">
                        <c:v>1124</c:v>
                      </c:pt>
                      <c:pt idx="1124">
                        <c:v>1125</c:v>
                      </c:pt>
                      <c:pt idx="1125">
                        <c:v>1126</c:v>
                      </c:pt>
                      <c:pt idx="1126">
                        <c:v>1127</c:v>
                      </c:pt>
                      <c:pt idx="1127">
                        <c:v>1128</c:v>
                      </c:pt>
                      <c:pt idx="1128">
                        <c:v>1129</c:v>
                      </c:pt>
                      <c:pt idx="1129">
                        <c:v>1130</c:v>
                      </c:pt>
                      <c:pt idx="1130">
                        <c:v>1131</c:v>
                      </c:pt>
                      <c:pt idx="1131">
                        <c:v>1132</c:v>
                      </c:pt>
                      <c:pt idx="1132">
                        <c:v>1133</c:v>
                      </c:pt>
                      <c:pt idx="1133">
                        <c:v>1134</c:v>
                      </c:pt>
                      <c:pt idx="1134">
                        <c:v>1135</c:v>
                      </c:pt>
                      <c:pt idx="1135">
                        <c:v>1136</c:v>
                      </c:pt>
                      <c:pt idx="1136">
                        <c:v>1137</c:v>
                      </c:pt>
                      <c:pt idx="1137">
                        <c:v>1138</c:v>
                      </c:pt>
                      <c:pt idx="1138">
                        <c:v>1139</c:v>
                      </c:pt>
                      <c:pt idx="1139">
                        <c:v>1140</c:v>
                      </c:pt>
                      <c:pt idx="1140">
                        <c:v>1141</c:v>
                      </c:pt>
                      <c:pt idx="1141">
                        <c:v>1142</c:v>
                      </c:pt>
                      <c:pt idx="1142">
                        <c:v>1143</c:v>
                      </c:pt>
                      <c:pt idx="1143">
                        <c:v>1144</c:v>
                      </c:pt>
                      <c:pt idx="1144">
                        <c:v>1145</c:v>
                      </c:pt>
                      <c:pt idx="1145">
                        <c:v>1146</c:v>
                      </c:pt>
                      <c:pt idx="1146">
                        <c:v>1147</c:v>
                      </c:pt>
                      <c:pt idx="1147">
                        <c:v>1148</c:v>
                      </c:pt>
                      <c:pt idx="1148">
                        <c:v>1149</c:v>
                      </c:pt>
                      <c:pt idx="1149">
                        <c:v>1150</c:v>
                      </c:pt>
                      <c:pt idx="1150">
                        <c:v>1151</c:v>
                      </c:pt>
                      <c:pt idx="1151">
                        <c:v>1152</c:v>
                      </c:pt>
                      <c:pt idx="1152">
                        <c:v>1153</c:v>
                      </c:pt>
                      <c:pt idx="1153">
                        <c:v>1154</c:v>
                      </c:pt>
                      <c:pt idx="1154">
                        <c:v>1155</c:v>
                      </c:pt>
                      <c:pt idx="1155">
                        <c:v>1156</c:v>
                      </c:pt>
                      <c:pt idx="1156">
                        <c:v>1157</c:v>
                      </c:pt>
                      <c:pt idx="1157">
                        <c:v>1158</c:v>
                      </c:pt>
                      <c:pt idx="1158">
                        <c:v>1159</c:v>
                      </c:pt>
                      <c:pt idx="1159">
                        <c:v>1160</c:v>
                      </c:pt>
                      <c:pt idx="1160">
                        <c:v>1161</c:v>
                      </c:pt>
                      <c:pt idx="1161">
                        <c:v>1162</c:v>
                      </c:pt>
                      <c:pt idx="1162">
                        <c:v>1163</c:v>
                      </c:pt>
                      <c:pt idx="1163">
                        <c:v>1164</c:v>
                      </c:pt>
                      <c:pt idx="1164">
                        <c:v>1165</c:v>
                      </c:pt>
                      <c:pt idx="1165">
                        <c:v>1166</c:v>
                      </c:pt>
                      <c:pt idx="1166">
                        <c:v>1167</c:v>
                      </c:pt>
                      <c:pt idx="1167">
                        <c:v>1168</c:v>
                      </c:pt>
                      <c:pt idx="1168">
                        <c:v>1169</c:v>
                      </c:pt>
                      <c:pt idx="1169">
                        <c:v>1170</c:v>
                      </c:pt>
                      <c:pt idx="1170">
                        <c:v>1171</c:v>
                      </c:pt>
                      <c:pt idx="1171">
                        <c:v>1172</c:v>
                      </c:pt>
                      <c:pt idx="1172">
                        <c:v>1173</c:v>
                      </c:pt>
                      <c:pt idx="1173">
                        <c:v>1174</c:v>
                      </c:pt>
                      <c:pt idx="1174">
                        <c:v>1175</c:v>
                      </c:pt>
                      <c:pt idx="1175">
                        <c:v>1176</c:v>
                      </c:pt>
                      <c:pt idx="1176">
                        <c:v>1177</c:v>
                      </c:pt>
                      <c:pt idx="1177">
                        <c:v>1178</c:v>
                      </c:pt>
                      <c:pt idx="1178">
                        <c:v>1179</c:v>
                      </c:pt>
                      <c:pt idx="1179">
                        <c:v>1180</c:v>
                      </c:pt>
                      <c:pt idx="1180">
                        <c:v>1181</c:v>
                      </c:pt>
                      <c:pt idx="1181">
                        <c:v>1182</c:v>
                      </c:pt>
                      <c:pt idx="1182">
                        <c:v>1183</c:v>
                      </c:pt>
                      <c:pt idx="1183">
                        <c:v>1184</c:v>
                      </c:pt>
                      <c:pt idx="1184">
                        <c:v>1185</c:v>
                      </c:pt>
                      <c:pt idx="1185">
                        <c:v>1186</c:v>
                      </c:pt>
                      <c:pt idx="1186">
                        <c:v>1187</c:v>
                      </c:pt>
                      <c:pt idx="1187">
                        <c:v>1188</c:v>
                      </c:pt>
                      <c:pt idx="1188">
                        <c:v>1189</c:v>
                      </c:pt>
                      <c:pt idx="1189">
                        <c:v>1190</c:v>
                      </c:pt>
                      <c:pt idx="1190">
                        <c:v>1191</c:v>
                      </c:pt>
                      <c:pt idx="1191">
                        <c:v>1192</c:v>
                      </c:pt>
                      <c:pt idx="1192">
                        <c:v>1193</c:v>
                      </c:pt>
                      <c:pt idx="1193">
                        <c:v>1194</c:v>
                      </c:pt>
                      <c:pt idx="1194">
                        <c:v>1195</c:v>
                      </c:pt>
                      <c:pt idx="1195">
                        <c:v>1196</c:v>
                      </c:pt>
                      <c:pt idx="1196">
                        <c:v>1197</c:v>
                      </c:pt>
                      <c:pt idx="1197">
                        <c:v>1198</c:v>
                      </c:pt>
                      <c:pt idx="1198">
                        <c:v>1199</c:v>
                      </c:pt>
                      <c:pt idx="1199">
                        <c:v>1200</c:v>
                      </c:pt>
                      <c:pt idx="1200">
                        <c:v>1201</c:v>
                      </c:pt>
                      <c:pt idx="1201">
                        <c:v>1202</c:v>
                      </c:pt>
                      <c:pt idx="1202">
                        <c:v>1203</c:v>
                      </c:pt>
                      <c:pt idx="1203">
                        <c:v>1204</c:v>
                      </c:pt>
                      <c:pt idx="1204">
                        <c:v>1205</c:v>
                      </c:pt>
                      <c:pt idx="1205">
                        <c:v>1206</c:v>
                      </c:pt>
                      <c:pt idx="1206">
                        <c:v>1207</c:v>
                      </c:pt>
                      <c:pt idx="1207">
                        <c:v>1208</c:v>
                      </c:pt>
                      <c:pt idx="1208">
                        <c:v>1209</c:v>
                      </c:pt>
                      <c:pt idx="1209">
                        <c:v>1210</c:v>
                      </c:pt>
                      <c:pt idx="1210">
                        <c:v>1211</c:v>
                      </c:pt>
                      <c:pt idx="1211">
                        <c:v>1212</c:v>
                      </c:pt>
                      <c:pt idx="1212">
                        <c:v>1213</c:v>
                      </c:pt>
                      <c:pt idx="1213">
                        <c:v>1214</c:v>
                      </c:pt>
                      <c:pt idx="1214">
                        <c:v>1215</c:v>
                      </c:pt>
                      <c:pt idx="1215">
                        <c:v>1216</c:v>
                      </c:pt>
                      <c:pt idx="1216">
                        <c:v>1217</c:v>
                      </c:pt>
                      <c:pt idx="1217">
                        <c:v>1218</c:v>
                      </c:pt>
                      <c:pt idx="1218">
                        <c:v>1219</c:v>
                      </c:pt>
                      <c:pt idx="1219">
                        <c:v>1220</c:v>
                      </c:pt>
                      <c:pt idx="1220">
                        <c:v>1221</c:v>
                      </c:pt>
                      <c:pt idx="1221">
                        <c:v>1222</c:v>
                      </c:pt>
                      <c:pt idx="1222">
                        <c:v>1223</c:v>
                      </c:pt>
                      <c:pt idx="1223">
                        <c:v>1224</c:v>
                      </c:pt>
                      <c:pt idx="1224">
                        <c:v>1225</c:v>
                      </c:pt>
                      <c:pt idx="1225">
                        <c:v>1226</c:v>
                      </c:pt>
                      <c:pt idx="1226">
                        <c:v>1227</c:v>
                      </c:pt>
                      <c:pt idx="1227">
                        <c:v>1228</c:v>
                      </c:pt>
                      <c:pt idx="1228">
                        <c:v>1229</c:v>
                      </c:pt>
                      <c:pt idx="1229">
                        <c:v>1230</c:v>
                      </c:pt>
                      <c:pt idx="1230">
                        <c:v>1231</c:v>
                      </c:pt>
                      <c:pt idx="1231">
                        <c:v>1232</c:v>
                      </c:pt>
                      <c:pt idx="1232">
                        <c:v>1233</c:v>
                      </c:pt>
                      <c:pt idx="1233">
                        <c:v>1234</c:v>
                      </c:pt>
                      <c:pt idx="1234">
                        <c:v>1235</c:v>
                      </c:pt>
                      <c:pt idx="1235">
                        <c:v>1236</c:v>
                      </c:pt>
                      <c:pt idx="1236">
                        <c:v>1237</c:v>
                      </c:pt>
                      <c:pt idx="1237">
                        <c:v>1238</c:v>
                      </c:pt>
                      <c:pt idx="1238">
                        <c:v>1239</c:v>
                      </c:pt>
                      <c:pt idx="1239">
                        <c:v>1240</c:v>
                      </c:pt>
                      <c:pt idx="1240">
                        <c:v>1241</c:v>
                      </c:pt>
                      <c:pt idx="1241">
                        <c:v>1242</c:v>
                      </c:pt>
                      <c:pt idx="1242">
                        <c:v>1243</c:v>
                      </c:pt>
                      <c:pt idx="1243">
                        <c:v>1244</c:v>
                      </c:pt>
                      <c:pt idx="1244">
                        <c:v>1245</c:v>
                      </c:pt>
                      <c:pt idx="1245">
                        <c:v>1246</c:v>
                      </c:pt>
                      <c:pt idx="1246">
                        <c:v>1247</c:v>
                      </c:pt>
                      <c:pt idx="1247">
                        <c:v>1248</c:v>
                      </c:pt>
                      <c:pt idx="1248">
                        <c:v>1249</c:v>
                      </c:pt>
                      <c:pt idx="1249">
                        <c:v>1250</c:v>
                      </c:pt>
                      <c:pt idx="1250">
                        <c:v>1251</c:v>
                      </c:pt>
                      <c:pt idx="1251">
                        <c:v>1252</c:v>
                      </c:pt>
                      <c:pt idx="1252">
                        <c:v>1253</c:v>
                      </c:pt>
                      <c:pt idx="1253">
                        <c:v>1254</c:v>
                      </c:pt>
                      <c:pt idx="1254">
                        <c:v>1255</c:v>
                      </c:pt>
                      <c:pt idx="1255">
                        <c:v>1256</c:v>
                      </c:pt>
                      <c:pt idx="1256">
                        <c:v>1257</c:v>
                      </c:pt>
                      <c:pt idx="1257">
                        <c:v>1258</c:v>
                      </c:pt>
                      <c:pt idx="1258">
                        <c:v>1259</c:v>
                      </c:pt>
                      <c:pt idx="1259">
                        <c:v>1260</c:v>
                      </c:pt>
                      <c:pt idx="1260">
                        <c:v>1261</c:v>
                      </c:pt>
                      <c:pt idx="1261">
                        <c:v>1262</c:v>
                      </c:pt>
                      <c:pt idx="1262">
                        <c:v>1263</c:v>
                      </c:pt>
                      <c:pt idx="1263">
                        <c:v>1264</c:v>
                      </c:pt>
                      <c:pt idx="1264">
                        <c:v>1265</c:v>
                      </c:pt>
                      <c:pt idx="1265">
                        <c:v>1266</c:v>
                      </c:pt>
                      <c:pt idx="1266">
                        <c:v>1267</c:v>
                      </c:pt>
                      <c:pt idx="1267">
                        <c:v>1268</c:v>
                      </c:pt>
                      <c:pt idx="1268">
                        <c:v>1269</c:v>
                      </c:pt>
                      <c:pt idx="1269">
                        <c:v>1270</c:v>
                      </c:pt>
                      <c:pt idx="1270">
                        <c:v>1271</c:v>
                      </c:pt>
                      <c:pt idx="1271">
                        <c:v>1272</c:v>
                      </c:pt>
                      <c:pt idx="1272">
                        <c:v>1273</c:v>
                      </c:pt>
                      <c:pt idx="1273">
                        <c:v>1274</c:v>
                      </c:pt>
                      <c:pt idx="1274">
                        <c:v>1275</c:v>
                      </c:pt>
                      <c:pt idx="1275">
                        <c:v>1276</c:v>
                      </c:pt>
                      <c:pt idx="1276">
                        <c:v>1277</c:v>
                      </c:pt>
                      <c:pt idx="1277">
                        <c:v>1278</c:v>
                      </c:pt>
                      <c:pt idx="1278">
                        <c:v>1279</c:v>
                      </c:pt>
                      <c:pt idx="1279">
                        <c:v>1280</c:v>
                      </c:pt>
                      <c:pt idx="1280">
                        <c:v>1281</c:v>
                      </c:pt>
                      <c:pt idx="1281">
                        <c:v>1282</c:v>
                      </c:pt>
                      <c:pt idx="1282">
                        <c:v>1283</c:v>
                      </c:pt>
                      <c:pt idx="1283">
                        <c:v>1284</c:v>
                      </c:pt>
                      <c:pt idx="1284">
                        <c:v>1285</c:v>
                      </c:pt>
                      <c:pt idx="1285">
                        <c:v>1286</c:v>
                      </c:pt>
                      <c:pt idx="1286">
                        <c:v>1287</c:v>
                      </c:pt>
                      <c:pt idx="1287">
                        <c:v>1288</c:v>
                      </c:pt>
                      <c:pt idx="1288">
                        <c:v>1289</c:v>
                      </c:pt>
                      <c:pt idx="1289">
                        <c:v>1290</c:v>
                      </c:pt>
                      <c:pt idx="1290">
                        <c:v>1291</c:v>
                      </c:pt>
                      <c:pt idx="1291">
                        <c:v>1292</c:v>
                      </c:pt>
                      <c:pt idx="1292">
                        <c:v>1293</c:v>
                      </c:pt>
                      <c:pt idx="1293">
                        <c:v>1294</c:v>
                      </c:pt>
                      <c:pt idx="1294">
                        <c:v>1295</c:v>
                      </c:pt>
                      <c:pt idx="1295">
                        <c:v>1296</c:v>
                      </c:pt>
                      <c:pt idx="1296">
                        <c:v>1297</c:v>
                      </c:pt>
                      <c:pt idx="1297">
                        <c:v>1298</c:v>
                      </c:pt>
                      <c:pt idx="1298">
                        <c:v>1299</c:v>
                      </c:pt>
                      <c:pt idx="1299">
                        <c:v>1300</c:v>
                      </c:pt>
                      <c:pt idx="1300">
                        <c:v>1301</c:v>
                      </c:pt>
                      <c:pt idx="1301">
                        <c:v>1302</c:v>
                      </c:pt>
                      <c:pt idx="1302">
                        <c:v>1303</c:v>
                      </c:pt>
                      <c:pt idx="1303">
                        <c:v>1304</c:v>
                      </c:pt>
                      <c:pt idx="1304">
                        <c:v>1305</c:v>
                      </c:pt>
                      <c:pt idx="1305">
                        <c:v>1306</c:v>
                      </c:pt>
                      <c:pt idx="1306">
                        <c:v>1307</c:v>
                      </c:pt>
                      <c:pt idx="1307">
                        <c:v>1308</c:v>
                      </c:pt>
                      <c:pt idx="1308">
                        <c:v>1309</c:v>
                      </c:pt>
                      <c:pt idx="1309">
                        <c:v>1310</c:v>
                      </c:pt>
                      <c:pt idx="1310">
                        <c:v>1311</c:v>
                      </c:pt>
                      <c:pt idx="1311">
                        <c:v>1312</c:v>
                      </c:pt>
                      <c:pt idx="1312">
                        <c:v>1313</c:v>
                      </c:pt>
                      <c:pt idx="1313">
                        <c:v>1314</c:v>
                      </c:pt>
                      <c:pt idx="1314">
                        <c:v>1315</c:v>
                      </c:pt>
                      <c:pt idx="1315">
                        <c:v>1316</c:v>
                      </c:pt>
                      <c:pt idx="1316">
                        <c:v>1317</c:v>
                      </c:pt>
                      <c:pt idx="1317">
                        <c:v>1318</c:v>
                      </c:pt>
                      <c:pt idx="1318">
                        <c:v>1319</c:v>
                      </c:pt>
                      <c:pt idx="1319">
                        <c:v>1320</c:v>
                      </c:pt>
                      <c:pt idx="1320">
                        <c:v>1321</c:v>
                      </c:pt>
                      <c:pt idx="1321">
                        <c:v>1322</c:v>
                      </c:pt>
                      <c:pt idx="1322">
                        <c:v>1323</c:v>
                      </c:pt>
                      <c:pt idx="1323">
                        <c:v>1324</c:v>
                      </c:pt>
                      <c:pt idx="1324">
                        <c:v>1325</c:v>
                      </c:pt>
                      <c:pt idx="1325">
                        <c:v>1326</c:v>
                      </c:pt>
                      <c:pt idx="1326">
                        <c:v>1327</c:v>
                      </c:pt>
                      <c:pt idx="1327">
                        <c:v>1328</c:v>
                      </c:pt>
                      <c:pt idx="1328">
                        <c:v>1329</c:v>
                      </c:pt>
                      <c:pt idx="1329">
                        <c:v>1330</c:v>
                      </c:pt>
                      <c:pt idx="1330">
                        <c:v>1331</c:v>
                      </c:pt>
                      <c:pt idx="1331">
                        <c:v>1332</c:v>
                      </c:pt>
                      <c:pt idx="1332">
                        <c:v>1333</c:v>
                      </c:pt>
                      <c:pt idx="1333">
                        <c:v>1334</c:v>
                      </c:pt>
                      <c:pt idx="1334">
                        <c:v>1335</c:v>
                      </c:pt>
                      <c:pt idx="1335">
                        <c:v>1336</c:v>
                      </c:pt>
                      <c:pt idx="1336">
                        <c:v>1337</c:v>
                      </c:pt>
                      <c:pt idx="1337">
                        <c:v>1338</c:v>
                      </c:pt>
                      <c:pt idx="1338">
                        <c:v>1339</c:v>
                      </c:pt>
                      <c:pt idx="1339">
                        <c:v>1340</c:v>
                      </c:pt>
                      <c:pt idx="1340">
                        <c:v>1341</c:v>
                      </c:pt>
                      <c:pt idx="1341">
                        <c:v>1342</c:v>
                      </c:pt>
                      <c:pt idx="1342">
                        <c:v>1343</c:v>
                      </c:pt>
                      <c:pt idx="1343">
                        <c:v>1344</c:v>
                      </c:pt>
                      <c:pt idx="1344">
                        <c:v>1345</c:v>
                      </c:pt>
                      <c:pt idx="1345">
                        <c:v>1346</c:v>
                      </c:pt>
                      <c:pt idx="1346">
                        <c:v>1347</c:v>
                      </c:pt>
                      <c:pt idx="1347">
                        <c:v>1348</c:v>
                      </c:pt>
                      <c:pt idx="1348">
                        <c:v>1349</c:v>
                      </c:pt>
                      <c:pt idx="1349">
                        <c:v>1350</c:v>
                      </c:pt>
                      <c:pt idx="1350">
                        <c:v>1351</c:v>
                      </c:pt>
                      <c:pt idx="1351">
                        <c:v>1352</c:v>
                      </c:pt>
                      <c:pt idx="1352">
                        <c:v>1353</c:v>
                      </c:pt>
                      <c:pt idx="1353">
                        <c:v>1354</c:v>
                      </c:pt>
                      <c:pt idx="1354">
                        <c:v>1355</c:v>
                      </c:pt>
                      <c:pt idx="1355">
                        <c:v>1356</c:v>
                      </c:pt>
                      <c:pt idx="1356">
                        <c:v>1357</c:v>
                      </c:pt>
                      <c:pt idx="1357">
                        <c:v>1358</c:v>
                      </c:pt>
                      <c:pt idx="1358">
                        <c:v>1359</c:v>
                      </c:pt>
                      <c:pt idx="1359">
                        <c:v>1360</c:v>
                      </c:pt>
                      <c:pt idx="1360">
                        <c:v>1361</c:v>
                      </c:pt>
                      <c:pt idx="1361">
                        <c:v>1362</c:v>
                      </c:pt>
                      <c:pt idx="1362">
                        <c:v>1363</c:v>
                      </c:pt>
                      <c:pt idx="1363">
                        <c:v>1364</c:v>
                      </c:pt>
                      <c:pt idx="1364">
                        <c:v>1365</c:v>
                      </c:pt>
                      <c:pt idx="1365">
                        <c:v>1366</c:v>
                      </c:pt>
                      <c:pt idx="1366">
                        <c:v>1367</c:v>
                      </c:pt>
                      <c:pt idx="1367">
                        <c:v>1368</c:v>
                      </c:pt>
                      <c:pt idx="1368">
                        <c:v>1369</c:v>
                      </c:pt>
                      <c:pt idx="1369">
                        <c:v>1370</c:v>
                      </c:pt>
                      <c:pt idx="1370">
                        <c:v>1371</c:v>
                      </c:pt>
                      <c:pt idx="1371">
                        <c:v>1372</c:v>
                      </c:pt>
                      <c:pt idx="1372">
                        <c:v>1373</c:v>
                      </c:pt>
                      <c:pt idx="1373">
                        <c:v>1374</c:v>
                      </c:pt>
                      <c:pt idx="1374">
                        <c:v>1375</c:v>
                      </c:pt>
                      <c:pt idx="1375">
                        <c:v>1376</c:v>
                      </c:pt>
                      <c:pt idx="1376">
                        <c:v>1377</c:v>
                      </c:pt>
                      <c:pt idx="1377">
                        <c:v>1378</c:v>
                      </c:pt>
                      <c:pt idx="1378">
                        <c:v>1379</c:v>
                      </c:pt>
                      <c:pt idx="1379">
                        <c:v>1380</c:v>
                      </c:pt>
                      <c:pt idx="1380">
                        <c:v>1381</c:v>
                      </c:pt>
                      <c:pt idx="1381">
                        <c:v>1382</c:v>
                      </c:pt>
                      <c:pt idx="1382">
                        <c:v>1383</c:v>
                      </c:pt>
                      <c:pt idx="1383">
                        <c:v>1384</c:v>
                      </c:pt>
                      <c:pt idx="1384">
                        <c:v>1385</c:v>
                      </c:pt>
                      <c:pt idx="1385">
                        <c:v>1386</c:v>
                      </c:pt>
                      <c:pt idx="1386">
                        <c:v>1387</c:v>
                      </c:pt>
                      <c:pt idx="1387">
                        <c:v>1388</c:v>
                      </c:pt>
                      <c:pt idx="1388">
                        <c:v>1389</c:v>
                      </c:pt>
                      <c:pt idx="1389">
                        <c:v>1390</c:v>
                      </c:pt>
                      <c:pt idx="1390">
                        <c:v>1391</c:v>
                      </c:pt>
                      <c:pt idx="1391">
                        <c:v>1392</c:v>
                      </c:pt>
                      <c:pt idx="1392">
                        <c:v>1393</c:v>
                      </c:pt>
                      <c:pt idx="1393">
                        <c:v>1394</c:v>
                      </c:pt>
                      <c:pt idx="1394">
                        <c:v>1395</c:v>
                      </c:pt>
                      <c:pt idx="1395">
                        <c:v>1396</c:v>
                      </c:pt>
                      <c:pt idx="1396">
                        <c:v>1397</c:v>
                      </c:pt>
                      <c:pt idx="1397">
                        <c:v>1398</c:v>
                      </c:pt>
                      <c:pt idx="1398">
                        <c:v>1399</c:v>
                      </c:pt>
                      <c:pt idx="1399">
                        <c:v>1400</c:v>
                      </c:pt>
                      <c:pt idx="1400">
                        <c:v>1401</c:v>
                      </c:pt>
                      <c:pt idx="1401">
                        <c:v>1402</c:v>
                      </c:pt>
                      <c:pt idx="1402">
                        <c:v>1403</c:v>
                      </c:pt>
                      <c:pt idx="1403">
                        <c:v>1404</c:v>
                      </c:pt>
                      <c:pt idx="1404">
                        <c:v>1405</c:v>
                      </c:pt>
                      <c:pt idx="1405">
                        <c:v>1406</c:v>
                      </c:pt>
                      <c:pt idx="1406">
                        <c:v>1407</c:v>
                      </c:pt>
                      <c:pt idx="1407">
                        <c:v>1408</c:v>
                      </c:pt>
                      <c:pt idx="1408">
                        <c:v>1409</c:v>
                      </c:pt>
                      <c:pt idx="1409">
                        <c:v>1410</c:v>
                      </c:pt>
                      <c:pt idx="1410">
                        <c:v>1411</c:v>
                      </c:pt>
                      <c:pt idx="1411">
                        <c:v>1412</c:v>
                      </c:pt>
                      <c:pt idx="1412">
                        <c:v>1413</c:v>
                      </c:pt>
                      <c:pt idx="1413">
                        <c:v>1414</c:v>
                      </c:pt>
                      <c:pt idx="1414">
                        <c:v>1415</c:v>
                      </c:pt>
                      <c:pt idx="1415">
                        <c:v>1416</c:v>
                      </c:pt>
                      <c:pt idx="1416">
                        <c:v>1417</c:v>
                      </c:pt>
                      <c:pt idx="1417">
                        <c:v>1418</c:v>
                      </c:pt>
                      <c:pt idx="1418">
                        <c:v>1419</c:v>
                      </c:pt>
                      <c:pt idx="1419">
                        <c:v>1420</c:v>
                      </c:pt>
                      <c:pt idx="1420">
                        <c:v>1421</c:v>
                      </c:pt>
                      <c:pt idx="1421">
                        <c:v>1422</c:v>
                      </c:pt>
                      <c:pt idx="1422">
                        <c:v>1423</c:v>
                      </c:pt>
                      <c:pt idx="1423">
                        <c:v>1424</c:v>
                      </c:pt>
                      <c:pt idx="1424">
                        <c:v>1425</c:v>
                      </c:pt>
                      <c:pt idx="1425">
                        <c:v>1426</c:v>
                      </c:pt>
                      <c:pt idx="1426">
                        <c:v>1427</c:v>
                      </c:pt>
                      <c:pt idx="1427">
                        <c:v>1428</c:v>
                      </c:pt>
                      <c:pt idx="1428">
                        <c:v>1429</c:v>
                      </c:pt>
                      <c:pt idx="1429">
                        <c:v>1430</c:v>
                      </c:pt>
                      <c:pt idx="1430">
                        <c:v>1431</c:v>
                      </c:pt>
                      <c:pt idx="1431">
                        <c:v>1432</c:v>
                      </c:pt>
                      <c:pt idx="1432">
                        <c:v>1433</c:v>
                      </c:pt>
                      <c:pt idx="1433">
                        <c:v>1434</c:v>
                      </c:pt>
                      <c:pt idx="1434">
                        <c:v>1435</c:v>
                      </c:pt>
                      <c:pt idx="1435">
                        <c:v>1436</c:v>
                      </c:pt>
                      <c:pt idx="1436">
                        <c:v>1437</c:v>
                      </c:pt>
                      <c:pt idx="1437">
                        <c:v>1438</c:v>
                      </c:pt>
                      <c:pt idx="1438">
                        <c:v>1439</c:v>
                      </c:pt>
                      <c:pt idx="1439">
                        <c:v>1440</c:v>
                      </c:pt>
                      <c:pt idx="1440">
                        <c:v>1441</c:v>
                      </c:pt>
                      <c:pt idx="1441">
                        <c:v>1442</c:v>
                      </c:pt>
                      <c:pt idx="1442">
                        <c:v>1443</c:v>
                      </c:pt>
                      <c:pt idx="1443">
                        <c:v>1444</c:v>
                      </c:pt>
                      <c:pt idx="1444">
                        <c:v>1445</c:v>
                      </c:pt>
                      <c:pt idx="1445">
                        <c:v>1446</c:v>
                      </c:pt>
                      <c:pt idx="1446">
                        <c:v>1447</c:v>
                      </c:pt>
                      <c:pt idx="1447">
                        <c:v>1448</c:v>
                      </c:pt>
                      <c:pt idx="1448">
                        <c:v>1449</c:v>
                      </c:pt>
                      <c:pt idx="1449">
                        <c:v>1450</c:v>
                      </c:pt>
                      <c:pt idx="1450">
                        <c:v>1451</c:v>
                      </c:pt>
                      <c:pt idx="1451">
                        <c:v>1452</c:v>
                      </c:pt>
                      <c:pt idx="1452">
                        <c:v>1453</c:v>
                      </c:pt>
                      <c:pt idx="1453">
                        <c:v>1454</c:v>
                      </c:pt>
                      <c:pt idx="1454">
                        <c:v>1455</c:v>
                      </c:pt>
                      <c:pt idx="1455">
                        <c:v>1456</c:v>
                      </c:pt>
                      <c:pt idx="1456">
                        <c:v>1457</c:v>
                      </c:pt>
                      <c:pt idx="1457">
                        <c:v>1458</c:v>
                      </c:pt>
                      <c:pt idx="1458">
                        <c:v>1459</c:v>
                      </c:pt>
                      <c:pt idx="1459">
                        <c:v>1460</c:v>
                      </c:pt>
                      <c:pt idx="1460">
                        <c:v>1461</c:v>
                      </c:pt>
                      <c:pt idx="1461">
                        <c:v>1462</c:v>
                      </c:pt>
                      <c:pt idx="1462">
                        <c:v>1463</c:v>
                      </c:pt>
                      <c:pt idx="1463">
                        <c:v>1464</c:v>
                      </c:pt>
                      <c:pt idx="1464">
                        <c:v>1465</c:v>
                      </c:pt>
                      <c:pt idx="1465">
                        <c:v>1466</c:v>
                      </c:pt>
                      <c:pt idx="1466">
                        <c:v>1467</c:v>
                      </c:pt>
                      <c:pt idx="1467">
                        <c:v>1468</c:v>
                      </c:pt>
                      <c:pt idx="1468">
                        <c:v>1469</c:v>
                      </c:pt>
                      <c:pt idx="1469">
                        <c:v>1470</c:v>
                      </c:pt>
                      <c:pt idx="1470">
                        <c:v>1471</c:v>
                      </c:pt>
                      <c:pt idx="1471">
                        <c:v>1472</c:v>
                      </c:pt>
                      <c:pt idx="1472">
                        <c:v>1473</c:v>
                      </c:pt>
                      <c:pt idx="1473">
                        <c:v>1474</c:v>
                      </c:pt>
                      <c:pt idx="1474">
                        <c:v>1475</c:v>
                      </c:pt>
                      <c:pt idx="1475">
                        <c:v>1476</c:v>
                      </c:pt>
                      <c:pt idx="1476">
                        <c:v>1477</c:v>
                      </c:pt>
                      <c:pt idx="1477">
                        <c:v>1478</c:v>
                      </c:pt>
                      <c:pt idx="1478">
                        <c:v>1479</c:v>
                      </c:pt>
                      <c:pt idx="1479">
                        <c:v>1480</c:v>
                      </c:pt>
                      <c:pt idx="1480">
                        <c:v>1481</c:v>
                      </c:pt>
                      <c:pt idx="1481">
                        <c:v>1482</c:v>
                      </c:pt>
                      <c:pt idx="1482">
                        <c:v>1483</c:v>
                      </c:pt>
                      <c:pt idx="1483">
                        <c:v>1484</c:v>
                      </c:pt>
                      <c:pt idx="1484">
                        <c:v>1485</c:v>
                      </c:pt>
                      <c:pt idx="1485">
                        <c:v>1486</c:v>
                      </c:pt>
                      <c:pt idx="1486">
                        <c:v>1487</c:v>
                      </c:pt>
                      <c:pt idx="1487">
                        <c:v>1488</c:v>
                      </c:pt>
                      <c:pt idx="1488">
                        <c:v>1489</c:v>
                      </c:pt>
                      <c:pt idx="1489">
                        <c:v>1490</c:v>
                      </c:pt>
                      <c:pt idx="1490">
                        <c:v>1491</c:v>
                      </c:pt>
                      <c:pt idx="1491">
                        <c:v>1492</c:v>
                      </c:pt>
                      <c:pt idx="1492">
                        <c:v>1493</c:v>
                      </c:pt>
                      <c:pt idx="1493">
                        <c:v>1494</c:v>
                      </c:pt>
                      <c:pt idx="1494">
                        <c:v>1495</c:v>
                      </c:pt>
                      <c:pt idx="1495">
                        <c:v>1496</c:v>
                      </c:pt>
                      <c:pt idx="1496">
                        <c:v>1497</c:v>
                      </c:pt>
                      <c:pt idx="1497">
                        <c:v>1498</c:v>
                      </c:pt>
                      <c:pt idx="1498">
                        <c:v>1499</c:v>
                      </c:pt>
                      <c:pt idx="1499">
                        <c:v>1500</c:v>
                      </c:pt>
                      <c:pt idx="1500">
                        <c:v>1501</c:v>
                      </c:pt>
                      <c:pt idx="1501">
                        <c:v>1502</c:v>
                      </c:pt>
                      <c:pt idx="1502">
                        <c:v>1503</c:v>
                      </c:pt>
                      <c:pt idx="1503">
                        <c:v>1504</c:v>
                      </c:pt>
                      <c:pt idx="1504">
                        <c:v>1505</c:v>
                      </c:pt>
                      <c:pt idx="1505">
                        <c:v>1506</c:v>
                      </c:pt>
                      <c:pt idx="1506">
                        <c:v>1507</c:v>
                      </c:pt>
                      <c:pt idx="1507">
                        <c:v>1508</c:v>
                      </c:pt>
                      <c:pt idx="1508">
                        <c:v>1509</c:v>
                      </c:pt>
                      <c:pt idx="1509">
                        <c:v>1510</c:v>
                      </c:pt>
                      <c:pt idx="1510">
                        <c:v>1511</c:v>
                      </c:pt>
                      <c:pt idx="1511">
                        <c:v>1512</c:v>
                      </c:pt>
                      <c:pt idx="1512">
                        <c:v>1513</c:v>
                      </c:pt>
                      <c:pt idx="1513">
                        <c:v>1514</c:v>
                      </c:pt>
                      <c:pt idx="1514">
                        <c:v>1515</c:v>
                      </c:pt>
                      <c:pt idx="1515">
                        <c:v>1516</c:v>
                      </c:pt>
                      <c:pt idx="1516">
                        <c:v>1517</c:v>
                      </c:pt>
                      <c:pt idx="1517">
                        <c:v>1518</c:v>
                      </c:pt>
                      <c:pt idx="1518">
                        <c:v>1519</c:v>
                      </c:pt>
                      <c:pt idx="1519">
                        <c:v>1520</c:v>
                      </c:pt>
                      <c:pt idx="1520">
                        <c:v>1521</c:v>
                      </c:pt>
                      <c:pt idx="1521">
                        <c:v>1522</c:v>
                      </c:pt>
                      <c:pt idx="1522">
                        <c:v>1523</c:v>
                      </c:pt>
                      <c:pt idx="1523">
                        <c:v>1524</c:v>
                      </c:pt>
                      <c:pt idx="1524">
                        <c:v>1525</c:v>
                      </c:pt>
                      <c:pt idx="1525">
                        <c:v>1526</c:v>
                      </c:pt>
                      <c:pt idx="1526">
                        <c:v>1527</c:v>
                      </c:pt>
                      <c:pt idx="1527">
                        <c:v>1528</c:v>
                      </c:pt>
                      <c:pt idx="1528">
                        <c:v>1529</c:v>
                      </c:pt>
                      <c:pt idx="1529">
                        <c:v>1530</c:v>
                      </c:pt>
                      <c:pt idx="1530">
                        <c:v>1531</c:v>
                      </c:pt>
                      <c:pt idx="1531">
                        <c:v>1532</c:v>
                      </c:pt>
                      <c:pt idx="1532">
                        <c:v>1533</c:v>
                      </c:pt>
                      <c:pt idx="1533">
                        <c:v>1534</c:v>
                      </c:pt>
                      <c:pt idx="1534">
                        <c:v>1535</c:v>
                      </c:pt>
                      <c:pt idx="1535">
                        <c:v>1536</c:v>
                      </c:pt>
                      <c:pt idx="1536">
                        <c:v>1537</c:v>
                      </c:pt>
                      <c:pt idx="1537">
                        <c:v>1538</c:v>
                      </c:pt>
                      <c:pt idx="1538">
                        <c:v>1539</c:v>
                      </c:pt>
                      <c:pt idx="1539">
                        <c:v>1540</c:v>
                      </c:pt>
                      <c:pt idx="1540">
                        <c:v>1541</c:v>
                      </c:pt>
                      <c:pt idx="1541">
                        <c:v>1542</c:v>
                      </c:pt>
                      <c:pt idx="1542">
                        <c:v>1543</c:v>
                      </c:pt>
                      <c:pt idx="1543">
                        <c:v>1544</c:v>
                      </c:pt>
                      <c:pt idx="1544">
                        <c:v>1545</c:v>
                      </c:pt>
                      <c:pt idx="1545">
                        <c:v>1546</c:v>
                      </c:pt>
                      <c:pt idx="1546">
                        <c:v>1547</c:v>
                      </c:pt>
                      <c:pt idx="1547">
                        <c:v>1548</c:v>
                      </c:pt>
                      <c:pt idx="1548">
                        <c:v>1549</c:v>
                      </c:pt>
                      <c:pt idx="1549">
                        <c:v>1550</c:v>
                      </c:pt>
                      <c:pt idx="1550">
                        <c:v>1551</c:v>
                      </c:pt>
                      <c:pt idx="1551">
                        <c:v>1552</c:v>
                      </c:pt>
                      <c:pt idx="1552">
                        <c:v>1553</c:v>
                      </c:pt>
                      <c:pt idx="1553">
                        <c:v>1554</c:v>
                      </c:pt>
                      <c:pt idx="1554">
                        <c:v>1555</c:v>
                      </c:pt>
                      <c:pt idx="1555">
                        <c:v>1556</c:v>
                      </c:pt>
                      <c:pt idx="1556">
                        <c:v>1557</c:v>
                      </c:pt>
                      <c:pt idx="1557">
                        <c:v>1558</c:v>
                      </c:pt>
                      <c:pt idx="1558">
                        <c:v>1559</c:v>
                      </c:pt>
                      <c:pt idx="1559">
                        <c:v>1560</c:v>
                      </c:pt>
                      <c:pt idx="1560">
                        <c:v>1561</c:v>
                      </c:pt>
                      <c:pt idx="1561">
                        <c:v>1562</c:v>
                      </c:pt>
                      <c:pt idx="1562">
                        <c:v>1563</c:v>
                      </c:pt>
                      <c:pt idx="1563">
                        <c:v>1564</c:v>
                      </c:pt>
                      <c:pt idx="1564">
                        <c:v>1565</c:v>
                      </c:pt>
                      <c:pt idx="1565">
                        <c:v>1566</c:v>
                      </c:pt>
                      <c:pt idx="1566">
                        <c:v>1567</c:v>
                      </c:pt>
                      <c:pt idx="1567">
                        <c:v>1568</c:v>
                      </c:pt>
                      <c:pt idx="1568">
                        <c:v>1569</c:v>
                      </c:pt>
                      <c:pt idx="1569">
                        <c:v>1570</c:v>
                      </c:pt>
                      <c:pt idx="1570">
                        <c:v>1571</c:v>
                      </c:pt>
                      <c:pt idx="1571">
                        <c:v>1572</c:v>
                      </c:pt>
                      <c:pt idx="1572">
                        <c:v>1573</c:v>
                      </c:pt>
                      <c:pt idx="1573">
                        <c:v>1574</c:v>
                      </c:pt>
                      <c:pt idx="1574">
                        <c:v>1575</c:v>
                      </c:pt>
                      <c:pt idx="1575">
                        <c:v>1576</c:v>
                      </c:pt>
                      <c:pt idx="1576">
                        <c:v>1577</c:v>
                      </c:pt>
                      <c:pt idx="1577">
                        <c:v>1578</c:v>
                      </c:pt>
                      <c:pt idx="1578">
                        <c:v>1579</c:v>
                      </c:pt>
                      <c:pt idx="1579">
                        <c:v>1580</c:v>
                      </c:pt>
                      <c:pt idx="1580">
                        <c:v>1581</c:v>
                      </c:pt>
                      <c:pt idx="1581">
                        <c:v>1582</c:v>
                      </c:pt>
                      <c:pt idx="1582">
                        <c:v>1583</c:v>
                      </c:pt>
                      <c:pt idx="1583">
                        <c:v>1584</c:v>
                      </c:pt>
                      <c:pt idx="1584">
                        <c:v>1585</c:v>
                      </c:pt>
                      <c:pt idx="1585">
                        <c:v>1586</c:v>
                      </c:pt>
                      <c:pt idx="1586">
                        <c:v>1587</c:v>
                      </c:pt>
                      <c:pt idx="1587">
                        <c:v>1588</c:v>
                      </c:pt>
                      <c:pt idx="1588">
                        <c:v>1589</c:v>
                      </c:pt>
                      <c:pt idx="1589">
                        <c:v>1590</c:v>
                      </c:pt>
                      <c:pt idx="1590">
                        <c:v>1591</c:v>
                      </c:pt>
                      <c:pt idx="1591">
                        <c:v>1592</c:v>
                      </c:pt>
                      <c:pt idx="1592">
                        <c:v>1593</c:v>
                      </c:pt>
                      <c:pt idx="1593">
                        <c:v>1594</c:v>
                      </c:pt>
                      <c:pt idx="1594">
                        <c:v>1595</c:v>
                      </c:pt>
                      <c:pt idx="1595">
                        <c:v>1596</c:v>
                      </c:pt>
                      <c:pt idx="1596">
                        <c:v>1597</c:v>
                      </c:pt>
                      <c:pt idx="1597">
                        <c:v>1598</c:v>
                      </c:pt>
                      <c:pt idx="1598">
                        <c:v>1599</c:v>
                      </c:pt>
                      <c:pt idx="1599">
                        <c:v>1600</c:v>
                      </c:pt>
                      <c:pt idx="1600">
                        <c:v>1601</c:v>
                      </c:pt>
                      <c:pt idx="1601">
                        <c:v>1602</c:v>
                      </c:pt>
                      <c:pt idx="1602">
                        <c:v>1603</c:v>
                      </c:pt>
                      <c:pt idx="1603">
                        <c:v>1604</c:v>
                      </c:pt>
                      <c:pt idx="1604">
                        <c:v>1605</c:v>
                      </c:pt>
                      <c:pt idx="1605">
                        <c:v>1606</c:v>
                      </c:pt>
                      <c:pt idx="1606">
                        <c:v>1607</c:v>
                      </c:pt>
                      <c:pt idx="1607">
                        <c:v>1608</c:v>
                      </c:pt>
                      <c:pt idx="1608">
                        <c:v>1609</c:v>
                      </c:pt>
                      <c:pt idx="1609">
                        <c:v>1610</c:v>
                      </c:pt>
                      <c:pt idx="1610">
                        <c:v>1611</c:v>
                      </c:pt>
                      <c:pt idx="1611">
                        <c:v>1612</c:v>
                      </c:pt>
                      <c:pt idx="1612">
                        <c:v>1613</c:v>
                      </c:pt>
                      <c:pt idx="1613">
                        <c:v>1614</c:v>
                      </c:pt>
                      <c:pt idx="1614">
                        <c:v>1615</c:v>
                      </c:pt>
                      <c:pt idx="1615">
                        <c:v>1616</c:v>
                      </c:pt>
                      <c:pt idx="1616">
                        <c:v>1617</c:v>
                      </c:pt>
                      <c:pt idx="1617">
                        <c:v>1618</c:v>
                      </c:pt>
                      <c:pt idx="1618">
                        <c:v>1619</c:v>
                      </c:pt>
                      <c:pt idx="1619">
                        <c:v>1620</c:v>
                      </c:pt>
                      <c:pt idx="1620">
                        <c:v>1621</c:v>
                      </c:pt>
                      <c:pt idx="1621">
                        <c:v>1622</c:v>
                      </c:pt>
                      <c:pt idx="1622">
                        <c:v>1623</c:v>
                      </c:pt>
                      <c:pt idx="1623">
                        <c:v>1624</c:v>
                      </c:pt>
                      <c:pt idx="1624">
                        <c:v>1625</c:v>
                      </c:pt>
                      <c:pt idx="1625">
                        <c:v>1626</c:v>
                      </c:pt>
                      <c:pt idx="1626">
                        <c:v>1627</c:v>
                      </c:pt>
                      <c:pt idx="1627">
                        <c:v>1628</c:v>
                      </c:pt>
                      <c:pt idx="1628">
                        <c:v>1629</c:v>
                      </c:pt>
                      <c:pt idx="1629">
                        <c:v>1630</c:v>
                      </c:pt>
                      <c:pt idx="1630">
                        <c:v>1631</c:v>
                      </c:pt>
                      <c:pt idx="1631">
                        <c:v>1632</c:v>
                      </c:pt>
                      <c:pt idx="1632">
                        <c:v>1633</c:v>
                      </c:pt>
                      <c:pt idx="1633">
                        <c:v>1634</c:v>
                      </c:pt>
                      <c:pt idx="1634">
                        <c:v>1635</c:v>
                      </c:pt>
                      <c:pt idx="1635">
                        <c:v>1636</c:v>
                      </c:pt>
                      <c:pt idx="1636">
                        <c:v>1637</c:v>
                      </c:pt>
                      <c:pt idx="1637">
                        <c:v>1638</c:v>
                      </c:pt>
                      <c:pt idx="1638">
                        <c:v>1639</c:v>
                      </c:pt>
                      <c:pt idx="1639">
                        <c:v>1640</c:v>
                      </c:pt>
                      <c:pt idx="1640">
                        <c:v>1641</c:v>
                      </c:pt>
                      <c:pt idx="1641">
                        <c:v>1642</c:v>
                      </c:pt>
                      <c:pt idx="1642">
                        <c:v>1643</c:v>
                      </c:pt>
                      <c:pt idx="1643">
                        <c:v>1644</c:v>
                      </c:pt>
                      <c:pt idx="1644">
                        <c:v>1645</c:v>
                      </c:pt>
                      <c:pt idx="1645">
                        <c:v>1646</c:v>
                      </c:pt>
                      <c:pt idx="1646">
                        <c:v>1647</c:v>
                      </c:pt>
                      <c:pt idx="1647">
                        <c:v>1648</c:v>
                      </c:pt>
                      <c:pt idx="1648">
                        <c:v>1649</c:v>
                      </c:pt>
                      <c:pt idx="1649">
                        <c:v>1650</c:v>
                      </c:pt>
                      <c:pt idx="1650">
                        <c:v>1651</c:v>
                      </c:pt>
                      <c:pt idx="1651">
                        <c:v>1652</c:v>
                      </c:pt>
                      <c:pt idx="1652">
                        <c:v>1653</c:v>
                      </c:pt>
                      <c:pt idx="1653">
                        <c:v>1654</c:v>
                      </c:pt>
                      <c:pt idx="1654">
                        <c:v>1655</c:v>
                      </c:pt>
                      <c:pt idx="1655">
                        <c:v>1656</c:v>
                      </c:pt>
                      <c:pt idx="1656">
                        <c:v>1657</c:v>
                      </c:pt>
                      <c:pt idx="1657">
                        <c:v>1658</c:v>
                      </c:pt>
                      <c:pt idx="1658">
                        <c:v>1659</c:v>
                      </c:pt>
                      <c:pt idx="1659">
                        <c:v>1660</c:v>
                      </c:pt>
                      <c:pt idx="1660">
                        <c:v>1661</c:v>
                      </c:pt>
                      <c:pt idx="1661">
                        <c:v>1662</c:v>
                      </c:pt>
                      <c:pt idx="1662">
                        <c:v>1663</c:v>
                      </c:pt>
                      <c:pt idx="1663">
                        <c:v>1664</c:v>
                      </c:pt>
                      <c:pt idx="1664">
                        <c:v>1665</c:v>
                      </c:pt>
                      <c:pt idx="1665">
                        <c:v>1666</c:v>
                      </c:pt>
                      <c:pt idx="1666">
                        <c:v>1667</c:v>
                      </c:pt>
                      <c:pt idx="1667">
                        <c:v>1668</c:v>
                      </c:pt>
                      <c:pt idx="1668">
                        <c:v>1669</c:v>
                      </c:pt>
                      <c:pt idx="1669">
                        <c:v>1670</c:v>
                      </c:pt>
                      <c:pt idx="1670">
                        <c:v>1671</c:v>
                      </c:pt>
                      <c:pt idx="1671">
                        <c:v>1672</c:v>
                      </c:pt>
                      <c:pt idx="1672">
                        <c:v>1673</c:v>
                      </c:pt>
                      <c:pt idx="1673">
                        <c:v>1674</c:v>
                      </c:pt>
                      <c:pt idx="1674">
                        <c:v>1675</c:v>
                      </c:pt>
                      <c:pt idx="1675">
                        <c:v>1676</c:v>
                      </c:pt>
                      <c:pt idx="1676">
                        <c:v>1677</c:v>
                      </c:pt>
                      <c:pt idx="1677">
                        <c:v>1678</c:v>
                      </c:pt>
                      <c:pt idx="1678">
                        <c:v>1679</c:v>
                      </c:pt>
                      <c:pt idx="1679">
                        <c:v>1680</c:v>
                      </c:pt>
                      <c:pt idx="1680">
                        <c:v>1681</c:v>
                      </c:pt>
                      <c:pt idx="1681">
                        <c:v>1682</c:v>
                      </c:pt>
                      <c:pt idx="1682">
                        <c:v>1683</c:v>
                      </c:pt>
                      <c:pt idx="1683">
                        <c:v>1684</c:v>
                      </c:pt>
                      <c:pt idx="1684">
                        <c:v>1685</c:v>
                      </c:pt>
                      <c:pt idx="1685">
                        <c:v>1686</c:v>
                      </c:pt>
                      <c:pt idx="1686">
                        <c:v>1687</c:v>
                      </c:pt>
                      <c:pt idx="1687">
                        <c:v>1688</c:v>
                      </c:pt>
                      <c:pt idx="1688">
                        <c:v>1689</c:v>
                      </c:pt>
                      <c:pt idx="1689">
                        <c:v>1690</c:v>
                      </c:pt>
                      <c:pt idx="1690">
                        <c:v>1691</c:v>
                      </c:pt>
                      <c:pt idx="1691">
                        <c:v>1692</c:v>
                      </c:pt>
                      <c:pt idx="1692">
                        <c:v>1693</c:v>
                      </c:pt>
                      <c:pt idx="1693">
                        <c:v>1694</c:v>
                      </c:pt>
                      <c:pt idx="1694">
                        <c:v>1695</c:v>
                      </c:pt>
                      <c:pt idx="1695">
                        <c:v>1696</c:v>
                      </c:pt>
                      <c:pt idx="1696">
                        <c:v>1697</c:v>
                      </c:pt>
                      <c:pt idx="1697">
                        <c:v>1698</c:v>
                      </c:pt>
                      <c:pt idx="1698">
                        <c:v>1699</c:v>
                      </c:pt>
                      <c:pt idx="1699">
                        <c:v>1700</c:v>
                      </c:pt>
                      <c:pt idx="1700">
                        <c:v>1701</c:v>
                      </c:pt>
                      <c:pt idx="1701">
                        <c:v>1702</c:v>
                      </c:pt>
                      <c:pt idx="1702">
                        <c:v>1703</c:v>
                      </c:pt>
                      <c:pt idx="1703">
                        <c:v>1704</c:v>
                      </c:pt>
                      <c:pt idx="1704">
                        <c:v>1705</c:v>
                      </c:pt>
                      <c:pt idx="1705">
                        <c:v>1706</c:v>
                      </c:pt>
                      <c:pt idx="1706">
                        <c:v>1707</c:v>
                      </c:pt>
                      <c:pt idx="1707">
                        <c:v>1708</c:v>
                      </c:pt>
                      <c:pt idx="1708">
                        <c:v>1709</c:v>
                      </c:pt>
                      <c:pt idx="1709">
                        <c:v>1710</c:v>
                      </c:pt>
                      <c:pt idx="1710">
                        <c:v>1711</c:v>
                      </c:pt>
                      <c:pt idx="1711">
                        <c:v>1712</c:v>
                      </c:pt>
                      <c:pt idx="1712">
                        <c:v>1713</c:v>
                      </c:pt>
                      <c:pt idx="1713">
                        <c:v>1714</c:v>
                      </c:pt>
                      <c:pt idx="1714">
                        <c:v>1715</c:v>
                      </c:pt>
                      <c:pt idx="1715">
                        <c:v>1716</c:v>
                      </c:pt>
                      <c:pt idx="1716">
                        <c:v>1717</c:v>
                      </c:pt>
                      <c:pt idx="1717">
                        <c:v>1718</c:v>
                      </c:pt>
                      <c:pt idx="1718">
                        <c:v>1719</c:v>
                      </c:pt>
                      <c:pt idx="1719">
                        <c:v>1720</c:v>
                      </c:pt>
                      <c:pt idx="1720">
                        <c:v>1721</c:v>
                      </c:pt>
                      <c:pt idx="1721">
                        <c:v>1722</c:v>
                      </c:pt>
                      <c:pt idx="1722">
                        <c:v>1723</c:v>
                      </c:pt>
                      <c:pt idx="1723">
                        <c:v>1724</c:v>
                      </c:pt>
                      <c:pt idx="1724">
                        <c:v>1725</c:v>
                      </c:pt>
                      <c:pt idx="1725">
                        <c:v>1726</c:v>
                      </c:pt>
                      <c:pt idx="1726">
                        <c:v>1727</c:v>
                      </c:pt>
                      <c:pt idx="1727">
                        <c:v>1728</c:v>
                      </c:pt>
                      <c:pt idx="1728">
                        <c:v>1729</c:v>
                      </c:pt>
                      <c:pt idx="1729">
                        <c:v>1730</c:v>
                      </c:pt>
                      <c:pt idx="1730">
                        <c:v>1731</c:v>
                      </c:pt>
                      <c:pt idx="1731">
                        <c:v>1732</c:v>
                      </c:pt>
                      <c:pt idx="1732">
                        <c:v>1733</c:v>
                      </c:pt>
                      <c:pt idx="1733">
                        <c:v>1734</c:v>
                      </c:pt>
                      <c:pt idx="1734">
                        <c:v>1735</c:v>
                      </c:pt>
                      <c:pt idx="1735">
                        <c:v>1736</c:v>
                      </c:pt>
                      <c:pt idx="1736">
                        <c:v>1737</c:v>
                      </c:pt>
                      <c:pt idx="1737">
                        <c:v>1738</c:v>
                      </c:pt>
                      <c:pt idx="1738">
                        <c:v>1739</c:v>
                      </c:pt>
                      <c:pt idx="1739">
                        <c:v>1740</c:v>
                      </c:pt>
                      <c:pt idx="1740">
                        <c:v>1741</c:v>
                      </c:pt>
                      <c:pt idx="1741">
                        <c:v>1742</c:v>
                      </c:pt>
                      <c:pt idx="1742">
                        <c:v>1743</c:v>
                      </c:pt>
                      <c:pt idx="1743">
                        <c:v>1744</c:v>
                      </c:pt>
                      <c:pt idx="1744">
                        <c:v>1745</c:v>
                      </c:pt>
                      <c:pt idx="1745">
                        <c:v>1746</c:v>
                      </c:pt>
                      <c:pt idx="1746">
                        <c:v>1747</c:v>
                      </c:pt>
                      <c:pt idx="1747">
                        <c:v>1748</c:v>
                      </c:pt>
                      <c:pt idx="1748">
                        <c:v>1749</c:v>
                      </c:pt>
                      <c:pt idx="1749">
                        <c:v>1750</c:v>
                      </c:pt>
                      <c:pt idx="1750">
                        <c:v>1751</c:v>
                      </c:pt>
                      <c:pt idx="1751">
                        <c:v>1752</c:v>
                      </c:pt>
                      <c:pt idx="1752">
                        <c:v>1753</c:v>
                      </c:pt>
                      <c:pt idx="1753">
                        <c:v>1754</c:v>
                      </c:pt>
                      <c:pt idx="1754">
                        <c:v>1755</c:v>
                      </c:pt>
                      <c:pt idx="1755">
                        <c:v>1756</c:v>
                      </c:pt>
                      <c:pt idx="1756">
                        <c:v>1757</c:v>
                      </c:pt>
                      <c:pt idx="1757">
                        <c:v>1758</c:v>
                      </c:pt>
                      <c:pt idx="1758">
                        <c:v>1759</c:v>
                      </c:pt>
                      <c:pt idx="1759">
                        <c:v>1760</c:v>
                      </c:pt>
                      <c:pt idx="1760">
                        <c:v>1761</c:v>
                      </c:pt>
                      <c:pt idx="1761">
                        <c:v>1762</c:v>
                      </c:pt>
                      <c:pt idx="1762">
                        <c:v>1763</c:v>
                      </c:pt>
                      <c:pt idx="1763">
                        <c:v>1764</c:v>
                      </c:pt>
                      <c:pt idx="1764">
                        <c:v>1765</c:v>
                      </c:pt>
                      <c:pt idx="1765">
                        <c:v>1766</c:v>
                      </c:pt>
                      <c:pt idx="1766">
                        <c:v>1767</c:v>
                      </c:pt>
                      <c:pt idx="1767">
                        <c:v>1768</c:v>
                      </c:pt>
                      <c:pt idx="1768">
                        <c:v>1769</c:v>
                      </c:pt>
                      <c:pt idx="1769">
                        <c:v>1770</c:v>
                      </c:pt>
                      <c:pt idx="1770">
                        <c:v>1771</c:v>
                      </c:pt>
                      <c:pt idx="1771">
                        <c:v>1772</c:v>
                      </c:pt>
                      <c:pt idx="1772">
                        <c:v>1773</c:v>
                      </c:pt>
                      <c:pt idx="1773">
                        <c:v>1774</c:v>
                      </c:pt>
                      <c:pt idx="1774">
                        <c:v>1775</c:v>
                      </c:pt>
                      <c:pt idx="1775">
                        <c:v>1776</c:v>
                      </c:pt>
                      <c:pt idx="1776">
                        <c:v>1777</c:v>
                      </c:pt>
                      <c:pt idx="1777">
                        <c:v>1778</c:v>
                      </c:pt>
                      <c:pt idx="1778">
                        <c:v>1779</c:v>
                      </c:pt>
                      <c:pt idx="1779">
                        <c:v>1780</c:v>
                      </c:pt>
                      <c:pt idx="1780">
                        <c:v>1781</c:v>
                      </c:pt>
                      <c:pt idx="1781">
                        <c:v>1782</c:v>
                      </c:pt>
                      <c:pt idx="1782">
                        <c:v>1783</c:v>
                      </c:pt>
                      <c:pt idx="1783">
                        <c:v>1784</c:v>
                      </c:pt>
                      <c:pt idx="1784">
                        <c:v>1785</c:v>
                      </c:pt>
                      <c:pt idx="1785">
                        <c:v>1786</c:v>
                      </c:pt>
                      <c:pt idx="1786">
                        <c:v>1787</c:v>
                      </c:pt>
                      <c:pt idx="1787">
                        <c:v>1788</c:v>
                      </c:pt>
                      <c:pt idx="1788">
                        <c:v>1789</c:v>
                      </c:pt>
                      <c:pt idx="1789">
                        <c:v>1790</c:v>
                      </c:pt>
                      <c:pt idx="1790">
                        <c:v>1791</c:v>
                      </c:pt>
                      <c:pt idx="1791">
                        <c:v>1792</c:v>
                      </c:pt>
                      <c:pt idx="1792">
                        <c:v>1793</c:v>
                      </c:pt>
                      <c:pt idx="1793">
                        <c:v>1794</c:v>
                      </c:pt>
                      <c:pt idx="1794">
                        <c:v>1795</c:v>
                      </c:pt>
                      <c:pt idx="1795">
                        <c:v>1796</c:v>
                      </c:pt>
                      <c:pt idx="1796">
                        <c:v>1797</c:v>
                      </c:pt>
                      <c:pt idx="1797">
                        <c:v>1798</c:v>
                      </c:pt>
                      <c:pt idx="1798">
                        <c:v>1799</c:v>
                      </c:pt>
                      <c:pt idx="1799">
                        <c:v>1800</c:v>
                      </c:pt>
                      <c:pt idx="1800">
                        <c:v>1801</c:v>
                      </c:pt>
                      <c:pt idx="1801">
                        <c:v>1802</c:v>
                      </c:pt>
                      <c:pt idx="1802">
                        <c:v>1803</c:v>
                      </c:pt>
                      <c:pt idx="1803">
                        <c:v>1804</c:v>
                      </c:pt>
                      <c:pt idx="1804">
                        <c:v>1805</c:v>
                      </c:pt>
                      <c:pt idx="1805">
                        <c:v>1806</c:v>
                      </c:pt>
                      <c:pt idx="1806">
                        <c:v>1807</c:v>
                      </c:pt>
                      <c:pt idx="1807">
                        <c:v>1808</c:v>
                      </c:pt>
                      <c:pt idx="1808">
                        <c:v>1809</c:v>
                      </c:pt>
                      <c:pt idx="1809">
                        <c:v>1810</c:v>
                      </c:pt>
                      <c:pt idx="1810">
                        <c:v>1811</c:v>
                      </c:pt>
                      <c:pt idx="1811">
                        <c:v>1812</c:v>
                      </c:pt>
                      <c:pt idx="1812">
                        <c:v>1813</c:v>
                      </c:pt>
                      <c:pt idx="1813">
                        <c:v>1814</c:v>
                      </c:pt>
                      <c:pt idx="1814">
                        <c:v>1815</c:v>
                      </c:pt>
                      <c:pt idx="1815">
                        <c:v>1816</c:v>
                      </c:pt>
                      <c:pt idx="1816">
                        <c:v>1817</c:v>
                      </c:pt>
                      <c:pt idx="1817">
                        <c:v>1818</c:v>
                      </c:pt>
                      <c:pt idx="1818">
                        <c:v>1819</c:v>
                      </c:pt>
                      <c:pt idx="1819">
                        <c:v>1820</c:v>
                      </c:pt>
                      <c:pt idx="1820">
                        <c:v>1821</c:v>
                      </c:pt>
                      <c:pt idx="1821">
                        <c:v>1822</c:v>
                      </c:pt>
                      <c:pt idx="1822">
                        <c:v>1823</c:v>
                      </c:pt>
                      <c:pt idx="1823">
                        <c:v>1824</c:v>
                      </c:pt>
                      <c:pt idx="1824">
                        <c:v>1825</c:v>
                      </c:pt>
                      <c:pt idx="1825">
                        <c:v>1826</c:v>
                      </c:pt>
                      <c:pt idx="1826">
                        <c:v>1827</c:v>
                      </c:pt>
                      <c:pt idx="1827">
                        <c:v>1828</c:v>
                      </c:pt>
                      <c:pt idx="1828">
                        <c:v>1829</c:v>
                      </c:pt>
                      <c:pt idx="1829">
                        <c:v>1830</c:v>
                      </c:pt>
                      <c:pt idx="1830">
                        <c:v>1831</c:v>
                      </c:pt>
                      <c:pt idx="1831">
                        <c:v>1832</c:v>
                      </c:pt>
                      <c:pt idx="1832">
                        <c:v>1833</c:v>
                      </c:pt>
                      <c:pt idx="1833">
                        <c:v>1834</c:v>
                      </c:pt>
                      <c:pt idx="1834">
                        <c:v>1835</c:v>
                      </c:pt>
                      <c:pt idx="1835">
                        <c:v>1836</c:v>
                      </c:pt>
                      <c:pt idx="1836">
                        <c:v>1837</c:v>
                      </c:pt>
                      <c:pt idx="1837">
                        <c:v>1838</c:v>
                      </c:pt>
                      <c:pt idx="1838">
                        <c:v>1839</c:v>
                      </c:pt>
                      <c:pt idx="1839">
                        <c:v>1840</c:v>
                      </c:pt>
                      <c:pt idx="1840">
                        <c:v>1841</c:v>
                      </c:pt>
                      <c:pt idx="1841">
                        <c:v>1842</c:v>
                      </c:pt>
                      <c:pt idx="1842">
                        <c:v>1843</c:v>
                      </c:pt>
                      <c:pt idx="1843">
                        <c:v>1844</c:v>
                      </c:pt>
                      <c:pt idx="1844">
                        <c:v>1845</c:v>
                      </c:pt>
                      <c:pt idx="1845">
                        <c:v>1846</c:v>
                      </c:pt>
                      <c:pt idx="1846">
                        <c:v>1847</c:v>
                      </c:pt>
                      <c:pt idx="1847">
                        <c:v>1848</c:v>
                      </c:pt>
                      <c:pt idx="1848">
                        <c:v>1849</c:v>
                      </c:pt>
                      <c:pt idx="1849">
                        <c:v>1850</c:v>
                      </c:pt>
                      <c:pt idx="1850">
                        <c:v>1851</c:v>
                      </c:pt>
                      <c:pt idx="1851">
                        <c:v>1852</c:v>
                      </c:pt>
                      <c:pt idx="1852">
                        <c:v>1853</c:v>
                      </c:pt>
                      <c:pt idx="1853">
                        <c:v>1854</c:v>
                      </c:pt>
                      <c:pt idx="1854">
                        <c:v>1855</c:v>
                      </c:pt>
                      <c:pt idx="1855">
                        <c:v>1856</c:v>
                      </c:pt>
                      <c:pt idx="1856">
                        <c:v>1857</c:v>
                      </c:pt>
                      <c:pt idx="1857">
                        <c:v>1858</c:v>
                      </c:pt>
                      <c:pt idx="1858">
                        <c:v>1859</c:v>
                      </c:pt>
                      <c:pt idx="1859">
                        <c:v>1860</c:v>
                      </c:pt>
                      <c:pt idx="1860">
                        <c:v>1861</c:v>
                      </c:pt>
                      <c:pt idx="1861">
                        <c:v>1862</c:v>
                      </c:pt>
                      <c:pt idx="1862">
                        <c:v>1863</c:v>
                      </c:pt>
                      <c:pt idx="1863">
                        <c:v>1864</c:v>
                      </c:pt>
                      <c:pt idx="1864">
                        <c:v>1865</c:v>
                      </c:pt>
                      <c:pt idx="1865">
                        <c:v>1866</c:v>
                      </c:pt>
                      <c:pt idx="1866">
                        <c:v>1867</c:v>
                      </c:pt>
                      <c:pt idx="1867">
                        <c:v>1868</c:v>
                      </c:pt>
                      <c:pt idx="1868">
                        <c:v>1869</c:v>
                      </c:pt>
                      <c:pt idx="1869">
                        <c:v>1870</c:v>
                      </c:pt>
                      <c:pt idx="1870">
                        <c:v>1871</c:v>
                      </c:pt>
                      <c:pt idx="1871">
                        <c:v>1872</c:v>
                      </c:pt>
                      <c:pt idx="1872">
                        <c:v>1873</c:v>
                      </c:pt>
                      <c:pt idx="1873">
                        <c:v>1874</c:v>
                      </c:pt>
                      <c:pt idx="1874">
                        <c:v>1875</c:v>
                      </c:pt>
                      <c:pt idx="1875">
                        <c:v>1876</c:v>
                      </c:pt>
                      <c:pt idx="1876">
                        <c:v>1877</c:v>
                      </c:pt>
                      <c:pt idx="1877">
                        <c:v>1878</c:v>
                      </c:pt>
                      <c:pt idx="1878">
                        <c:v>1879</c:v>
                      </c:pt>
                      <c:pt idx="1879">
                        <c:v>1880</c:v>
                      </c:pt>
                      <c:pt idx="1880">
                        <c:v>1881</c:v>
                      </c:pt>
                      <c:pt idx="1881">
                        <c:v>1882</c:v>
                      </c:pt>
                      <c:pt idx="1882">
                        <c:v>1883</c:v>
                      </c:pt>
                      <c:pt idx="1883">
                        <c:v>1884</c:v>
                      </c:pt>
                      <c:pt idx="1884">
                        <c:v>1885</c:v>
                      </c:pt>
                      <c:pt idx="1885">
                        <c:v>1886</c:v>
                      </c:pt>
                      <c:pt idx="1886">
                        <c:v>1887</c:v>
                      </c:pt>
                      <c:pt idx="1887">
                        <c:v>1888</c:v>
                      </c:pt>
                      <c:pt idx="1888">
                        <c:v>1889</c:v>
                      </c:pt>
                      <c:pt idx="1889">
                        <c:v>1890</c:v>
                      </c:pt>
                      <c:pt idx="1890">
                        <c:v>1891</c:v>
                      </c:pt>
                      <c:pt idx="1891">
                        <c:v>1892</c:v>
                      </c:pt>
                      <c:pt idx="1892">
                        <c:v>1893</c:v>
                      </c:pt>
                      <c:pt idx="1893">
                        <c:v>1894</c:v>
                      </c:pt>
                      <c:pt idx="1894">
                        <c:v>1895</c:v>
                      </c:pt>
                      <c:pt idx="1895">
                        <c:v>1896</c:v>
                      </c:pt>
                      <c:pt idx="1896">
                        <c:v>1897</c:v>
                      </c:pt>
                      <c:pt idx="1897">
                        <c:v>1898</c:v>
                      </c:pt>
                      <c:pt idx="1898">
                        <c:v>1899</c:v>
                      </c:pt>
                      <c:pt idx="1899">
                        <c:v>1900</c:v>
                      </c:pt>
                      <c:pt idx="1900">
                        <c:v>1901</c:v>
                      </c:pt>
                      <c:pt idx="1901">
                        <c:v>1902</c:v>
                      </c:pt>
                      <c:pt idx="1902">
                        <c:v>1903</c:v>
                      </c:pt>
                      <c:pt idx="1903">
                        <c:v>1904</c:v>
                      </c:pt>
                      <c:pt idx="1904">
                        <c:v>1905</c:v>
                      </c:pt>
                      <c:pt idx="1905">
                        <c:v>1906</c:v>
                      </c:pt>
                      <c:pt idx="1906">
                        <c:v>1907</c:v>
                      </c:pt>
                      <c:pt idx="1907">
                        <c:v>1908</c:v>
                      </c:pt>
                      <c:pt idx="1908">
                        <c:v>1909</c:v>
                      </c:pt>
                      <c:pt idx="1909">
                        <c:v>1910</c:v>
                      </c:pt>
                      <c:pt idx="1910">
                        <c:v>1911</c:v>
                      </c:pt>
                      <c:pt idx="1911">
                        <c:v>1912</c:v>
                      </c:pt>
                      <c:pt idx="1912">
                        <c:v>1913</c:v>
                      </c:pt>
                      <c:pt idx="1913">
                        <c:v>1914</c:v>
                      </c:pt>
                      <c:pt idx="1914">
                        <c:v>1915</c:v>
                      </c:pt>
                      <c:pt idx="1915">
                        <c:v>1916</c:v>
                      </c:pt>
                      <c:pt idx="1916">
                        <c:v>1917</c:v>
                      </c:pt>
                      <c:pt idx="1917">
                        <c:v>1918</c:v>
                      </c:pt>
                      <c:pt idx="1918">
                        <c:v>1919</c:v>
                      </c:pt>
                      <c:pt idx="1919">
                        <c:v>1920</c:v>
                      </c:pt>
                      <c:pt idx="1920">
                        <c:v>1921</c:v>
                      </c:pt>
                      <c:pt idx="1921">
                        <c:v>1922</c:v>
                      </c:pt>
                      <c:pt idx="1922">
                        <c:v>1923</c:v>
                      </c:pt>
                      <c:pt idx="1923">
                        <c:v>1924</c:v>
                      </c:pt>
                      <c:pt idx="1924">
                        <c:v>1925</c:v>
                      </c:pt>
                      <c:pt idx="1925">
                        <c:v>1926</c:v>
                      </c:pt>
                      <c:pt idx="1926">
                        <c:v>1927</c:v>
                      </c:pt>
                      <c:pt idx="1927">
                        <c:v>1928</c:v>
                      </c:pt>
                      <c:pt idx="1928">
                        <c:v>1929</c:v>
                      </c:pt>
                      <c:pt idx="1929">
                        <c:v>1930</c:v>
                      </c:pt>
                      <c:pt idx="1930">
                        <c:v>1931</c:v>
                      </c:pt>
                      <c:pt idx="1931">
                        <c:v>1932</c:v>
                      </c:pt>
                      <c:pt idx="1932">
                        <c:v>1933</c:v>
                      </c:pt>
                      <c:pt idx="1933">
                        <c:v>1934</c:v>
                      </c:pt>
                      <c:pt idx="1934">
                        <c:v>1935</c:v>
                      </c:pt>
                      <c:pt idx="1935">
                        <c:v>1936</c:v>
                      </c:pt>
                      <c:pt idx="1936">
                        <c:v>1937</c:v>
                      </c:pt>
                      <c:pt idx="1937">
                        <c:v>1938</c:v>
                      </c:pt>
                      <c:pt idx="1938">
                        <c:v>1939</c:v>
                      </c:pt>
                      <c:pt idx="1939">
                        <c:v>1940</c:v>
                      </c:pt>
                      <c:pt idx="1940">
                        <c:v>1941</c:v>
                      </c:pt>
                      <c:pt idx="1941">
                        <c:v>1942</c:v>
                      </c:pt>
                      <c:pt idx="1942">
                        <c:v>1943</c:v>
                      </c:pt>
                      <c:pt idx="1943">
                        <c:v>1944</c:v>
                      </c:pt>
                      <c:pt idx="1944">
                        <c:v>1945</c:v>
                      </c:pt>
                      <c:pt idx="1945">
                        <c:v>1946</c:v>
                      </c:pt>
                      <c:pt idx="1946">
                        <c:v>1947</c:v>
                      </c:pt>
                      <c:pt idx="1947">
                        <c:v>1948</c:v>
                      </c:pt>
                      <c:pt idx="1948">
                        <c:v>1949</c:v>
                      </c:pt>
                      <c:pt idx="1949">
                        <c:v>1950</c:v>
                      </c:pt>
                      <c:pt idx="1950">
                        <c:v>1951</c:v>
                      </c:pt>
                      <c:pt idx="1951">
                        <c:v>1952</c:v>
                      </c:pt>
                      <c:pt idx="1952">
                        <c:v>1953</c:v>
                      </c:pt>
                      <c:pt idx="1953">
                        <c:v>1954</c:v>
                      </c:pt>
                      <c:pt idx="1954">
                        <c:v>1955</c:v>
                      </c:pt>
                      <c:pt idx="1955">
                        <c:v>1956</c:v>
                      </c:pt>
                      <c:pt idx="1956">
                        <c:v>1957</c:v>
                      </c:pt>
                      <c:pt idx="1957">
                        <c:v>1958</c:v>
                      </c:pt>
                      <c:pt idx="1958">
                        <c:v>1959</c:v>
                      </c:pt>
                      <c:pt idx="1959">
                        <c:v>1960</c:v>
                      </c:pt>
                      <c:pt idx="1960">
                        <c:v>1961</c:v>
                      </c:pt>
                      <c:pt idx="1961">
                        <c:v>1962</c:v>
                      </c:pt>
                      <c:pt idx="1962">
                        <c:v>1963</c:v>
                      </c:pt>
                      <c:pt idx="1963">
                        <c:v>1964</c:v>
                      </c:pt>
                      <c:pt idx="1964">
                        <c:v>1965</c:v>
                      </c:pt>
                      <c:pt idx="1965">
                        <c:v>1966</c:v>
                      </c:pt>
                      <c:pt idx="1966">
                        <c:v>1967</c:v>
                      </c:pt>
                      <c:pt idx="1967">
                        <c:v>1968</c:v>
                      </c:pt>
                      <c:pt idx="1968">
                        <c:v>1969</c:v>
                      </c:pt>
                      <c:pt idx="1969">
                        <c:v>1970</c:v>
                      </c:pt>
                      <c:pt idx="1970">
                        <c:v>1971</c:v>
                      </c:pt>
                      <c:pt idx="1971">
                        <c:v>1972</c:v>
                      </c:pt>
                      <c:pt idx="1972">
                        <c:v>1973</c:v>
                      </c:pt>
                      <c:pt idx="1973">
                        <c:v>1974</c:v>
                      </c:pt>
                      <c:pt idx="1974">
                        <c:v>1975</c:v>
                      </c:pt>
                      <c:pt idx="1975">
                        <c:v>1976</c:v>
                      </c:pt>
                      <c:pt idx="1976">
                        <c:v>1977</c:v>
                      </c:pt>
                      <c:pt idx="1977">
                        <c:v>1978</c:v>
                      </c:pt>
                      <c:pt idx="1978">
                        <c:v>1979</c:v>
                      </c:pt>
                      <c:pt idx="1979">
                        <c:v>1980</c:v>
                      </c:pt>
                      <c:pt idx="1980">
                        <c:v>1981</c:v>
                      </c:pt>
                      <c:pt idx="1981">
                        <c:v>1982</c:v>
                      </c:pt>
                      <c:pt idx="1982">
                        <c:v>1983</c:v>
                      </c:pt>
                      <c:pt idx="1983">
                        <c:v>1984</c:v>
                      </c:pt>
                      <c:pt idx="1984">
                        <c:v>1985</c:v>
                      </c:pt>
                      <c:pt idx="1985">
                        <c:v>1986</c:v>
                      </c:pt>
                      <c:pt idx="1986">
                        <c:v>1987</c:v>
                      </c:pt>
                      <c:pt idx="1987">
                        <c:v>1988</c:v>
                      </c:pt>
                      <c:pt idx="1988">
                        <c:v>1989</c:v>
                      </c:pt>
                      <c:pt idx="1989">
                        <c:v>1990</c:v>
                      </c:pt>
                      <c:pt idx="1990">
                        <c:v>1991</c:v>
                      </c:pt>
                      <c:pt idx="1991">
                        <c:v>1992</c:v>
                      </c:pt>
                      <c:pt idx="1992">
                        <c:v>1993</c:v>
                      </c:pt>
                      <c:pt idx="1993">
                        <c:v>1994</c:v>
                      </c:pt>
                      <c:pt idx="1994">
                        <c:v>1995</c:v>
                      </c:pt>
                      <c:pt idx="1995">
                        <c:v>1996</c:v>
                      </c:pt>
                      <c:pt idx="1996">
                        <c:v>1997</c:v>
                      </c:pt>
                      <c:pt idx="1997">
                        <c:v>1998</c:v>
                      </c:pt>
                      <c:pt idx="1998">
                        <c:v>1999</c:v>
                      </c:pt>
                      <c:pt idx="1999">
                        <c:v>2000</c:v>
                      </c:pt>
                      <c:pt idx="2000">
                        <c:v>2001</c:v>
                      </c:pt>
                      <c:pt idx="2001">
                        <c:v>2002</c:v>
                      </c:pt>
                      <c:pt idx="2002">
                        <c:v>2003</c:v>
                      </c:pt>
                      <c:pt idx="2003">
                        <c:v>2004</c:v>
                      </c:pt>
                      <c:pt idx="2004">
                        <c:v>2005</c:v>
                      </c:pt>
                      <c:pt idx="2005">
                        <c:v>2006</c:v>
                      </c:pt>
                      <c:pt idx="2006">
                        <c:v>2007</c:v>
                      </c:pt>
                      <c:pt idx="2007">
                        <c:v>2008</c:v>
                      </c:pt>
                      <c:pt idx="2008">
                        <c:v>2009</c:v>
                      </c:pt>
                      <c:pt idx="2009">
                        <c:v>2010</c:v>
                      </c:pt>
                      <c:pt idx="2010">
                        <c:v>2011</c:v>
                      </c:pt>
                      <c:pt idx="2011">
                        <c:v>2012</c:v>
                      </c:pt>
                      <c:pt idx="2012">
                        <c:v>2013</c:v>
                      </c:pt>
                      <c:pt idx="2013">
                        <c:v>2014</c:v>
                      </c:pt>
                      <c:pt idx="2014">
                        <c:v>2015</c:v>
                      </c:pt>
                      <c:pt idx="2015">
                        <c:v>2016</c:v>
                      </c:pt>
                      <c:pt idx="2016">
                        <c:v>2017</c:v>
                      </c:pt>
                      <c:pt idx="2017">
                        <c:v>2018</c:v>
                      </c:pt>
                      <c:pt idx="2018">
                        <c:v>2019</c:v>
                      </c:pt>
                      <c:pt idx="2019">
                        <c:v>2020</c:v>
                      </c:pt>
                      <c:pt idx="2020">
                        <c:v>2021</c:v>
                      </c:pt>
                      <c:pt idx="2021">
                        <c:v>2022</c:v>
                      </c:pt>
                      <c:pt idx="2022">
                        <c:v>2023</c:v>
                      </c:pt>
                      <c:pt idx="2023">
                        <c:v>2024</c:v>
                      </c:pt>
                      <c:pt idx="2024">
                        <c:v>2025</c:v>
                      </c:pt>
                      <c:pt idx="2025">
                        <c:v>2026</c:v>
                      </c:pt>
                      <c:pt idx="2026">
                        <c:v>2027</c:v>
                      </c:pt>
                      <c:pt idx="2027">
                        <c:v>2028</c:v>
                      </c:pt>
                      <c:pt idx="2028">
                        <c:v>2029</c:v>
                      </c:pt>
                      <c:pt idx="2029">
                        <c:v>2030</c:v>
                      </c:pt>
                      <c:pt idx="2030">
                        <c:v>2031</c:v>
                      </c:pt>
                      <c:pt idx="2031">
                        <c:v>2032</c:v>
                      </c:pt>
                      <c:pt idx="2032">
                        <c:v>2033</c:v>
                      </c:pt>
                      <c:pt idx="2033">
                        <c:v>2034</c:v>
                      </c:pt>
                      <c:pt idx="2034">
                        <c:v>2035</c:v>
                      </c:pt>
                      <c:pt idx="2035">
                        <c:v>2036</c:v>
                      </c:pt>
                      <c:pt idx="2036">
                        <c:v>2037</c:v>
                      </c:pt>
                      <c:pt idx="2037">
                        <c:v>2038</c:v>
                      </c:pt>
                      <c:pt idx="2038">
                        <c:v>2039</c:v>
                      </c:pt>
                      <c:pt idx="2039">
                        <c:v>2040</c:v>
                      </c:pt>
                      <c:pt idx="2040">
                        <c:v>2041</c:v>
                      </c:pt>
                      <c:pt idx="2041">
                        <c:v>2042</c:v>
                      </c:pt>
                      <c:pt idx="2042">
                        <c:v>2043</c:v>
                      </c:pt>
                      <c:pt idx="2043">
                        <c:v>2044</c:v>
                      </c:pt>
                      <c:pt idx="2044">
                        <c:v>2045</c:v>
                      </c:pt>
                      <c:pt idx="2045">
                        <c:v>2046</c:v>
                      </c:pt>
                      <c:pt idx="2046">
                        <c:v>2047</c:v>
                      </c:pt>
                      <c:pt idx="2047">
                        <c:v>2048</c:v>
                      </c:pt>
                      <c:pt idx="2048">
                        <c:v>2049</c:v>
                      </c:pt>
                      <c:pt idx="2049">
                        <c:v>2050</c:v>
                      </c:pt>
                      <c:pt idx="2050">
                        <c:v>2051</c:v>
                      </c:pt>
                      <c:pt idx="2051">
                        <c:v>2052</c:v>
                      </c:pt>
                      <c:pt idx="2052">
                        <c:v>2053</c:v>
                      </c:pt>
                      <c:pt idx="2053">
                        <c:v>2054</c:v>
                      </c:pt>
                      <c:pt idx="2054">
                        <c:v>2055</c:v>
                      </c:pt>
                      <c:pt idx="2055">
                        <c:v>2056</c:v>
                      </c:pt>
                      <c:pt idx="2056">
                        <c:v>2057</c:v>
                      </c:pt>
                      <c:pt idx="2057">
                        <c:v>2058</c:v>
                      </c:pt>
                      <c:pt idx="2058">
                        <c:v>2059</c:v>
                      </c:pt>
                      <c:pt idx="2059">
                        <c:v>2060</c:v>
                      </c:pt>
                      <c:pt idx="2060">
                        <c:v>2061</c:v>
                      </c:pt>
                      <c:pt idx="2061">
                        <c:v>2062</c:v>
                      </c:pt>
                      <c:pt idx="2062">
                        <c:v>2063</c:v>
                      </c:pt>
                      <c:pt idx="2063">
                        <c:v>2064</c:v>
                      </c:pt>
                      <c:pt idx="2064">
                        <c:v>2065</c:v>
                      </c:pt>
                      <c:pt idx="2065">
                        <c:v>2066</c:v>
                      </c:pt>
                      <c:pt idx="2066">
                        <c:v>2067</c:v>
                      </c:pt>
                      <c:pt idx="2067">
                        <c:v>2068</c:v>
                      </c:pt>
                      <c:pt idx="2068">
                        <c:v>2069</c:v>
                      </c:pt>
                      <c:pt idx="2069">
                        <c:v>2070</c:v>
                      </c:pt>
                      <c:pt idx="2070">
                        <c:v>2071</c:v>
                      </c:pt>
                      <c:pt idx="2071">
                        <c:v>2072</c:v>
                      </c:pt>
                      <c:pt idx="2072">
                        <c:v>2073</c:v>
                      </c:pt>
                      <c:pt idx="2073">
                        <c:v>2074</c:v>
                      </c:pt>
                      <c:pt idx="2074">
                        <c:v>2075</c:v>
                      </c:pt>
                      <c:pt idx="2075">
                        <c:v>2076</c:v>
                      </c:pt>
                      <c:pt idx="2076">
                        <c:v>2077</c:v>
                      </c:pt>
                      <c:pt idx="2077">
                        <c:v>2078</c:v>
                      </c:pt>
                      <c:pt idx="2078">
                        <c:v>2079</c:v>
                      </c:pt>
                      <c:pt idx="2079">
                        <c:v>2080</c:v>
                      </c:pt>
                      <c:pt idx="2080">
                        <c:v>2081</c:v>
                      </c:pt>
                      <c:pt idx="2081">
                        <c:v>2082</c:v>
                      </c:pt>
                      <c:pt idx="2082">
                        <c:v>2083</c:v>
                      </c:pt>
                      <c:pt idx="2083">
                        <c:v>2084</c:v>
                      </c:pt>
                      <c:pt idx="2084">
                        <c:v>2085</c:v>
                      </c:pt>
                      <c:pt idx="2085">
                        <c:v>2086</c:v>
                      </c:pt>
                      <c:pt idx="2086">
                        <c:v>2087</c:v>
                      </c:pt>
                      <c:pt idx="2087">
                        <c:v>2088</c:v>
                      </c:pt>
                      <c:pt idx="2088">
                        <c:v>2089</c:v>
                      </c:pt>
                      <c:pt idx="2089">
                        <c:v>2090</c:v>
                      </c:pt>
                      <c:pt idx="2090">
                        <c:v>2091</c:v>
                      </c:pt>
                      <c:pt idx="2091">
                        <c:v>2092</c:v>
                      </c:pt>
                      <c:pt idx="2092">
                        <c:v>2093</c:v>
                      </c:pt>
                      <c:pt idx="2093">
                        <c:v>2094</c:v>
                      </c:pt>
                      <c:pt idx="2094">
                        <c:v>2095</c:v>
                      </c:pt>
                      <c:pt idx="2095">
                        <c:v>2096</c:v>
                      </c:pt>
                      <c:pt idx="2096">
                        <c:v>2097</c:v>
                      </c:pt>
                      <c:pt idx="2097">
                        <c:v>2098</c:v>
                      </c:pt>
                      <c:pt idx="2098">
                        <c:v>2099</c:v>
                      </c:pt>
                      <c:pt idx="2099">
                        <c:v>2100</c:v>
                      </c:pt>
                      <c:pt idx="2100">
                        <c:v>2101</c:v>
                      </c:pt>
                      <c:pt idx="2101">
                        <c:v>2102</c:v>
                      </c:pt>
                      <c:pt idx="2102">
                        <c:v>2103</c:v>
                      </c:pt>
                      <c:pt idx="2103">
                        <c:v>2104</c:v>
                      </c:pt>
                      <c:pt idx="2104">
                        <c:v>2105</c:v>
                      </c:pt>
                      <c:pt idx="2105">
                        <c:v>2106</c:v>
                      </c:pt>
                      <c:pt idx="2106">
                        <c:v>2107</c:v>
                      </c:pt>
                      <c:pt idx="2107">
                        <c:v>2108</c:v>
                      </c:pt>
                      <c:pt idx="2108">
                        <c:v>2109</c:v>
                      </c:pt>
                      <c:pt idx="2109">
                        <c:v>2110</c:v>
                      </c:pt>
                      <c:pt idx="2110">
                        <c:v>2111</c:v>
                      </c:pt>
                      <c:pt idx="2111">
                        <c:v>2112</c:v>
                      </c:pt>
                      <c:pt idx="2112">
                        <c:v>2113</c:v>
                      </c:pt>
                      <c:pt idx="2113">
                        <c:v>2114</c:v>
                      </c:pt>
                      <c:pt idx="2114">
                        <c:v>2115</c:v>
                      </c:pt>
                      <c:pt idx="2115">
                        <c:v>2116</c:v>
                      </c:pt>
                      <c:pt idx="2116">
                        <c:v>2117</c:v>
                      </c:pt>
                      <c:pt idx="2117">
                        <c:v>2118</c:v>
                      </c:pt>
                      <c:pt idx="2118">
                        <c:v>2119</c:v>
                      </c:pt>
                      <c:pt idx="2119">
                        <c:v>2120</c:v>
                      </c:pt>
                      <c:pt idx="2120">
                        <c:v>2121</c:v>
                      </c:pt>
                      <c:pt idx="2121">
                        <c:v>2122</c:v>
                      </c:pt>
                      <c:pt idx="2122">
                        <c:v>2123</c:v>
                      </c:pt>
                      <c:pt idx="2123">
                        <c:v>2124</c:v>
                      </c:pt>
                      <c:pt idx="2124">
                        <c:v>2125</c:v>
                      </c:pt>
                      <c:pt idx="2125">
                        <c:v>2126</c:v>
                      </c:pt>
                      <c:pt idx="2126">
                        <c:v>2127</c:v>
                      </c:pt>
                      <c:pt idx="2127">
                        <c:v>2128</c:v>
                      </c:pt>
                      <c:pt idx="2128">
                        <c:v>2129</c:v>
                      </c:pt>
                      <c:pt idx="2129">
                        <c:v>2130</c:v>
                      </c:pt>
                      <c:pt idx="2130">
                        <c:v>2131</c:v>
                      </c:pt>
                      <c:pt idx="2131">
                        <c:v>2132</c:v>
                      </c:pt>
                      <c:pt idx="2132">
                        <c:v>2133</c:v>
                      </c:pt>
                      <c:pt idx="2133">
                        <c:v>2134</c:v>
                      </c:pt>
                      <c:pt idx="2134">
                        <c:v>2135</c:v>
                      </c:pt>
                      <c:pt idx="2135">
                        <c:v>2136</c:v>
                      </c:pt>
                      <c:pt idx="2136">
                        <c:v>2137</c:v>
                      </c:pt>
                      <c:pt idx="2137">
                        <c:v>2138</c:v>
                      </c:pt>
                      <c:pt idx="2138">
                        <c:v>2139</c:v>
                      </c:pt>
                      <c:pt idx="2139">
                        <c:v>2140</c:v>
                      </c:pt>
                      <c:pt idx="2140">
                        <c:v>2141</c:v>
                      </c:pt>
                      <c:pt idx="2141">
                        <c:v>2142</c:v>
                      </c:pt>
                      <c:pt idx="2142">
                        <c:v>2143</c:v>
                      </c:pt>
                      <c:pt idx="2143">
                        <c:v>2144</c:v>
                      </c:pt>
                      <c:pt idx="2144">
                        <c:v>2145</c:v>
                      </c:pt>
                      <c:pt idx="2145">
                        <c:v>2146</c:v>
                      </c:pt>
                      <c:pt idx="2146">
                        <c:v>2147</c:v>
                      </c:pt>
                      <c:pt idx="2147">
                        <c:v>2148</c:v>
                      </c:pt>
                      <c:pt idx="2148">
                        <c:v>2149</c:v>
                      </c:pt>
                      <c:pt idx="2149">
                        <c:v>2150</c:v>
                      </c:pt>
                      <c:pt idx="2150">
                        <c:v>2151</c:v>
                      </c:pt>
                      <c:pt idx="2151">
                        <c:v>2152</c:v>
                      </c:pt>
                      <c:pt idx="2152">
                        <c:v>2153</c:v>
                      </c:pt>
                      <c:pt idx="2153">
                        <c:v>2154</c:v>
                      </c:pt>
                      <c:pt idx="2154">
                        <c:v>2155</c:v>
                      </c:pt>
                      <c:pt idx="2155">
                        <c:v>2156</c:v>
                      </c:pt>
                      <c:pt idx="2156">
                        <c:v>2157</c:v>
                      </c:pt>
                      <c:pt idx="2157">
                        <c:v>2158</c:v>
                      </c:pt>
                      <c:pt idx="2158">
                        <c:v>2159</c:v>
                      </c:pt>
                      <c:pt idx="2159">
                        <c:v>2160</c:v>
                      </c:pt>
                      <c:pt idx="2160">
                        <c:v>2161</c:v>
                      </c:pt>
                      <c:pt idx="2161">
                        <c:v>2162</c:v>
                      </c:pt>
                      <c:pt idx="2162">
                        <c:v>2163</c:v>
                      </c:pt>
                      <c:pt idx="2163">
                        <c:v>2164</c:v>
                      </c:pt>
                      <c:pt idx="2164">
                        <c:v>2165</c:v>
                      </c:pt>
                      <c:pt idx="2165">
                        <c:v>2166</c:v>
                      </c:pt>
                      <c:pt idx="2166">
                        <c:v>2167</c:v>
                      </c:pt>
                      <c:pt idx="2167">
                        <c:v>2168</c:v>
                      </c:pt>
                      <c:pt idx="2168">
                        <c:v>2169</c:v>
                      </c:pt>
                      <c:pt idx="2169">
                        <c:v>2170</c:v>
                      </c:pt>
                      <c:pt idx="2170">
                        <c:v>2171</c:v>
                      </c:pt>
                      <c:pt idx="2171">
                        <c:v>2172</c:v>
                      </c:pt>
                      <c:pt idx="2172">
                        <c:v>2173</c:v>
                      </c:pt>
                      <c:pt idx="2173">
                        <c:v>2174</c:v>
                      </c:pt>
                      <c:pt idx="2174">
                        <c:v>2175</c:v>
                      </c:pt>
                      <c:pt idx="2175">
                        <c:v>2176</c:v>
                      </c:pt>
                      <c:pt idx="2176">
                        <c:v>2177</c:v>
                      </c:pt>
                      <c:pt idx="2177">
                        <c:v>2178</c:v>
                      </c:pt>
                      <c:pt idx="2178">
                        <c:v>2179</c:v>
                      </c:pt>
                      <c:pt idx="2179">
                        <c:v>2180</c:v>
                      </c:pt>
                      <c:pt idx="2180">
                        <c:v>2181</c:v>
                      </c:pt>
                      <c:pt idx="2181">
                        <c:v>2182</c:v>
                      </c:pt>
                      <c:pt idx="2182">
                        <c:v>2183</c:v>
                      </c:pt>
                      <c:pt idx="2183">
                        <c:v>2184</c:v>
                      </c:pt>
                      <c:pt idx="2184">
                        <c:v>2185</c:v>
                      </c:pt>
                      <c:pt idx="2185">
                        <c:v>2186</c:v>
                      </c:pt>
                      <c:pt idx="2186">
                        <c:v>2187</c:v>
                      </c:pt>
                      <c:pt idx="2187">
                        <c:v>2188</c:v>
                      </c:pt>
                      <c:pt idx="2188">
                        <c:v>2189</c:v>
                      </c:pt>
                      <c:pt idx="2189">
                        <c:v>2190</c:v>
                      </c:pt>
                      <c:pt idx="2190">
                        <c:v>2191</c:v>
                      </c:pt>
                      <c:pt idx="2191">
                        <c:v>2192</c:v>
                      </c:pt>
                      <c:pt idx="2192">
                        <c:v>2193</c:v>
                      </c:pt>
                      <c:pt idx="2193">
                        <c:v>2194</c:v>
                      </c:pt>
                      <c:pt idx="2194">
                        <c:v>2195</c:v>
                      </c:pt>
                      <c:pt idx="2195">
                        <c:v>2196</c:v>
                      </c:pt>
                      <c:pt idx="2196">
                        <c:v>2197</c:v>
                      </c:pt>
                      <c:pt idx="2197">
                        <c:v>2198</c:v>
                      </c:pt>
                      <c:pt idx="2198">
                        <c:v>2199</c:v>
                      </c:pt>
                      <c:pt idx="2199">
                        <c:v>2200</c:v>
                      </c:pt>
                      <c:pt idx="2200">
                        <c:v>2201</c:v>
                      </c:pt>
                      <c:pt idx="2201">
                        <c:v>2202</c:v>
                      </c:pt>
                      <c:pt idx="2202">
                        <c:v>2203</c:v>
                      </c:pt>
                      <c:pt idx="2203">
                        <c:v>2204</c:v>
                      </c:pt>
                      <c:pt idx="2204">
                        <c:v>2205</c:v>
                      </c:pt>
                      <c:pt idx="2205">
                        <c:v>2206</c:v>
                      </c:pt>
                      <c:pt idx="2206">
                        <c:v>2207</c:v>
                      </c:pt>
                      <c:pt idx="2207">
                        <c:v>2208</c:v>
                      </c:pt>
                      <c:pt idx="2208">
                        <c:v>2209</c:v>
                      </c:pt>
                      <c:pt idx="2209">
                        <c:v>2210</c:v>
                      </c:pt>
                      <c:pt idx="2210">
                        <c:v>2211</c:v>
                      </c:pt>
                      <c:pt idx="2211">
                        <c:v>2212</c:v>
                      </c:pt>
                      <c:pt idx="2212">
                        <c:v>2213</c:v>
                      </c:pt>
                      <c:pt idx="2213">
                        <c:v>2214</c:v>
                      </c:pt>
                      <c:pt idx="2214">
                        <c:v>2215</c:v>
                      </c:pt>
                      <c:pt idx="2215">
                        <c:v>2216</c:v>
                      </c:pt>
                      <c:pt idx="2216">
                        <c:v>2217</c:v>
                      </c:pt>
                      <c:pt idx="2217">
                        <c:v>2218</c:v>
                      </c:pt>
                      <c:pt idx="2218">
                        <c:v>2219</c:v>
                      </c:pt>
                      <c:pt idx="2219">
                        <c:v>2220</c:v>
                      </c:pt>
                      <c:pt idx="2220">
                        <c:v>2221</c:v>
                      </c:pt>
                      <c:pt idx="2221">
                        <c:v>2222</c:v>
                      </c:pt>
                      <c:pt idx="2222">
                        <c:v>2223</c:v>
                      </c:pt>
                      <c:pt idx="2223">
                        <c:v>2224</c:v>
                      </c:pt>
                      <c:pt idx="2224">
                        <c:v>2225</c:v>
                      </c:pt>
                      <c:pt idx="2225">
                        <c:v>2226</c:v>
                      </c:pt>
                      <c:pt idx="2226">
                        <c:v>2227</c:v>
                      </c:pt>
                      <c:pt idx="2227">
                        <c:v>2228</c:v>
                      </c:pt>
                      <c:pt idx="2228">
                        <c:v>2229</c:v>
                      </c:pt>
                      <c:pt idx="2229">
                        <c:v>2230</c:v>
                      </c:pt>
                      <c:pt idx="2230">
                        <c:v>2231</c:v>
                      </c:pt>
                      <c:pt idx="2231">
                        <c:v>2232</c:v>
                      </c:pt>
                      <c:pt idx="2232">
                        <c:v>2233</c:v>
                      </c:pt>
                      <c:pt idx="2233">
                        <c:v>2234</c:v>
                      </c:pt>
                      <c:pt idx="2234">
                        <c:v>2235</c:v>
                      </c:pt>
                      <c:pt idx="2235">
                        <c:v>2236</c:v>
                      </c:pt>
                      <c:pt idx="2236">
                        <c:v>2237</c:v>
                      </c:pt>
                      <c:pt idx="2237">
                        <c:v>2238</c:v>
                      </c:pt>
                      <c:pt idx="2238">
                        <c:v>2239</c:v>
                      </c:pt>
                      <c:pt idx="2239">
                        <c:v>2240</c:v>
                      </c:pt>
                      <c:pt idx="2240">
                        <c:v>2241</c:v>
                      </c:pt>
                      <c:pt idx="2241">
                        <c:v>2242</c:v>
                      </c:pt>
                      <c:pt idx="2242">
                        <c:v>2243</c:v>
                      </c:pt>
                      <c:pt idx="2243">
                        <c:v>2244</c:v>
                      </c:pt>
                      <c:pt idx="2244">
                        <c:v>2245</c:v>
                      </c:pt>
                      <c:pt idx="2245">
                        <c:v>2246</c:v>
                      </c:pt>
                      <c:pt idx="2246">
                        <c:v>2247</c:v>
                      </c:pt>
                      <c:pt idx="2247">
                        <c:v>2248</c:v>
                      </c:pt>
                      <c:pt idx="2248">
                        <c:v>2249</c:v>
                      </c:pt>
                      <c:pt idx="2249">
                        <c:v>2250</c:v>
                      </c:pt>
                      <c:pt idx="2250">
                        <c:v>2251</c:v>
                      </c:pt>
                      <c:pt idx="2251">
                        <c:v>2252</c:v>
                      </c:pt>
                      <c:pt idx="2252">
                        <c:v>2253</c:v>
                      </c:pt>
                      <c:pt idx="2253">
                        <c:v>2254</c:v>
                      </c:pt>
                      <c:pt idx="2254">
                        <c:v>2255</c:v>
                      </c:pt>
                      <c:pt idx="2255">
                        <c:v>2256</c:v>
                      </c:pt>
                      <c:pt idx="2256">
                        <c:v>2257</c:v>
                      </c:pt>
                      <c:pt idx="2257">
                        <c:v>2258</c:v>
                      </c:pt>
                      <c:pt idx="2258">
                        <c:v>2259</c:v>
                      </c:pt>
                      <c:pt idx="2259">
                        <c:v>2260</c:v>
                      </c:pt>
                      <c:pt idx="2260">
                        <c:v>2261</c:v>
                      </c:pt>
                      <c:pt idx="2261">
                        <c:v>2262</c:v>
                      </c:pt>
                      <c:pt idx="2262">
                        <c:v>2263</c:v>
                      </c:pt>
                      <c:pt idx="2263">
                        <c:v>2264</c:v>
                      </c:pt>
                      <c:pt idx="2264">
                        <c:v>2265</c:v>
                      </c:pt>
                      <c:pt idx="2265">
                        <c:v>2266</c:v>
                      </c:pt>
                      <c:pt idx="2266">
                        <c:v>2267</c:v>
                      </c:pt>
                      <c:pt idx="2267">
                        <c:v>2268</c:v>
                      </c:pt>
                      <c:pt idx="2268">
                        <c:v>2269</c:v>
                      </c:pt>
                      <c:pt idx="2269">
                        <c:v>2270</c:v>
                      </c:pt>
                      <c:pt idx="2270">
                        <c:v>2271</c:v>
                      </c:pt>
                      <c:pt idx="2271">
                        <c:v>2272</c:v>
                      </c:pt>
                      <c:pt idx="2272">
                        <c:v>2273</c:v>
                      </c:pt>
                      <c:pt idx="2273">
                        <c:v>2274</c:v>
                      </c:pt>
                      <c:pt idx="2274">
                        <c:v>2275</c:v>
                      </c:pt>
                      <c:pt idx="2275">
                        <c:v>2276</c:v>
                      </c:pt>
                      <c:pt idx="2276">
                        <c:v>2277</c:v>
                      </c:pt>
                      <c:pt idx="2277">
                        <c:v>2278</c:v>
                      </c:pt>
                      <c:pt idx="2278">
                        <c:v>2279</c:v>
                      </c:pt>
                      <c:pt idx="2279">
                        <c:v>2280</c:v>
                      </c:pt>
                      <c:pt idx="2280">
                        <c:v>2281</c:v>
                      </c:pt>
                      <c:pt idx="2281">
                        <c:v>2282</c:v>
                      </c:pt>
                      <c:pt idx="2282">
                        <c:v>2283</c:v>
                      </c:pt>
                      <c:pt idx="2283">
                        <c:v>2284</c:v>
                      </c:pt>
                      <c:pt idx="2284">
                        <c:v>2285</c:v>
                      </c:pt>
                      <c:pt idx="2285">
                        <c:v>2286</c:v>
                      </c:pt>
                      <c:pt idx="2286">
                        <c:v>2287</c:v>
                      </c:pt>
                      <c:pt idx="2287">
                        <c:v>2288</c:v>
                      </c:pt>
                      <c:pt idx="2288">
                        <c:v>2289</c:v>
                      </c:pt>
                      <c:pt idx="2289">
                        <c:v>2290</c:v>
                      </c:pt>
                      <c:pt idx="2290">
                        <c:v>2291</c:v>
                      </c:pt>
                      <c:pt idx="2291">
                        <c:v>2292</c:v>
                      </c:pt>
                      <c:pt idx="2292">
                        <c:v>2293</c:v>
                      </c:pt>
                      <c:pt idx="2293">
                        <c:v>2294</c:v>
                      </c:pt>
                      <c:pt idx="2294">
                        <c:v>2295</c:v>
                      </c:pt>
                      <c:pt idx="2295">
                        <c:v>2296</c:v>
                      </c:pt>
                      <c:pt idx="2296">
                        <c:v>2297</c:v>
                      </c:pt>
                      <c:pt idx="2297">
                        <c:v>2298</c:v>
                      </c:pt>
                      <c:pt idx="2298">
                        <c:v>2299</c:v>
                      </c:pt>
                      <c:pt idx="2299">
                        <c:v>2300</c:v>
                      </c:pt>
                      <c:pt idx="2300">
                        <c:v>2301</c:v>
                      </c:pt>
                      <c:pt idx="2301">
                        <c:v>2302</c:v>
                      </c:pt>
                      <c:pt idx="2302">
                        <c:v>2303</c:v>
                      </c:pt>
                      <c:pt idx="2303">
                        <c:v>2304</c:v>
                      </c:pt>
                      <c:pt idx="2304">
                        <c:v>2305</c:v>
                      </c:pt>
                      <c:pt idx="2305">
                        <c:v>2306</c:v>
                      </c:pt>
                      <c:pt idx="2306">
                        <c:v>2307</c:v>
                      </c:pt>
                      <c:pt idx="2307">
                        <c:v>2308</c:v>
                      </c:pt>
                      <c:pt idx="2308">
                        <c:v>2309</c:v>
                      </c:pt>
                      <c:pt idx="2309">
                        <c:v>2310</c:v>
                      </c:pt>
                      <c:pt idx="2310">
                        <c:v>2311</c:v>
                      </c:pt>
                      <c:pt idx="2311">
                        <c:v>2312</c:v>
                      </c:pt>
                      <c:pt idx="2312">
                        <c:v>2313</c:v>
                      </c:pt>
                      <c:pt idx="2313">
                        <c:v>2314</c:v>
                      </c:pt>
                      <c:pt idx="2314">
                        <c:v>2315</c:v>
                      </c:pt>
                      <c:pt idx="2315">
                        <c:v>2316</c:v>
                      </c:pt>
                      <c:pt idx="2316">
                        <c:v>2317</c:v>
                      </c:pt>
                      <c:pt idx="2317">
                        <c:v>2318</c:v>
                      </c:pt>
                      <c:pt idx="2318">
                        <c:v>2319</c:v>
                      </c:pt>
                      <c:pt idx="2319">
                        <c:v>2320</c:v>
                      </c:pt>
                      <c:pt idx="2320">
                        <c:v>2321</c:v>
                      </c:pt>
                      <c:pt idx="2321">
                        <c:v>2322</c:v>
                      </c:pt>
                      <c:pt idx="2322">
                        <c:v>2323</c:v>
                      </c:pt>
                      <c:pt idx="2323">
                        <c:v>2324</c:v>
                      </c:pt>
                      <c:pt idx="2324">
                        <c:v>2325</c:v>
                      </c:pt>
                      <c:pt idx="2325">
                        <c:v>2326</c:v>
                      </c:pt>
                      <c:pt idx="2326">
                        <c:v>2327</c:v>
                      </c:pt>
                      <c:pt idx="2327">
                        <c:v>2328</c:v>
                      </c:pt>
                      <c:pt idx="2328">
                        <c:v>2329</c:v>
                      </c:pt>
                      <c:pt idx="2329">
                        <c:v>2330</c:v>
                      </c:pt>
                      <c:pt idx="2330">
                        <c:v>2331</c:v>
                      </c:pt>
                      <c:pt idx="2331">
                        <c:v>2332</c:v>
                      </c:pt>
                      <c:pt idx="2332">
                        <c:v>2333</c:v>
                      </c:pt>
                      <c:pt idx="2333">
                        <c:v>2334</c:v>
                      </c:pt>
                      <c:pt idx="2334">
                        <c:v>2335</c:v>
                      </c:pt>
                      <c:pt idx="2335">
                        <c:v>2336</c:v>
                      </c:pt>
                      <c:pt idx="2336">
                        <c:v>2337</c:v>
                      </c:pt>
                      <c:pt idx="2337">
                        <c:v>2338</c:v>
                      </c:pt>
                      <c:pt idx="2338">
                        <c:v>2339</c:v>
                      </c:pt>
                      <c:pt idx="2339">
                        <c:v>2340</c:v>
                      </c:pt>
                      <c:pt idx="2340">
                        <c:v>2341</c:v>
                      </c:pt>
                      <c:pt idx="2341">
                        <c:v>2342</c:v>
                      </c:pt>
                      <c:pt idx="2342">
                        <c:v>2343</c:v>
                      </c:pt>
                      <c:pt idx="2343">
                        <c:v>2344</c:v>
                      </c:pt>
                      <c:pt idx="2344">
                        <c:v>2345</c:v>
                      </c:pt>
                      <c:pt idx="2345">
                        <c:v>2346</c:v>
                      </c:pt>
                      <c:pt idx="2346">
                        <c:v>2347</c:v>
                      </c:pt>
                      <c:pt idx="2347">
                        <c:v>2348</c:v>
                      </c:pt>
                      <c:pt idx="2348">
                        <c:v>2349</c:v>
                      </c:pt>
                      <c:pt idx="2349">
                        <c:v>2350</c:v>
                      </c:pt>
                      <c:pt idx="2350">
                        <c:v>2351</c:v>
                      </c:pt>
                      <c:pt idx="2351">
                        <c:v>2352</c:v>
                      </c:pt>
                      <c:pt idx="2352">
                        <c:v>2353</c:v>
                      </c:pt>
                      <c:pt idx="2353">
                        <c:v>2354</c:v>
                      </c:pt>
                      <c:pt idx="2354">
                        <c:v>2355</c:v>
                      </c:pt>
                      <c:pt idx="2355">
                        <c:v>2356</c:v>
                      </c:pt>
                      <c:pt idx="2356">
                        <c:v>2357</c:v>
                      </c:pt>
                      <c:pt idx="2357">
                        <c:v>2358</c:v>
                      </c:pt>
                      <c:pt idx="2358">
                        <c:v>2359</c:v>
                      </c:pt>
                      <c:pt idx="2359">
                        <c:v>2360</c:v>
                      </c:pt>
                      <c:pt idx="2360">
                        <c:v>2361</c:v>
                      </c:pt>
                      <c:pt idx="2361">
                        <c:v>2362</c:v>
                      </c:pt>
                      <c:pt idx="2362">
                        <c:v>2363</c:v>
                      </c:pt>
                      <c:pt idx="2363">
                        <c:v>2364</c:v>
                      </c:pt>
                      <c:pt idx="2364">
                        <c:v>2365</c:v>
                      </c:pt>
                      <c:pt idx="2365">
                        <c:v>2366</c:v>
                      </c:pt>
                      <c:pt idx="2366">
                        <c:v>2367</c:v>
                      </c:pt>
                      <c:pt idx="2367">
                        <c:v>2368</c:v>
                      </c:pt>
                      <c:pt idx="2368">
                        <c:v>2369</c:v>
                      </c:pt>
                      <c:pt idx="2369">
                        <c:v>2370</c:v>
                      </c:pt>
                      <c:pt idx="2370">
                        <c:v>2371</c:v>
                      </c:pt>
                      <c:pt idx="2371">
                        <c:v>2372</c:v>
                      </c:pt>
                      <c:pt idx="2372">
                        <c:v>2373</c:v>
                      </c:pt>
                      <c:pt idx="2373">
                        <c:v>2374</c:v>
                      </c:pt>
                      <c:pt idx="2374">
                        <c:v>2375</c:v>
                      </c:pt>
                      <c:pt idx="2375">
                        <c:v>2376</c:v>
                      </c:pt>
                      <c:pt idx="2376">
                        <c:v>2377</c:v>
                      </c:pt>
                      <c:pt idx="2377">
                        <c:v>2378</c:v>
                      </c:pt>
                      <c:pt idx="2378">
                        <c:v>2379</c:v>
                      </c:pt>
                      <c:pt idx="2379">
                        <c:v>2380</c:v>
                      </c:pt>
                      <c:pt idx="2380">
                        <c:v>2381</c:v>
                      </c:pt>
                      <c:pt idx="2381">
                        <c:v>2382</c:v>
                      </c:pt>
                      <c:pt idx="2382">
                        <c:v>2383</c:v>
                      </c:pt>
                      <c:pt idx="2383">
                        <c:v>2384</c:v>
                      </c:pt>
                      <c:pt idx="2384">
                        <c:v>2385</c:v>
                      </c:pt>
                      <c:pt idx="2385">
                        <c:v>2386</c:v>
                      </c:pt>
                      <c:pt idx="2386">
                        <c:v>2387</c:v>
                      </c:pt>
                      <c:pt idx="2387">
                        <c:v>2388</c:v>
                      </c:pt>
                      <c:pt idx="2388">
                        <c:v>2389</c:v>
                      </c:pt>
                      <c:pt idx="2389">
                        <c:v>2390</c:v>
                      </c:pt>
                      <c:pt idx="2390">
                        <c:v>2391</c:v>
                      </c:pt>
                      <c:pt idx="2391">
                        <c:v>2392</c:v>
                      </c:pt>
                      <c:pt idx="2392">
                        <c:v>2393</c:v>
                      </c:pt>
                      <c:pt idx="2393">
                        <c:v>2394</c:v>
                      </c:pt>
                      <c:pt idx="2394">
                        <c:v>2395</c:v>
                      </c:pt>
                      <c:pt idx="2395">
                        <c:v>2396</c:v>
                      </c:pt>
                      <c:pt idx="2396">
                        <c:v>2397</c:v>
                      </c:pt>
                      <c:pt idx="2397">
                        <c:v>2398</c:v>
                      </c:pt>
                      <c:pt idx="2398">
                        <c:v>2399</c:v>
                      </c:pt>
                      <c:pt idx="2399">
                        <c:v>2400</c:v>
                      </c:pt>
                      <c:pt idx="2400">
                        <c:v>2401</c:v>
                      </c:pt>
                      <c:pt idx="2401">
                        <c:v>2402</c:v>
                      </c:pt>
                      <c:pt idx="2402">
                        <c:v>2403</c:v>
                      </c:pt>
                      <c:pt idx="2403">
                        <c:v>2404</c:v>
                      </c:pt>
                      <c:pt idx="2404">
                        <c:v>2405</c:v>
                      </c:pt>
                      <c:pt idx="2405">
                        <c:v>2406</c:v>
                      </c:pt>
                      <c:pt idx="2406">
                        <c:v>2407</c:v>
                      </c:pt>
                      <c:pt idx="2407">
                        <c:v>2408</c:v>
                      </c:pt>
                      <c:pt idx="2408">
                        <c:v>2409</c:v>
                      </c:pt>
                      <c:pt idx="2409">
                        <c:v>2410</c:v>
                      </c:pt>
                      <c:pt idx="2410">
                        <c:v>2411</c:v>
                      </c:pt>
                      <c:pt idx="2411">
                        <c:v>2412</c:v>
                      </c:pt>
                      <c:pt idx="2412">
                        <c:v>2413</c:v>
                      </c:pt>
                      <c:pt idx="2413">
                        <c:v>2414</c:v>
                      </c:pt>
                      <c:pt idx="2414">
                        <c:v>2415</c:v>
                      </c:pt>
                      <c:pt idx="2415">
                        <c:v>2416</c:v>
                      </c:pt>
                      <c:pt idx="2416">
                        <c:v>2417</c:v>
                      </c:pt>
                      <c:pt idx="2417">
                        <c:v>2418</c:v>
                      </c:pt>
                      <c:pt idx="2418">
                        <c:v>2419</c:v>
                      </c:pt>
                      <c:pt idx="2419">
                        <c:v>2420</c:v>
                      </c:pt>
                      <c:pt idx="2420">
                        <c:v>2421</c:v>
                      </c:pt>
                      <c:pt idx="2421">
                        <c:v>2422</c:v>
                      </c:pt>
                      <c:pt idx="2422">
                        <c:v>2423</c:v>
                      </c:pt>
                      <c:pt idx="2423">
                        <c:v>2424</c:v>
                      </c:pt>
                      <c:pt idx="2424">
                        <c:v>2425</c:v>
                      </c:pt>
                      <c:pt idx="2425">
                        <c:v>2426</c:v>
                      </c:pt>
                      <c:pt idx="2426">
                        <c:v>2427</c:v>
                      </c:pt>
                      <c:pt idx="2427">
                        <c:v>2428</c:v>
                      </c:pt>
                      <c:pt idx="2428">
                        <c:v>2429</c:v>
                      </c:pt>
                      <c:pt idx="2429">
                        <c:v>2430</c:v>
                      </c:pt>
                      <c:pt idx="2430">
                        <c:v>2431</c:v>
                      </c:pt>
                      <c:pt idx="2431">
                        <c:v>2432</c:v>
                      </c:pt>
                      <c:pt idx="2432">
                        <c:v>2433</c:v>
                      </c:pt>
                      <c:pt idx="2433">
                        <c:v>2434</c:v>
                      </c:pt>
                      <c:pt idx="2434">
                        <c:v>2435</c:v>
                      </c:pt>
                      <c:pt idx="2435">
                        <c:v>2436</c:v>
                      </c:pt>
                      <c:pt idx="2436">
                        <c:v>2437</c:v>
                      </c:pt>
                      <c:pt idx="2437">
                        <c:v>2438</c:v>
                      </c:pt>
                      <c:pt idx="2438">
                        <c:v>2439</c:v>
                      </c:pt>
                      <c:pt idx="2439">
                        <c:v>2440</c:v>
                      </c:pt>
                      <c:pt idx="2440">
                        <c:v>2441</c:v>
                      </c:pt>
                      <c:pt idx="2441">
                        <c:v>2442</c:v>
                      </c:pt>
                      <c:pt idx="2442">
                        <c:v>2443</c:v>
                      </c:pt>
                      <c:pt idx="2443">
                        <c:v>2444</c:v>
                      </c:pt>
                      <c:pt idx="2444">
                        <c:v>2445</c:v>
                      </c:pt>
                      <c:pt idx="2445">
                        <c:v>2446</c:v>
                      </c:pt>
                      <c:pt idx="2446">
                        <c:v>2447</c:v>
                      </c:pt>
                      <c:pt idx="2447">
                        <c:v>2448</c:v>
                      </c:pt>
                      <c:pt idx="2448">
                        <c:v>2449</c:v>
                      </c:pt>
                      <c:pt idx="2449">
                        <c:v>2450</c:v>
                      </c:pt>
                      <c:pt idx="2450">
                        <c:v>2451</c:v>
                      </c:pt>
                      <c:pt idx="2451">
                        <c:v>2452</c:v>
                      </c:pt>
                      <c:pt idx="2452">
                        <c:v>2453</c:v>
                      </c:pt>
                      <c:pt idx="2453">
                        <c:v>2454</c:v>
                      </c:pt>
                      <c:pt idx="2454">
                        <c:v>2455</c:v>
                      </c:pt>
                      <c:pt idx="2455">
                        <c:v>2456</c:v>
                      </c:pt>
                      <c:pt idx="2456">
                        <c:v>2457</c:v>
                      </c:pt>
                      <c:pt idx="2457">
                        <c:v>2458</c:v>
                      </c:pt>
                      <c:pt idx="2458">
                        <c:v>2459</c:v>
                      </c:pt>
                      <c:pt idx="2459">
                        <c:v>2460</c:v>
                      </c:pt>
                      <c:pt idx="2460">
                        <c:v>2461</c:v>
                      </c:pt>
                      <c:pt idx="2461">
                        <c:v>2462</c:v>
                      </c:pt>
                      <c:pt idx="2462">
                        <c:v>2463</c:v>
                      </c:pt>
                      <c:pt idx="2463">
                        <c:v>2464</c:v>
                      </c:pt>
                      <c:pt idx="2464">
                        <c:v>2465</c:v>
                      </c:pt>
                      <c:pt idx="2465">
                        <c:v>2466</c:v>
                      </c:pt>
                      <c:pt idx="2466">
                        <c:v>2467</c:v>
                      </c:pt>
                      <c:pt idx="2467">
                        <c:v>2468</c:v>
                      </c:pt>
                      <c:pt idx="2468">
                        <c:v>2469</c:v>
                      </c:pt>
                      <c:pt idx="2469">
                        <c:v>2470</c:v>
                      </c:pt>
                      <c:pt idx="2470">
                        <c:v>2471</c:v>
                      </c:pt>
                      <c:pt idx="2471">
                        <c:v>2472</c:v>
                      </c:pt>
                      <c:pt idx="2472">
                        <c:v>2473</c:v>
                      </c:pt>
                      <c:pt idx="2473">
                        <c:v>2474</c:v>
                      </c:pt>
                      <c:pt idx="2474">
                        <c:v>2475</c:v>
                      </c:pt>
                      <c:pt idx="2475">
                        <c:v>2476</c:v>
                      </c:pt>
                      <c:pt idx="2476">
                        <c:v>2477</c:v>
                      </c:pt>
                      <c:pt idx="2477">
                        <c:v>2478</c:v>
                      </c:pt>
                      <c:pt idx="2478">
                        <c:v>2479</c:v>
                      </c:pt>
                      <c:pt idx="2479">
                        <c:v>2480</c:v>
                      </c:pt>
                      <c:pt idx="2480">
                        <c:v>2481</c:v>
                      </c:pt>
                      <c:pt idx="2481">
                        <c:v>2482</c:v>
                      </c:pt>
                      <c:pt idx="2482">
                        <c:v>2483</c:v>
                      </c:pt>
                      <c:pt idx="2483">
                        <c:v>2484</c:v>
                      </c:pt>
                      <c:pt idx="2484">
                        <c:v>2485</c:v>
                      </c:pt>
                      <c:pt idx="2485">
                        <c:v>2486</c:v>
                      </c:pt>
                      <c:pt idx="2486">
                        <c:v>2487</c:v>
                      </c:pt>
                      <c:pt idx="2487">
                        <c:v>2488</c:v>
                      </c:pt>
                      <c:pt idx="2488">
                        <c:v>2489</c:v>
                      </c:pt>
                      <c:pt idx="2489">
                        <c:v>2490</c:v>
                      </c:pt>
                      <c:pt idx="2490">
                        <c:v>2491</c:v>
                      </c:pt>
                      <c:pt idx="2491">
                        <c:v>2492</c:v>
                      </c:pt>
                      <c:pt idx="2492">
                        <c:v>2493</c:v>
                      </c:pt>
                      <c:pt idx="2493">
                        <c:v>2494</c:v>
                      </c:pt>
                      <c:pt idx="2494">
                        <c:v>2495</c:v>
                      </c:pt>
                      <c:pt idx="2495">
                        <c:v>2496</c:v>
                      </c:pt>
                      <c:pt idx="2496">
                        <c:v>2497</c:v>
                      </c:pt>
                      <c:pt idx="2497">
                        <c:v>2498</c:v>
                      </c:pt>
                      <c:pt idx="2498">
                        <c:v>2499</c:v>
                      </c:pt>
                      <c:pt idx="2499">
                        <c:v>2500</c:v>
                      </c:pt>
                      <c:pt idx="2500">
                        <c:v>2501</c:v>
                      </c:pt>
                      <c:pt idx="2501">
                        <c:v>2502</c:v>
                      </c:pt>
                      <c:pt idx="2502">
                        <c:v>2503</c:v>
                      </c:pt>
                      <c:pt idx="2503">
                        <c:v>2504</c:v>
                      </c:pt>
                      <c:pt idx="2504">
                        <c:v>2505</c:v>
                      </c:pt>
                      <c:pt idx="2505">
                        <c:v>2506</c:v>
                      </c:pt>
                      <c:pt idx="2506">
                        <c:v>2507</c:v>
                      </c:pt>
                      <c:pt idx="2507">
                        <c:v>2508</c:v>
                      </c:pt>
                      <c:pt idx="2508">
                        <c:v>2509</c:v>
                      </c:pt>
                      <c:pt idx="2509">
                        <c:v>2510</c:v>
                      </c:pt>
                      <c:pt idx="2510">
                        <c:v>2511</c:v>
                      </c:pt>
                      <c:pt idx="2511">
                        <c:v>2512</c:v>
                      </c:pt>
                      <c:pt idx="2512">
                        <c:v>2513</c:v>
                      </c:pt>
                      <c:pt idx="2513">
                        <c:v>2514</c:v>
                      </c:pt>
                      <c:pt idx="2514">
                        <c:v>2515</c:v>
                      </c:pt>
                      <c:pt idx="2515">
                        <c:v>2516</c:v>
                      </c:pt>
                      <c:pt idx="2516">
                        <c:v>2517</c:v>
                      </c:pt>
                      <c:pt idx="2517">
                        <c:v>2518</c:v>
                      </c:pt>
                      <c:pt idx="2518">
                        <c:v>2519</c:v>
                      </c:pt>
                      <c:pt idx="2519">
                        <c:v>2520</c:v>
                      </c:pt>
                      <c:pt idx="2520">
                        <c:v>2521</c:v>
                      </c:pt>
                      <c:pt idx="2521">
                        <c:v>2522</c:v>
                      </c:pt>
                      <c:pt idx="2522">
                        <c:v>2523</c:v>
                      </c:pt>
                      <c:pt idx="2523">
                        <c:v>2524</c:v>
                      </c:pt>
                      <c:pt idx="2524">
                        <c:v>2525</c:v>
                      </c:pt>
                      <c:pt idx="2525">
                        <c:v>2526</c:v>
                      </c:pt>
                      <c:pt idx="2526">
                        <c:v>2527</c:v>
                      </c:pt>
                      <c:pt idx="2527">
                        <c:v>2528</c:v>
                      </c:pt>
                      <c:pt idx="2528">
                        <c:v>2529</c:v>
                      </c:pt>
                      <c:pt idx="2529">
                        <c:v>2530</c:v>
                      </c:pt>
                      <c:pt idx="2530">
                        <c:v>2531</c:v>
                      </c:pt>
                      <c:pt idx="2531">
                        <c:v>2532</c:v>
                      </c:pt>
                      <c:pt idx="2532">
                        <c:v>2533</c:v>
                      </c:pt>
                      <c:pt idx="2533">
                        <c:v>2534</c:v>
                      </c:pt>
                      <c:pt idx="2534">
                        <c:v>2535</c:v>
                      </c:pt>
                      <c:pt idx="2535">
                        <c:v>2536</c:v>
                      </c:pt>
                      <c:pt idx="2536">
                        <c:v>2537</c:v>
                      </c:pt>
                      <c:pt idx="2537">
                        <c:v>2538</c:v>
                      </c:pt>
                      <c:pt idx="2538">
                        <c:v>2539</c:v>
                      </c:pt>
                      <c:pt idx="2539">
                        <c:v>2540</c:v>
                      </c:pt>
                      <c:pt idx="2540">
                        <c:v>2541</c:v>
                      </c:pt>
                      <c:pt idx="2541">
                        <c:v>2542</c:v>
                      </c:pt>
                      <c:pt idx="2542">
                        <c:v>2543</c:v>
                      </c:pt>
                      <c:pt idx="2543">
                        <c:v>2544</c:v>
                      </c:pt>
                      <c:pt idx="2544">
                        <c:v>2545</c:v>
                      </c:pt>
                      <c:pt idx="2545">
                        <c:v>2546</c:v>
                      </c:pt>
                      <c:pt idx="2546">
                        <c:v>2547</c:v>
                      </c:pt>
                      <c:pt idx="2547">
                        <c:v>2548</c:v>
                      </c:pt>
                      <c:pt idx="2548">
                        <c:v>2549</c:v>
                      </c:pt>
                      <c:pt idx="2549">
                        <c:v>2550</c:v>
                      </c:pt>
                      <c:pt idx="2550">
                        <c:v>2551</c:v>
                      </c:pt>
                      <c:pt idx="2551">
                        <c:v>2552</c:v>
                      </c:pt>
                      <c:pt idx="2552">
                        <c:v>2553</c:v>
                      </c:pt>
                      <c:pt idx="2553">
                        <c:v>2554</c:v>
                      </c:pt>
                      <c:pt idx="2554">
                        <c:v>2555</c:v>
                      </c:pt>
                      <c:pt idx="2555">
                        <c:v>2556</c:v>
                      </c:pt>
                      <c:pt idx="2556">
                        <c:v>2557</c:v>
                      </c:pt>
                      <c:pt idx="2557">
                        <c:v>2558</c:v>
                      </c:pt>
                      <c:pt idx="2558">
                        <c:v>2559</c:v>
                      </c:pt>
                      <c:pt idx="2559">
                        <c:v>2560</c:v>
                      </c:pt>
                      <c:pt idx="2560">
                        <c:v>2561</c:v>
                      </c:pt>
                      <c:pt idx="2561">
                        <c:v>2562</c:v>
                      </c:pt>
                      <c:pt idx="2562">
                        <c:v>2563</c:v>
                      </c:pt>
                      <c:pt idx="2563">
                        <c:v>2564</c:v>
                      </c:pt>
                      <c:pt idx="2564">
                        <c:v>2565</c:v>
                      </c:pt>
                      <c:pt idx="2565">
                        <c:v>2566</c:v>
                      </c:pt>
                      <c:pt idx="2566">
                        <c:v>2567</c:v>
                      </c:pt>
                      <c:pt idx="2567">
                        <c:v>2568</c:v>
                      </c:pt>
                      <c:pt idx="2568">
                        <c:v>2569</c:v>
                      </c:pt>
                      <c:pt idx="2569">
                        <c:v>2570</c:v>
                      </c:pt>
                      <c:pt idx="2570">
                        <c:v>2571</c:v>
                      </c:pt>
                      <c:pt idx="2571">
                        <c:v>2572</c:v>
                      </c:pt>
                      <c:pt idx="2572">
                        <c:v>2573</c:v>
                      </c:pt>
                      <c:pt idx="2573">
                        <c:v>2574</c:v>
                      </c:pt>
                      <c:pt idx="2574">
                        <c:v>2575</c:v>
                      </c:pt>
                      <c:pt idx="2575">
                        <c:v>2576</c:v>
                      </c:pt>
                      <c:pt idx="2576">
                        <c:v>2577</c:v>
                      </c:pt>
                      <c:pt idx="2577">
                        <c:v>2578</c:v>
                      </c:pt>
                      <c:pt idx="2578">
                        <c:v>2579</c:v>
                      </c:pt>
                      <c:pt idx="2579">
                        <c:v>2580</c:v>
                      </c:pt>
                      <c:pt idx="2580">
                        <c:v>2581</c:v>
                      </c:pt>
                      <c:pt idx="2581">
                        <c:v>2582</c:v>
                      </c:pt>
                      <c:pt idx="2582">
                        <c:v>2583</c:v>
                      </c:pt>
                      <c:pt idx="2583">
                        <c:v>2584</c:v>
                      </c:pt>
                      <c:pt idx="2584">
                        <c:v>2585</c:v>
                      </c:pt>
                      <c:pt idx="2585">
                        <c:v>2586</c:v>
                      </c:pt>
                      <c:pt idx="2586">
                        <c:v>2587</c:v>
                      </c:pt>
                      <c:pt idx="2587">
                        <c:v>2588</c:v>
                      </c:pt>
                      <c:pt idx="2588">
                        <c:v>2589</c:v>
                      </c:pt>
                      <c:pt idx="2589">
                        <c:v>2590</c:v>
                      </c:pt>
                      <c:pt idx="2590">
                        <c:v>2591</c:v>
                      </c:pt>
                      <c:pt idx="2591">
                        <c:v>2592</c:v>
                      </c:pt>
                      <c:pt idx="2592">
                        <c:v>2593</c:v>
                      </c:pt>
                      <c:pt idx="2593">
                        <c:v>2594</c:v>
                      </c:pt>
                      <c:pt idx="2594">
                        <c:v>2595</c:v>
                      </c:pt>
                      <c:pt idx="2595">
                        <c:v>2596</c:v>
                      </c:pt>
                      <c:pt idx="2596">
                        <c:v>2597</c:v>
                      </c:pt>
                      <c:pt idx="2597">
                        <c:v>2598</c:v>
                      </c:pt>
                      <c:pt idx="2598">
                        <c:v>2599</c:v>
                      </c:pt>
                      <c:pt idx="2599">
                        <c:v>2600</c:v>
                      </c:pt>
                      <c:pt idx="2600">
                        <c:v>2601</c:v>
                      </c:pt>
                      <c:pt idx="2601">
                        <c:v>2602</c:v>
                      </c:pt>
                      <c:pt idx="2602">
                        <c:v>2603</c:v>
                      </c:pt>
                      <c:pt idx="2603">
                        <c:v>2604</c:v>
                      </c:pt>
                      <c:pt idx="2604">
                        <c:v>2605</c:v>
                      </c:pt>
                      <c:pt idx="2605">
                        <c:v>2606</c:v>
                      </c:pt>
                      <c:pt idx="2606">
                        <c:v>2607</c:v>
                      </c:pt>
                      <c:pt idx="2607">
                        <c:v>2608</c:v>
                      </c:pt>
                      <c:pt idx="2608">
                        <c:v>2609</c:v>
                      </c:pt>
                      <c:pt idx="2609">
                        <c:v>2610</c:v>
                      </c:pt>
                      <c:pt idx="2610">
                        <c:v>2611</c:v>
                      </c:pt>
                      <c:pt idx="2611">
                        <c:v>2612</c:v>
                      </c:pt>
                      <c:pt idx="2612">
                        <c:v>2613</c:v>
                      </c:pt>
                      <c:pt idx="2613">
                        <c:v>2614</c:v>
                      </c:pt>
                      <c:pt idx="2614">
                        <c:v>2615</c:v>
                      </c:pt>
                      <c:pt idx="2615">
                        <c:v>2616</c:v>
                      </c:pt>
                      <c:pt idx="2616">
                        <c:v>2617</c:v>
                      </c:pt>
                      <c:pt idx="2617">
                        <c:v>2618</c:v>
                      </c:pt>
                      <c:pt idx="2618">
                        <c:v>2619</c:v>
                      </c:pt>
                      <c:pt idx="2619">
                        <c:v>2620</c:v>
                      </c:pt>
                      <c:pt idx="2620">
                        <c:v>2621</c:v>
                      </c:pt>
                      <c:pt idx="2621">
                        <c:v>2622</c:v>
                      </c:pt>
                      <c:pt idx="2622">
                        <c:v>2623</c:v>
                      </c:pt>
                      <c:pt idx="2623">
                        <c:v>2624</c:v>
                      </c:pt>
                      <c:pt idx="2624">
                        <c:v>2625</c:v>
                      </c:pt>
                      <c:pt idx="2625">
                        <c:v>2626</c:v>
                      </c:pt>
                      <c:pt idx="2626">
                        <c:v>2627</c:v>
                      </c:pt>
                      <c:pt idx="2627">
                        <c:v>2628</c:v>
                      </c:pt>
                      <c:pt idx="2628">
                        <c:v>2629</c:v>
                      </c:pt>
                      <c:pt idx="2629">
                        <c:v>2630</c:v>
                      </c:pt>
                      <c:pt idx="2630">
                        <c:v>2631</c:v>
                      </c:pt>
                      <c:pt idx="2631">
                        <c:v>2632</c:v>
                      </c:pt>
                      <c:pt idx="2632">
                        <c:v>2633</c:v>
                      </c:pt>
                      <c:pt idx="2633">
                        <c:v>2634</c:v>
                      </c:pt>
                      <c:pt idx="2634">
                        <c:v>2635</c:v>
                      </c:pt>
                      <c:pt idx="2635">
                        <c:v>2636</c:v>
                      </c:pt>
                      <c:pt idx="2636">
                        <c:v>2637</c:v>
                      </c:pt>
                      <c:pt idx="2637">
                        <c:v>2638</c:v>
                      </c:pt>
                      <c:pt idx="2638">
                        <c:v>2639</c:v>
                      </c:pt>
                      <c:pt idx="2639">
                        <c:v>2640</c:v>
                      </c:pt>
                      <c:pt idx="2640">
                        <c:v>2641</c:v>
                      </c:pt>
                      <c:pt idx="2641">
                        <c:v>2642</c:v>
                      </c:pt>
                      <c:pt idx="2642">
                        <c:v>2643</c:v>
                      </c:pt>
                      <c:pt idx="2643">
                        <c:v>2644</c:v>
                      </c:pt>
                      <c:pt idx="2644">
                        <c:v>2645</c:v>
                      </c:pt>
                      <c:pt idx="2645">
                        <c:v>2646</c:v>
                      </c:pt>
                      <c:pt idx="2646">
                        <c:v>2647</c:v>
                      </c:pt>
                      <c:pt idx="2647">
                        <c:v>2648</c:v>
                      </c:pt>
                      <c:pt idx="2648">
                        <c:v>2649</c:v>
                      </c:pt>
                      <c:pt idx="2649">
                        <c:v>2650</c:v>
                      </c:pt>
                      <c:pt idx="2650">
                        <c:v>2651</c:v>
                      </c:pt>
                      <c:pt idx="2651">
                        <c:v>2652</c:v>
                      </c:pt>
                      <c:pt idx="2652">
                        <c:v>2653</c:v>
                      </c:pt>
                      <c:pt idx="2653">
                        <c:v>2654</c:v>
                      </c:pt>
                      <c:pt idx="2654">
                        <c:v>2655</c:v>
                      </c:pt>
                      <c:pt idx="2655">
                        <c:v>2656</c:v>
                      </c:pt>
                      <c:pt idx="2656">
                        <c:v>2657</c:v>
                      </c:pt>
                      <c:pt idx="2657">
                        <c:v>2658</c:v>
                      </c:pt>
                      <c:pt idx="2658">
                        <c:v>2659</c:v>
                      </c:pt>
                      <c:pt idx="2659">
                        <c:v>2660</c:v>
                      </c:pt>
                      <c:pt idx="2660">
                        <c:v>2661</c:v>
                      </c:pt>
                      <c:pt idx="2661">
                        <c:v>2662</c:v>
                      </c:pt>
                      <c:pt idx="2662">
                        <c:v>2663</c:v>
                      </c:pt>
                      <c:pt idx="2663">
                        <c:v>2664</c:v>
                      </c:pt>
                      <c:pt idx="2664">
                        <c:v>2665</c:v>
                      </c:pt>
                      <c:pt idx="2665">
                        <c:v>2666</c:v>
                      </c:pt>
                      <c:pt idx="2666">
                        <c:v>2667</c:v>
                      </c:pt>
                      <c:pt idx="2667">
                        <c:v>2668</c:v>
                      </c:pt>
                      <c:pt idx="2668">
                        <c:v>2669</c:v>
                      </c:pt>
                      <c:pt idx="2669">
                        <c:v>2670</c:v>
                      </c:pt>
                      <c:pt idx="2670">
                        <c:v>2671</c:v>
                      </c:pt>
                      <c:pt idx="2671">
                        <c:v>2672</c:v>
                      </c:pt>
                      <c:pt idx="2672">
                        <c:v>2673</c:v>
                      </c:pt>
                      <c:pt idx="2673">
                        <c:v>2674</c:v>
                      </c:pt>
                      <c:pt idx="2674">
                        <c:v>2675</c:v>
                      </c:pt>
                      <c:pt idx="2675">
                        <c:v>2676</c:v>
                      </c:pt>
                      <c:pt idx="2676">
                        <c:v>2677</c:v>
                      </c:pt>
                      <c:pt idx="2677">
                        <c:v>2678</c:v>
                      </c:pt>
                      <c:pt idx="2678">
                        <c:v>2679</c:v>
                      </c:pt>
                      <c:pt idx="2679">
                        <c:v>2680</c:v>
                      </c:pt>
                      <c:pt idx="2680">
                        <c:v>2681</c:v>
                      </c:pt>
                      <c:pt idx="2681">
                        <c:v>2682</c:v>
                      </c:pt>
                      <c:pt idx="2682">
                        <c:v>2683</c:v>
                      </c:pt>
                      <c:pt idx="2683">
                        <c:v>2684</c:v>
                      </c:pt>
                      <c:pt idx="2684">
                        <c:v>2685</c:v>
                      </c:pt>
                      <c:pt idx="2685">
                        <c:v>2686</c:v>
                      </c:pt>
                      <c:pt idx="2686">
                        <c:v>2687</c:v>
                      </c:pt>
                      <c:pt idx="2687">
                        <c:v>2688</c:v>
                      </c:pt>
                      <c:pt idx="2688">
                        <c:v>2689</c:v>
                      </c:pt>
                      <c:pt idx="2689">
                        <c:v>2690</c:v>
                      </c:pt>
                      <c:pt idx="2690">
                        <c:v>2691</c:v>
                      </c:pt>
                      <c:pt idx="2691">
                        <c:v>2692</c:v>
                      </c:pt>
                      <c:pt idx="2692">
                        <c:v>2693</c:v>
                      </c:pt>
                      <c:pt idx="2693">
                        <c:v>2694</c:v>
                      </c:pt>
                      <c:pt idx="2694">
                        <c:v>2695</c:v>
                      </c:pt>
                      <c:pt idx="2695">
                        <c:v>2696</c:v>
                      </c:pt>
                      <c:pt idx="2696">
                        <c:v>2697</c:v>
                      </c:pt>
                      <c:pt idx="2697">
                        <c:v>2698</c:v>
                      </c:pt>
                      <c:pt idx="2698">
                        <c:v>2699</c:v>
                      </c:pt>
                      <c:pt idx="2699">
                        <c:v>2700</c:v>
                      </c:pt>
                      <c:pt idx="2700">
                        <c:v>2701</c:v>
                      </c:pt>
                      <c:pt idx="2701">
                        <c:v>2702</c:v>
                      </c:pt>
                      <c:pt idx="2702">
                        <c:v>2703</c:v>
                      </c:pt>
                      <c:pt idx="2703">
                        <c:v>2704</c:v>
                      </c:pt>
                      <c:pt idx="2704">
                        <c:v>2705</c:v>
                      </c:pt>
                      <c:pt idx="2705">
                        <c:v>2706</c:v>
                      </c:pt>
                      <c:pt idx="2706">
                        <c:v>2707</c:v>
                      </c:pt>
                      <c:pt idx="2707">
                        <c:v>2708</c:v>
                      </c:pt>
                      <c:pt idx="2708">
                        <c:v>2709</c:v>
                      </c:pt>
                      <c:pt idx="2709">
                        <c:v>2710</c:v>
                      </c:pt>
                      <c:pt idx="2710">
                        <c:v>2711</c:v>
                      </c:pt>
                      <c:pt idx="2711">
                        <c:v>2712</c:v>
                      </c:pt>
                      <c:pt idx="2712">
                        <c:v>2713</c:v>
                      </c:pt>
                      <c:pt idx="2713">
                        <c:v>2714</c:v>
                      </c:pt>
                      <c:pt idx="2714">
                        <c:v>2715</c:v>
                      </c:pt>
                      <c:pt idx="2715">
                        <c:v>2716</c:v>
                      </c:pt>
                      <c:pt idx="2716">
                        <c:v>2717</c:v>
                      </c:pt>
                      <c:pt idx="2717">
                        <c:v>2718</c:v>
                      </c:pt>
                      <c:pt idx="2718">
                        <c:v>2719</c:v>
                      </c:pt>
                      <c:pt idx="2719">
                        <c:v>2720</c:v>
                      </c:pt>
                      <c:pt idx="2720">
                        <c:v>2721</c:v>
                      </c:pt>
                      <c:pt idx="2721">
                        <c:v>2722</c:v>
                      </c:pt>
                      <c:pt idx="2722">
                        <c:v>2723</c:v>
                      </c:pt>
                      <c:pt idx="2723">
                        <c:v>2724</c:v>
                      </c:pt>
                      <c:pt idx="2724">
                        <c:v>2725</c:v>
                      </c:pt>
                      <c:pt idx="2725">
                        <c:v>2726</c:v>
                      </c:pt>
                      <c:pt idx="2726">
                        <c:v>2727</c:v>
                      </c:pt>
                      <c:pt idx="2727">
                        <c:v>2728</c:v>
                      </c:pt>
                      <c:pt idx="2728">
                        <c:v>2729</c:v>
                      </c:pt>
                      <c:pt idx="2729">
                        <c:v>2730</c:v>
                      </c:pt>
                      <c:pt idx="2730">
                        <c:v>2731</c:v>
                      </c:pt>
                      <c:pt idx="2731">
                        <c:v>2732</c:v>
                      </c:pt>
                      <c:pt idx="2732">
                        <c:v>2733</c:v>
                      </c:pt>
                      <c:pt idx="2733">
                        <c:v>2734</c:v>
                      </c:pt>
                      <c:pt idx="2734">
                        <c:v>2735</c:v>
                      </c:pt>
                      <c:pt idx="2735">
                        <c:v>2736</c:v>
                      </c:pt>
                      <c:pt idx="2736">
                        <c:v>2737</c:v>
                      </c:pt>
                      <c:pt idx="2737">
                        <c:v>2738</c:v>
                      </c:pt>
                      <c:pt idx="2738">
                        <c:v>2739</c:v>
                      </c:pt>
                      <c:pt idx="2739">
                        <c:v>2740</c:v>
                      </c:pt>
                      <c:pt idx="2740">
                        <c:v>2741</c:v>
                      </c:pt>
                      <c:pt idx="2741">
                        <c:v>2742</c:v>
                      </c:pt>
                      <c:pt idx="2742">
                        <c:v>2743</c:v>
                      </c:pt>
                      <c:pt idx="2743">
                        <c:v>2744</c:v>
                      </c:pt>
                      <c:pt idx="2744">
                        <c:v>2745</c:v>
                      </c:pt>
                      <c:pt idx="2745">
                        <c:v>2746</c:v>
                      </c:pt>
                      <c:pt idx="2746">
                        <c:v>2747</c:v>
                      </c:pt>
                      <c:pt idx="2747">
                        <c:v>2748</c:v>
                      </c:pt>
                      <c:pt idx="2748">
                        <c:v>2749</c:v>
                      </c:pt>
                      <c:pt idx="2749">
                        <c:v>2750</c:v>
                      </c:pt>
                      <c:pt idx="2750">
                        <c:v>2751</c:v>
                      </c:pt>
                      <c:pt idx="2751">
                        <c:v>2752</c:v>
                      </c:pt>
                      <c:pt idx="2752">
                        <c:v>2753</c:v>
                      </c:pt>
                      <c:pt idx="2753">
                        <c:v>2754</c:v>
                      </c:pt>
                      <c:pt idx="2754">
                        <c:v>2755</c:v>
                      </c:pt>
                      <c:pt idx="2755">
                        <c:v>2756</c:v>
                      </c:pt>
                      <c:pt idx="2756">
                        <c:v>2757</c:v>
                      </c:pt>
                      <c:pt idx="2757">
                        <c:v>2758</c:v>
                      </c:pt>
                      <c:pt idx="2758">
                        <c:v>2759</c:v>
                      </c:pt>
                      <c:pt idx="2759">
                        <c:v>2760</c:v>
                      </c:pt>
                      <c:pt idx="2760">
                        <c:v>2761</c:v>
                      </c:pt>
                      <c:pt idx="2761">
                        <c:v>2762</c:v>
                      </c:pt>
                      <c:pt idx="2762">
                        <c:v>2763</c:v>
                      </c:pt>
                      <c:pt idx="2763">
                        <c:v>2764</c:v>
                      </c:pt>
                      <c:pt idx="2764">
                        <c:v>2765</c:v>
                      </c:pt>
                      <c:pt idx="2765">
                        <c:v>2766</c:v>
                      </c:pt>
                      <c:pt idx="2766">
                        <c:v>2767</c:v>
                      </c:pt>
                      <c:pt idx="2767">
                        <c:v>2768</c:v>
                      </c:pt>
                      <c:pt idx="2768">
                        <c:v>2769</c:v>
                      </c:pt>
                      <c:pt idx="2769">
                        <c:v>2770</c:v>
                      </c:pt>
                      <c:pt idx="2770">
                        <c:v>2771</c:v>
                      </c:pt>
                      <c:pt idx="2771">
                        <c:v>2772</c:v>
                      </c:pt>
                      <c:pt idx="2772">
                        <c:v>2773</c:v>
                      </c:pt>
                      <c:pt idx="2773">
                        <c:v>2774</c:v>
                      </c:pt>
                      <c:pt idx="2774">
                        <c:v>2775</c:v>
                      </c:pt>
                      <c:pt idx="2775">
                        <c:v>2776</c:v>
                      </c:pt>
                      <c:pt idx="2776">
                        <c:v>2777</c:v>
                      </c:pt>
                      <c:pt idx="2777">
                        <c:v>2778</c:v>
                      </c:pt>
                      <c:pt idx="2778">
                        <c:v>2779</c:v>
                      </c:pt>
                      <c:pt idx="2779">
                        <c:v>2780</c:v>
                      </c:pt>
                      <c:pt idx="2780">
                        <c:v>2781</c:v>
                      </c:pt>
                      <c:pt idx="2781">
                        <c:v>2782</c:v>
                      </c:pt>
                      <c:pt idx="2782">
                        <c:v>2783</c:v>
                      </c:pt>
                      <c:pt idx="2783">
                        <c:v>2784</c:v>
                      </c:pt>
                      <c:pt idx="2784">
                        <c:v>2785</c:v>
                      </c:pt>
                      <c:pt idx="2785">
                        <c:v>2786</c:v>
                      </c:pt>
                      <c:pt idx="2786">
                        <c:v>2787</c:v>
                      </c:pt>
                      <c:pt idx="2787">
                        <c:v>2788</c:v>
                      </c:pt>
                      <c:pt idx="2788">
                        <c:v>2789</c:v>
                      </c:pt>
                      <c:pt idx="2789">
                        <c:v>2790</c:v>
                      </c:pt>
                      <c:pt idx="2790">
                        <c:v>2791</c:v>
                      </c:pt>
                      <c:pt idx="2791">
                        <c:v>2792</c:v>
                      </c:pt>
                      <c:pt idx="2792">
                        <c:v>2793</c:v>
                      </c:pt>
                      <c:pt idx="2793">
                        <c:v>2794</c:v>
                      </c:pt>
                      <c:pt idx="2794">
                        <c:v>2795</c:v>
                      </c:pt>
                      <c:pt idx="2795">
                        <c:v>2796</c:v>
                      </c:pt>
                      <c:pt idx="2796">
                        <c:v>2797</c:v>
                      </c:pt>
                      <c:pt idx="2797">
                        <c:v>2798</c:v>
                      </c:pt>
                      <c:pt idx="2798">
                        <c:v>2799</c:v>
                      </c:pt>
                      <c:pt idx="2799">
                        <c:v>2800</c:v>
                      </c:pt>
                      <c:pt idx="2800">
                        <c:v>2801</c:v>
                      </c:pt>
                      <c:pt idx="2801">
                        <c:v>2802</c:v>
                      </c:pt>
                      <c:pt idx="2802">
                        <c:v>2803</c:v>
                      </c:pt>
                      <c:pt idx="2803">
                        <c:v>2804</c:v>
                      </c:pt>
                      <c:pt idx="2804">
                        <c:v>2805</c:v>
                      </c:pt>
                      <c:pt idx="2805">
                        <c:v>2806</c:v>
                      </c:pt>
                      <c:pt idx="2806">
                        <c:v>2807</c:v>
                      </c:pt>
                      <c:pt idx="2807">
                        <c:v>2808</c:v>
                      </c:pt>
                      <c:pt idx="2808">
                        <c:v>2809</c:v>
                      </c:pt>
                      <c:pt idx="2809">
                        <c:v>2810</c:v>
                      </c:pt>
                      <c:pt idx="2810">
                        <c:v>2811</c:v>
                      </c:pt>
                      <c:pt idx="2811">
                        <c:v>2812</c:v>
                      </c:pt>
                      <c:pt idx="2812">
                        <c:v>2813</c:v>
                      </c:pt>
                      <c:pt idx="2813">
                        <c:v>2814</c:v>
                      </c:pt>
                      <c:pt idx="2814">
                        <c:v>2815</c:v>
                      </c:pt>
                      <c:pt idx="2815">
                        <c:v>2816</c:v>
                      </c:pt>
                      <c:pt idx="2816">
                        <c:v>2817</c:v>
                      </c:pt>
                      <c:pt idx="2817">
                        <c:v>2818</c:v>
                      </c:pt>
                      <c:pt idx="2818">
                        <c:v>2819</c:v>
                      </c:pt>
                      <c:pt idx="2819">
                        <c:v>2820</c:v>
                      </c:pt>
                      <c:pt idx="2820">
                        <c:v>2821</c:v>
                      </c:pt>
                      <c:pt idx="2821">
                        <c:v>2822</c:v>
                      </c:pt>
                      <c:pt idx="2822">
                        <c:v>2823</c:v>
                      </c:pt>
                      <c:pt idx="2823">
                        <c:v>2824</c:v>
                      </c:pt>
                      <c:pt idx="2824">
                        <c:v>2825</c:v>
                      </c:pt>
                      <c:pt idx="2825">
                        <c:v>2826</c:v>
                      </c:pt>
                      <c:pt idx="2826">
                        <c:v>2827</c:v>
                      </c:pt>
                      <c:pt idx="2827">
                        <c:v>2828</c:v>
                      </c:pt>
                      <c:pt idx="2828">
                        <c:v>2829</c:v>
                      </c:pt>
                      <c:pt idx="2829">
                        <c:v>2830</c:v>
                      </c:pt>
                      <c:pt idx="2830">
                        <c:v>2831</c:v>
                      </c:pt>
                      <c:pt idx="2831">
                        <c:v>2832</c:v>
                      </c:pt>
                      <c:pt idx="2832">
                        <c:v>2833</c:v>
                      </c:pt>
                      <c:pt idx="2833">
                        <c:v>2834</c:v>
                      </c:pt>
                      <c:pt idx="2834">
                        <c:v>2835</c:v>
                      </c:pt>
                      <c:pt idx="2835">
                        <c:v>2836</c:v>
                      </c:pt>
                      <c:pt idx="2836">
                        <c:v>2837</c:v>
                      </c:pt>
                      <c:pt idx="2837">
                        <c:v>2838</c:v>
                      </c:pt>
                      <c:pt idx="2838">
                        <c:v>2839</c:v>
                      </c:pt>
                      <c:pt idx="2839">
                        <c:v>2840</c:v>
                      </c:pt>
                      <c:pt idx="2840">
                        <c:v>2841</c:v>
                      </c:pt>
                      <c:pt idx="2841">
                        <c:v>2842</c:v>
                      </c:pt>
                      <c:pt idx="2842">
                        <c:v>2843</c:v>
                      </c:pt>
                      <c:pt idx="2843">
                        <c:v>2844</c:v>
                      </c:pt>
                      <c:pt idx="2844">
                        <c:v>2845</c:v>
                      </c:pt>
                      <c:pt idx="2845">
                        <c:v>2846</c:v>
                      </c:pt>
                      <c:pt idx="2846">
                        <c:v>2847</c:v>
                      </c:pt>
                      <c:pt idx="2847">
                        <c:v>2848</c:v>
                      </c:pt>
                      <c:pt idx="2848">
                        <c:v>2849</c:v>
                      </c:pt>
                      <c:pt idx="2849">
                        <c:v>2850</c:v>
                      </c:pt>
                      <c:pt idx="2850">
                        <c:v>2851</c:v>
                      </c:pt>
                      <c:pt idx="2851">
                        <c:v>2852</c:v>
                      </c:pt>
                      <c:pt idx="2852">
                        <c:v>2853</c:v>
                      </c:pt>
                      <c:pt idx="2853">
                        <c:v>2854</c:v>
                      </c:pt>
                      <c:pt idx="2854">
                        <c:v>2855</c:v>
                      </c:pt>
                      <c:pt idx="2855">
                        <c:v>2856</c:v>
                      </c:pt>
                      <c:pt idx="2856">
                        <c:v>2857</c:v>
                      </c:pt>
                      <c:pt idx="2857">
                        <c:v>2858</c:v>
                      </c:pt>
                      <c:pt idx="2858">
                        <c:v>2859</c:v>
                      </c:pt>
                      <c:pt idx="2859">
                        <c:v>2860</c:v>
                      </c:pt>
                      <c:pt idx="2860">
                        <c:v>2861</c:v>
                      </c:pt>
                      <c:pt idx="2861">
                        <c:v>2862</c:v>
                      </c:pt>
                      <c:pt idx="2862">
                        <c:v>2863</c:v>
                      </c:pt>
                      <c:pt idx="2863">
                        <c:v>2864</c:v>
                      </c:pt>
                      <c:pt idx="2864">
                        <c:v>2865</c:v>
                      </c:pt>
                      <c:pt idx="2865">
                        <c:v>2866</c:v>
                      </c:pt>
                      <c:pt idx="2866">
                        <c:v>2867</c:v>
                      </c:pt>
                      <c:pt idx="2867">
                        <c:v>2868</c:v>
                      </c:pt>
                      <c:pt idx="2868">
                        <c:v>2869</c:v>
                      </c:pt>
                      <c:pt idx="2869">
                        <c:v>2870</c:v>
                      </c:pt>
                      <c:pt idx="2870">
                        <c:v>2871</c:v>
                      </c:pt>
                      <c:pt idx="2871">
                        <c:v>2872</c:v>
                      </c:pt>
                      <c:pt idx="2872">
                        <c:v>2873</c:v>
                      </c:pt>
                      <c:pt idx="2873">
                        <c:v>2874</c:v>
                      </c:pt>
                      <c:pt idx="2874">
                        <c:v>2875</c:v>
                      </c:pt>
                      <c:pt idx="2875">
                        <c:v>2876</c:v>
                      </c:pt>
                      <c:pt idx="2876">
                        <c:v>2877</c:v>
                      </c:pt>
                      <c:pt idx="2877">
                        <c:v>2878</c:v>
                      </c:pt>
                      <c:pt idx="2878">
                        <c:v>2879</c:v>
                      </c:pt>
                      <c:pt idx="2879">
                        <c:v>2880</c:v>
                      </c:pt>
                      <c:pt idx="2880">
                        <c:v>2881</c:v>
                      </c:pt>
                      <c:pt idx="2881">
                        <c:v>2882</c:v>
                      </c:pt>
                      <c:pt idx="2882">
                        <c:v>2883</c:v>
                      </c:pt>
                      <c:pt idx="2883">
                        <c:v>2884</c:v>
                      </c:pt>
                      <c:pt idx="2884">
                        <c:v>2885</c:v>
                      </c:pt>
                      <c:pt idx="2885">
                        <c:v>2886</c:v>
                      </c:pt>
                      <c:pt idx="2886">
                        <c:v>2887</c:v>
                      </c:pt>
                      <c:pt idx="2887">
                        <c:v>2888</c:v>
                      </c:pt>
                      <c:pt idx="2888">
                        <c:v>2889</c:v>
                      </c:pt>
                      <c:pt idx="2889">
                        <c:v>2890</c:v>
                      </c:pt>
                      <c:pt idx="2890">
                        <c:v>2891</c:v>
                      </c:pt>
                      <c:pt idx="2891">
                        <c:v>2892</c:v>
                      </c:pt>
                      <c:pt idx="2892">
                        <c:v>2893</c:v>
                      </c:pt>
                      <c:pt idx="2893">
                        <c:v>2894</c:v>
                      </c:pt>
                      <c:pt idx="2894">
                        <c:v>2895</c:v>
                      </c:pt>
                      <c:pt idx="2895">
                        <c:v>2896</c:v>
                      </c:pt>
                      <c:pt idx="2896">
                        <c:v>2897</c:v>
                      </c:pt>
                      <c:pt idx="2897">
                        <c:v>2898</c:v>
                      </c:pt>
                      <c:pt idx="2898">
                        <c:v>2899</c:v>
                      </c:pt>
                      <c:pt idx="2899">
                        <c:v>2900</c:v>
                      </c:pt>
                      <c:pt idx="2900">
                        <c:v>2901</c:v>
                      </c:pt>
                      <c:pt idx="2901">
                        <c:v>2902</c:v>
                      </c:pt>
                      <c:pt idx="2902">
                        <c:v>2903</c:v>
                      </c:pt>
                      <c:pt idx="2903">
                        <c:v>2904</c:v>
                      </c:pt>
                      <c:pt idx="2904">
                        <c:v>2905</c:v>
                      </c:pt>
                      <c:pt idx="2905">
                        <c:v>2906</c:v>
                      </c:pt>
                      <c:pt idx="2906">
                        <c:v>2907</c:v>
                      </c:pt>
                      <c:pt idx="2907">
                        <c:v>2908</c:v>
                      </c:pt>
                      <c:pt idx="2908">
                        <c:v>2909</c:v>
                      </c:pt>
                      <c:pt idx="2909">
                        <c:v>2910</c:v>
                      </c:pt>
                      <c:pt idx="2910">
                        <c:v>2911</c:v>
                      </c:pt>
                      <c:pt idx="2911">
                        <c:v>2912</c:v>
                      </c:pt>
                      <c:pt idx="2912">
                        <c:v>2913</c:v>
                      </c:pt>
                      <c:pt idx="2913">
                        <c:v>2914</c:v>
                      </c:pt>
                      <c:pt idx="2914">
                        <c:v>2915</c:v>
                      </c:pt>
                      <c:pt idx="2915">
                        <c:v>2916</c:v>
                      </c:pt>
                      <c:pt idx="2916">
                        <c:v>2917</c:v>
                      </c:pt>
                      <c:pt idx="2917">
                        <c:v>2918</c:v>
                      </c:pt>
                      <c:pt idx="2918">
                        <c:v>2919</c:v>
                      </c:pt>
                      <c:pt idx="2919">
                        <c:v>2920</c:v>
                      </c:pt>
                      <c:pt idx="2920">
                        <c:v>2921</c:v>
                      </c:pt>
                      <c:pt idx="2921">
                        <c:v>2922</c:v>
                      </c:pt>
                      <c:pt idx="2922">
                        <c:v>2923</c:v>
                      </c:pt>
                      <c:pt idx="2923">
                        <c:v>2924</c:v>
                      </c:pt>
                      <c:pt idx="2924">
                        <c:v>2925</c:v>
                      </c:pt>
                      <c:pt idx="2925">
                        <c:v>2926</c:v>
                      </c:pt>
                      <c:pt idx="2926">
                        <c:v>2927</c:v>
                      </c:pt>
                      <c:pt idx="2927">
                        <c:v>2928</c:v>
                      </c:pt>
                      <c:pt idx="2928">
                        <c:v>2929</c:v>
                      </c:pt>
                      <c:pt idx="2929">
                        <c:v>2930</c:v>
                      </c:pt>
                      <c:pt idx="2930">
                        <c:v>2931</c:v>
                      </c:pt>
                      <c:pt idx="2931">
                        <c:v>2932</c:v>
                      </c:pt>
                      <c:pt idx="2932">
                        <c:v>2933</c:v>
                      </c:pt>
                      <c:pt idx="2933">
                        <c:v>2934</c:v>
                      </c:pt>
                      <c:pt idx="2934">
                        <c:v>2935</c:v>
                      </c:pt>
                      <c:pt idx="2935">
                        <c:v>2936</c:v>
                      </c:pt>
                      <c:pt idx="2936">
                        <c:v>2937</c:v>
                      </c:pt>
                      <c:pt idx="2937">
                        <c:v>2938</c:v>
                      </c:pt>
                      <c:pt idx="2938">
                        <c:v>2939</c:v>
                      </c:pt>
                      <c:pt idx="2939">
                        <c:v>2940</c:v>
                      </c:pt>
                      <c:pt idx="2940">
                        <c:v>2941</c:v>
                      </c:pt>
                      <c:pt idx="2941">
                        <c:v>2942</c:v>
                      </c:pt>
                      <c:pt idx="2942">
                        <c:v>2943</c:v>
                      </c:pt>
                      <c:pt idx="2943">
                        <c:v>2944</c:v>
                      </c:pt>
                      <c:pt idx="2944">
                        <c:v>2945</c:v>
                      </c:pt>
                      <c:pt idx="2945">
                        <c:v>2946</c:v>
                      </c:pt>
                      <c:pt idx="2946">
                        <c:v>2947</c:v>
                      </c:pt>
                      <c:pt idx="2947">
                        <c:v>2948</c:v>
                      </c:pt>
                      <c:pt idx="2948">
                        <c:v>2949</c:v>
                      </c:pt>
                      <c:pt idx="2949">
                        <c:v>2950</c:v>
                      </c:pt>
                      <c:pt idx="2950">
                        <c:v>2951</c:v>
                      </c:pt>
                      <c:pt idx="2951">
                        <c:v>2952</c:v>
                      </c:pt>
                      <c:pt idx="2952">
                        <c:v>2953</c:v>
                      </c:pt>
                      <c:pt idx="2953">
                        <c:v>2954</c:v>
                      </c:pt>
                      <c:pt idx="2954">
                        <c:v>2955</c:v>
                      </c:pt>
                      <c:pt idx="2955">
                        <c:v>2956</c:v>
                      </c:pt>
                      <c:pt idx="2956">
                        <c:v>2957</c:v>
                      </c:pt>
                      <c:pt idx="2957">
                        <c:v>2958</c:v>
                      </c:pt>
                      <c:pt idx="2958">
                        <c:v>2959</c:v>
                      </c:pt>
                      <c:pt idx="2959">
                        <c:v>2960</c:v>
                      </c:pt>
                      <c:pt idx="2960">
                        <c:v>2961</c:v>
                      </c:pt>
                      <c:pt idx="2961">
                        <c:v>2962</c:v>
                      </c:pt>
                      <c:pt idx="2962">
                        <c:v>2963</c:v>
                      </c:pt>
                      <c:pt idx="2963">
                        <c:v>2964</c:v>
                      </c:pt>
                      <c:pt idx="2964">
                        <c:v>2965</c:v>
                      </c:pt>
                      <c:pt idx="2965">
                        <c:v>2966</c:v>
                      </c:pt>
                      <c:pt idx="2966">
                        <c:v>2967</c:v>
                      </c:pt>
                      <c:pt idx="2967">
                        <c:v>2968</c:v>
                      </c:pt>
                      <c:pt idx="2968">
                        <c:v>2969</c:v>
                      </c:pt>
                      <c:pt idx="2969">
                        <c:v>2970</c:v>
                      </c:pt>
                      <c:pt idx="2970">
                        <c:v>2971</c:v>
                      </c:pt>
                      <c:pt idx="2971">
                        <c:v>2972</c:v>
                      </c:pt>
                      <c:pt idx="2972">
                        <c:v>2973</c:v>
                      </c:pt>
                      <c:pt idx="2973">
                        <c:v>2974</c:v>
                      </c:pt>
                      <c:pt idx="2974">
                        <c:v>2975</c:v>
                      </c:pt>
                      <c:pt idx="2975">
                        <c:v>2976</c:v>
                      </c:pt>
                      <c:pt idx="2976">
                        <c:v>2977</c:v>
                      </c:pt>
                      <c:pt idx="2977">
                        <c:v>2978</c:v>
                      </c:pt>
                      <c:pt idx="2978">
                        <c:v>2979</c:v>
                      </c:pt>
                      <c:pt idx="2979">
                        <c:v>2980</c:v>
                      </c:pt>
                      <c:pt idx="2980">
                        <c:v>2981</c:v>
                      </c:pt>
                      <c:pt idx="2981">
                        <c:v>2982</c:v>
                      </c:pt>
                      <c:pt idx="2982">
                        <c:v>2983</c:v>
                      </c:pt>
                      <c:pt idx="2983">
                        <c:v>2984</c:v>
                      </c:pt>
                      <c:pt idx="2984">
                        <c:v>2985</c:v>
                      </c:pt>
                      <c:pt idx="2985">
                        <c:v>2986</c:v>
                      </c:pt>
                      <c:pt idx="2986">
                        <c:v>2987</c:v>
                      </c:pt>
                      <c:pt idx="2987">
                        <c:v>2988</c:v>
                      </c:pt>
                      <c:pt idx="2988">
                        <c:v>2989</c:v>
                      </c:pt>
                      <c:pt idx="2989">
                        <c:v>2990</c:v>
                      </c:pt>
                      <c:pt idx="2990">
                        <c:v>2991</c:v>
                      </c:pt>
                      <c:pt idx="2991">
                        <c:v>2992</c:v>
                      </c:pt>
                      <c:pt idx="2992">
                        <c:v>2993</c:v>
                      </c:pt>
                      <c:pt idx="2993">
                        <c:v>2994</c:v>
                      </c:pt>
                      <c:pt idx="2994">
                        <c:v>2995</c:v>
                      </c:pt>
                      <c:pt idx="2995">
                        <c:v>2996</c:v>
                      </c:pt>
                      <c:pt idx="2996">
                        <c:v>2997</c:v>
                      </c:pt>
                      <c:pt idx="2997">
                        <c:v>2998</c:v>
                      </c:pt>
                      <c:pt idx="2998">
                        <c:v>2999</c:v>
                      </c:pt>
                      <c:pt idx="2999">
                        <c:v>3000</c:v>
                      </c:pt>
                      <c:pt idx="3000">
                        <c:v>3001</c:v>
                      </c:pt>
                      <c:pt idx="3001">
                        <c:v>3002</c:v>
                      </c:pt>
                      <c:pt idx="3002">
                        <c:v>3003</c:v>
                      </c:pt>
                      <c:pt idx="3003">
                        <c:v>3004</c:v>
                      </c:pt>
                      <c:pt idx="3004">
                        <c:v>3005</c:v>
                      </c:pt>
                      <c:pt idx="3005">
                        <c:v>3006</c:v>
                      </c:pt>
                      <c:pt idx="3006">
                        <c:v>3007</c:v>
                      </c:pt>
                      <c:pt idx="3007">
                        <c:v>3008</c:v>
                      </c:pt>
                      <c:pt idx="3008">
                        <c:v>3009</c:v>
                      </c:pt>
                      <c:pt idx="3009">
                        <c:v>3010</c:v>
                      </c:pt>
                      <c:pt idx="3010">
                        <c:v>3011</c:v>
                      </c:pt>
                      <c:pt idx="3011">
                        <c:v>3012</c:v>
                      </c:pt>
                      <c:pt idx="3012">
                        <c:v>3013</c:v>
                      </c:pt>
                      <c:pt idx="3013">
                        <c:v>3014</c:v>
                      </c:pt>
                      <c:pt idx="3014">
                        <c:v>3015</c:v>
                      </c:pt>
                      <c:pt idx="3015">
                        <c:v>3016</c:v>
                      </c:pt>
                      <c:pt idx="3016">
                        <c:v>3017</c:v>
                      </c:pt>
                      <c:pt idx="3017">
                        <c:v>3018</c:v>
                      </c:pt>
                      <c:pt idx="3018">
                        <c:v>3019</c:v>
                      </c:pt>
                      <c:pt idx="3019">
                        <c:v>3020</c:v>
                      </c:pt>
                      <c:pt idx="3020">
                        <c:v>3021</c:v>
                      </c:pt>
                      <c:pt idx="3021">
                        <c:v>3022</c:v>
                      </c:pt>
                      <c:pt idx="3022">
                        <c:v>3023</c:v>
                      </c:pt>
                      <c:pt idx="3023">
                        <c:v>3024</c:v>
                      </c:pt>
                      <c:pt idx="3024">
                        <c:v>3025</c:v>
                      </c:pt>
                      <c:pt idx="3025">
                        <c:v>3026</c:v>
                      </c:pt>
                      <c:pt idx="3026">
                        <c:v>3027</c:v>
                      </c:pt>
                      <c:pt idx="3027">
                        <c:v>3028</c:v>
                      </c:pt>
                      <c:pt idx="3028">
                        <c:v>3029</c:v>
                      </c:pt>
                      <c:pt idx="3029">
                        <c:v>3030</c:v>
                      </c:pt>
                      <c:pt idx="3030">
                        <c:v>3031</c:v>
                      </c:pt>
                      <c:pt idx="3031">
                        <c:v>3032</c:v>
                      </c:pt>
                      <c:pt idx="3032">
                        <c:v>3033</c:v>
                      </c:pt>
                      <c:pt idx="3033">
                        <c:v>3034</c:v>
                      </c:pt>
                      <c:pt idx="3034">
                        <c:v>3035</c:v>
                      </c:pt>
                      <c:pt idx="3035">
                        <c:v>3036</c:v>
                      </c:pt>
                      <c:pt idx="3036">
                        <c:v>3037</c:v>
                      </c:pt>
                      <c:pt idx="3037">
                        <c:v>3038</c:v>
                      </c:pt>
                      <c:pt idx="3038">
                        <c:v>3039</c:v>
                      </c:pt>
                      <c:pt idx="3039">
                        <c:v>3040</c:v>
                      </c:pt>
                      <c:pt idx="3040">
                        <c:v>3041</c:v>
                      </c:pt>
                      <c:pt idx="3041">
                        <c:v>3042</c:v>
                      </c:pt>
                      <c:pt idx="3042">
                        <c:v>3043</c:v>
                      </c:pt>
                      <c:pt idx="3043">
                        <c:v>3044</c:v>
                      </c:pt>
                      <c:pt idx="3044">
                        <c:v>3045</c:v>
                      </c:pt>
                      <c:pt idx="3045">
                        <c:v>3046</c:v>
                      </c:pt>
                      <c:pt idx="3046">
                        <c:v>3047</c:v>
                      </c:pt>
                      <c:pt idx="3047">
                        <c:v>3048</c:v>
                      </c:pt>
                      <c:pt idx="3048">
                        <c:v>3049</c:v>
                      </c:pt>
                      <c:pt idx="3049">
                        <c:v>3050</c:v>
                      </c:pt>
                      <c:pt idx="3050">
                        <c:v>3051</c:v>
                      </c:pt>
                      <c:pt idx="3051">
                        <c:v>3052</c:v>
                      </c:pt>
                      <c:pt idx="3052">
                        <c:v>3053</c:v>
                      </c:pt>
                      <c:pt idx="3053">
                        <c:v>3054</c:v>
                      </c:pt>
                      <c:pt idx="3054">
                        <c:v>3055</c:v>
                      </c:pt>
                      <c:pt idx="3055">
                        <c:v>3056</c:v>
                      </c:pt>
                      <c:pt idx="3056">
                        <c:v>3057</c:v>
                      </c:pt>
                      <c:pt idx="3057">
                        <c:v>3058</c:v>
                      </c:pt>
                      <c:pt idx="3058">
                        <c:v>3059</c:v>
                      </c:pt>
                      <c:pt idx="3059">
                        <c:v>3060</c:v>
                      </c:pt>
                      <c:pt idx="3060">
                        <c:v>3061</c:v>
                      </c:pt>
                      <c:pt idx="3061">
                        <c:v>3062</c:v>
                      </c:pt>
                      <c:pt idx="3062">
                        <c:v>3063</c:v>
                      </c:pt>
                      <c:pt idx="3063">
                        <c:v>3064</c:v>
                      </c:pt>
                      <c:pt idx="3064">
                        <c:v>3065</c:v>
                      </c:pt>
                      <c:pt idx="3065">
                        <c:v>3066</c:v>
                      </c:pt>
                      <c:pt idx="3066">
                        <c:v>3067</c:v>
                      </c:pt>
                      <c:pt idx="3067">
                        <c:v>3068</c:v>
                      </c:pt>
                      <c:pt idx="3068">
                        <c:v>3069</c:v>
                      </c:pt>
                      <c:pt idx="3069">
                        <c:v>3070</c:v>
                      </c:pt>
                      <c:pt idx="3070">
                        <c:v>3071</c:v>
                      </c:pt>
                      <c:pt idx="3071">
                        <c:v>3072</c:v>
                      </c:pt>
                      <c:pt idx="3072">
                        <c:v>3073</c:v>
                      </c:pt>
                      <c:pt idx="3073">
                        <c:v>3074</c:v>
                      </c:pt>
                      <c:pt idx="3074">
                        <c:v>3075</c:v>
                      </c:pt>
                      <c:pt idx="3075">
                        <c:v>3076</c:v>
                      </c:pt>
                      <c:pt idx="3076">
                        <c:v>3077</c:v>
                      </c:pt>
                      <c:pt idx="3077">
                        <c:v>3078</c:v>
                      </c:pt>
                      <c:pt idx="3078">
                        <c:v>3079</c:v>
                      </c:pt>
                      <c:pt idx="3079">
                        <c:v>3080</c:v>
                      </c:pt>
                      <c:pt idx="3080">
                        <c:v>3081</c:v>
                      </c:pt>
                      <c:pt idx="3081">
                        <c:v>3082</c:v>
                      </c:pt>
                      <c:pt idx="3082">
                        <c:v>3083</c:v>
                      </c:pt>
                      <c:pt idx="3083">
                        <c:v>3084</c:v>
                      </c:pt>
                      <c:pt idx="3084">
                        <c:v>3085</c:v>
                      </c:pt>
                      <c:pt idx="3085">
                        <c:v>3086</c:v>
                      </c:pt>
                      <c:pt idx="3086">
                        <c:v>3087</c:v>
                      </c:pt>
                      <c:pt idx="3087">
                        <c:v>3088</c:v>
                      </c:pt>
                      <c:pt idx="3088">
                        <c:v>3089</c:v>
                      </c:pt>
                      <c:pt idx="3089">
                        <c:v>3090</c:v>
                      </c:pt>
                      <c:pt idx="3090">
                        <c:v>3091</c:v>
                      </c:pt>
                      <c:pt idx="3091">
                        <c:v>3092</c:v>
                      </c:pt>
                      <c:pt idx="3092">
                        <c:v>3093</c:v>
                      </c:pt>
                      <c:pt idx="3093">
                        <c:v>3094</c:v>
                      </c:pt>
                      <c:pt idx="3094">
                        <c:v>3095</c:v>
                      </c:pt>
                      <c:pt idx="3095">
                        <c:v>3096</c:v>
                      </c:pt>
                      <c:pt idx="3096">
                        <c:v>3097</c:v>
                      </c:pt>
                      <c:pt idx="3097">
                        <c:v>3098</c:v>
                      </c:pt>
                      <c:pt idx="3098">
                        <c:v>3099</c:v>
                      </c:pt>
                      <c:pt idx="3099">
                        <c:v>3100</c:v>
                      </c:pt>
                      <c:pt idx="3100">
                        <c:v>3101</c:v>
                      </c:pt>
                      <c:pt idx="3101">
                        <c:v>3102</c:v>
                      </c:pt>
                      <c:pt idx="3102">
                        <c:v>3103</c:v>
                      </c:pt>
                      <c:pt idx="3103">
                        <c:v>3104</c:v>
                      </c:pt>
                      <c:pt idx="3104">
                        <c:v>3105</c:v>
                      </c:pt>
                      <c:pt idx="3105">
                        <c:v>3106</c:v>
                      </c:pt>
                      <c:pt idx="3106">
                        <c:v>3107</c:v>
                      </c:pt>
                      <c:pt idx="3107">
                        <c:v>3108</c:v>
                      </c:pt>
                      <c:pt idx="3108">
                        <c:v>3109</c:v>
                      </c:pt>
                      <c:pt idx="3109">
                        <c:v>3110</c:v>
                      </c:pt>
                      <c:pt idx="3110">
                        <c:v>3111</c:v>
                      </c:pt>
                      <c:pt idx="3111">
                        <c:v>3112</c:v>
                      </c:pt>
                      <c:pt idx="3112">
                        <c:v>3113</c:v>
                      </c:pt>
                      <c:pt idx="3113">
                        <c:v>3114</c:v>
                      </c:pt>
                      <c:pt idx="3114">
                        <c:v>3115</c:v>
                      </c:pt>
                      <c:pt idx="3115">
                        <c:v>3116</c:v>
                      </c:pt>
                      <c:pt idx="3116">
                        <c:v>3117</c:v>
                      </c:pt>
                      <c:pt idx="3117">
                        <c:v>3118</c:v>
                      </c:pt>
                      <c:pt idx="3118">
                        <c:v>3119</c:v>
                      </c:pt>
                      <c:pt idx="3119">
                        <c:v>3120</c:v>
                      </c:pt>
                      <c:pt idx="3120">
                        <c:v>3121</c:v>
                      </c:pt>
                      <c:pt idx="3121">
                        <c:v>3122</c:v>
                      </c:pt>
                      <c:pt idx="3122">
                        <c:v>3123</c:v>
                      </c:pt>
                      <c:pt idx="3123">
                        <c:v>3124</c:v>
                      </c:pt>
                      <c:pt idx="3124">
                        <c:v>3125</c:v>
                      </c:pt>
                      <c:pt idx="3125">
                        <c:v>3126</c:v>
                      </c:pt>
                      <c:pt idx="3126">
                        <c:v>3127</c:v>
                      </c:pt>
                      <c:pt idx="3127">
                        <c:v>3128</c:v>
                      </c:pt>
                      <c:pt idx="3128">
                        <c:v>3129</c:v>
                      </c:pt>
                      <c:pt idx="3129">
                        <c:v>3130</c:v>
                      </c:pt>
                      <c:pt idx="3130">
                        <c:v>3131</c:v>
                      </c:pt>
                      <c:pt idx="3131">
                        <c:v>3132</c:v>
                      </c:pt>
                      <c:pt idx="3132">
                        <c:v>3133</c:v>
                      </c:pt>
                      <c:pt idx="3133">
                        <c:v>3134</c:v>
                      </c:pt>
                      <c:pt idx="3134">
                        <c:v>3135</c:v>
                      </c:pt>
                      <c:pt idx="3135">
                        <c:v>3136</c:v>
                      </c:pt>
                      <c:pt idx="3136">
                        <c:v>3137</c:v>
                      </c:pt>
                      <c:pt idx="3137">
                        <c:v>3138</c:v>
                      </c:pt>
                      <c:pt idx="3138">
                        <c:v>3139</c:v>
                      </c:pt>
                      <c:pt idx="3139">
                        <c:v>3140</c:v>
                      </c:pt>
                      <c:pt idx="3140">
                        <c:v>3141</c:v>
                      </c:pt>
                      <c:pt idx="3141">
                        <c:v>3142</c:v>
                      </c:pt>
                      <c:pt idx="3142">
                        <c:v>3143</c:v>
                      </c:pt>
                      <c:pt idx="3143">
                        <c:v>3144</c:v>
                      </c:pt>
                      <c:pt idx="3144">
                        <c:v>3145</c:v>
                      </c:pt>
                      <c:pt idx="3145">
                        <c:v>3146</c:v>
                      </c:pt>
                      <c:pt idx="3146">
                        <c:v>3147</c:v>
                      </c:pt>
                      <c:pt idx="3147">
                        <c:v>3148</c:v>
                      </c:pt>
                      <c:pt idx="3148">
                        <c:v>3149</c:v>
                      </c:pt>
                      <c:pt idx="3149">
                        <c:v>3150</c:v>
                      </c:pt>
                      <c:pt idx="3150">
                        <c:v>3151</c:v>
                      </c:pt>
                      <c:pt idx="3151">
                        <c:v>3152</c:v>
                      </c:pt>
                      <c:pt idx="3152">
                        <c:v>3153</c:v>
                      </c:pt>
                      <c:pt idx="3153">
                        <c:v>3154</c:v>
                      </c:pt>
                      <c:pt idx="3154">
                        <c:v>3155</c:v>
                      </c:pt>
                      <c:pt idx="3155">
                        <c:v>3156</c:v>
                      </c:pt>
                      <c:pt idx="3156">
                        <c:v>3157</c:v>
                      </c:pt>
                      <c:pt idx="3157">
                        <c:v>3158</c:v>
                      </c:pt>
                      <c:pt idx="3158">
                        <c:v>3159</c:v>
                      </c:pt>
                      <c:pt idx="3159">
                        <c:v>3160</c:v>
                      </c:pt>
                      <c:pt idx="3160">
                        <c:v>3161</c:v>
                      </c:pt>
                      <c:pt idx="3161">
                        <c:v>3162</c:v>
                      </c:pt>
                      <c:pt idx="3162">
                        <c:v>3163</c:v>
                      </c:pt>
                      <c:pt idx="3163">
                        <c:v>3164</c:v>
                      </c:pt>
                      <c:pt idx="3164">
                        <c:v>3165</c:v>
                      </c:pt>
                      <c:pt idx="3165">
                        <c:v>3166</c:v>
                      </c:pt>
                      <c:pt idx="3166">
                        <c:v>3167</c:v>
                      </c:pt>
                      <c:pt idx="3167">
                        <c:v>3168</c:v>
                      </c:pt>
                      <c:pt idx="3168">
                        <c:v>3169</c:v>
                      </c:pt>
                      <c:pt idx="3169">
                        <c:v>3170</c:v>
                      </c:pt>
                      <c:pt idx="3170">
                        <c:v>3171</c:v>
                      </c:pt>
                      <c:pt idx="3171">
                        <c:v>3172</c:v>
                      </c:pt>
                      <c:pt idx="3172">
                        <c:v>3173</c:v>
                      </c:pt>
                      <c:pt idx="3173">
                        <c:v>3174</c:v>
                      </c:pt>
                      <c:pt idx="3174">
                        <c:v>3175</c:v>
                      </c:pt>
                      <c:pt idx="3175">
                        <c:v>3176</c:v>
                      </c:pt>
                      <c:pt idx="3176">
                        <c:v>3177</c:v>
                      </c:pt>
                      <c:pt idx="3177">
                        <c:v>3178</c:v>
                      </c:pt>
                      <c:pt idx="3178">
                        <c:v>3179</c:v>
                      </c:pt>
                      <c:pt idx="3179">
                        <c:v>3180</c:v>
                      </c:pt>
                      <c:pt idx="3180">
                        <c:v>3181</c:v>
                      </c:pt>
                      <c:pt idx="3181">
                        <c:v>3182</c:v>
                      </c:pt>
                      <c:pt idx="3182">
                        <c:v>3183</c:v>
                      </c:pt>
                      <c:pt idx="3183">
                        <c:v>3184</c:v>
                      </c:pt>
                      <c:pt idx="3184">
                        <c:v>3185</c:v>
                      </c:pt>
                      <c:pt idx="3185">
                        <c:v>3186</c:v>
                      </c:pt>
                      <c:pt idx="3186">
                        <c:v>3187</c:v>
                      </c:pt>
                      <c:pt idx="3187">
                        <c:v>3188</c:v>
                      </c:pt>
                      <c:pt idx="3188">
                        <c:v>3189</c:v>
                      </c:pt>
                      <c:pt idx="3189">
                        <c:v>3190</c:v>
                      </c:pt>
                      <c:pt idx="3190">
                        <c:v>3191</c:v>
                      </c:pt>
                      <c:pt idx="3191">
                        <c:v>3192</c:v>
                      </c:pt>
                      <c:pt idx="3192">
                        <c:v>3193</c:v>
                      </c:pt>
                      <c:pt idx="3193">
                        <c:v>3194</c:v>
                      </c:pt>
                      <c:pt idx="3194">
                        <c:v>3195</c:v>
                      </c:pt>
                      <c:pt idx="3195">
                        <c:v>3196</c:v>
                      </c:pt>
                      <c:pt idx="3196">
                        <c:v>3197</c:v>
                      </c:pt>
                      <c:pt idx="3197">
                        <c:v>3198</c:v>
                      </c:pt>
                      <c:pt idx="3198">
                        <c:v>3199</c:v>
                      </c:pt>
                      <c:pt idx="3199">
                        <c:v>3200</c:v>
                      </c:pt>
                      <c:pt idx="3200">
                        <c:v>3201</c:v>
                      </c:pt>
                      <c:pt idx="3201">
                        <c:v>3202</c:v>
                      </c:pt>
                      <c:pt idx="3202">
                        <c:v>3203</c:v>
                      </c:pt>
                      <c:pt idx="3203">
                        <c:v>3204</c:v>
                      </c:pt>
                      <c:pt idx="3204">
                        <c:v>3205</c:v>
                      </c:pt>
                      <c:pt idx="3205">
                        <c:v>3206</c:v>
                      </c:pt>
                      <c:pt idx="3206">
                        <c:v>3207</c:v>
                      </c:pt>
                      <c:pt idx="3207">
                        <c:v>3208</c:v>
                      </c:pt>
                      <c:pt idx="3208">
                        <c:v>3209</c:v>
                      </c:pt>
                      <c:pt idx="3209">
                        <c:v>3210</c:v>
                      </c:pt>
                      <c:pt idx="3210">
                        <c:v>3211</c:v>
                      </c:pt>
                      <c:pt idx="3211">
                        <c:v>3212</c:v>
                      </c:pt>
                      <c:pt idx="3212">
                        <c:v>3213</c:v>
                      </c:pt>
                      <c:pt idx="3213">
                        <c:v>3214</c:v>
                      </c:pt>
                      <c:pt idx="3214">
                        <c:v>3215</c:v>
                      </c:pt>
                      <c:pt idx="3215">
                        <c:v>3216</c:v>
                      </c:pt>
                      <c:pt idx="3216">
                        <c:v>3217</c:v>
                      </c:pt>
                      <c:pt idx="3217">
                        <c:v>3218</c:v>
                      </c:pt>
                      <c:pt idx="3218">
                        <c:v>3219</c:v>
                      </c:pt>
                      <c:pt idx="3219">
                        <c:v>3220</c:v>
                      </c:pt>
                      <c:pt idx="3220">
                        <c:v>3221</c:v>
                      </c:pt>
                      <c:pt idx="3221">
                        <c:v>3222</c:v>
                      </c:pt>
                      <c:pt idx="3222">
                        <c:v>3223</c:v>
                      </c:pt>
                      <c:pt idx="3223">
                        <c:v>3224</c:v>
                      </c:pt>
                      <c:pt idx="3224">
                        <c:v>3225</c:v>
                      </c:pt>
                      <c:pt idx="3225">
                        <c:v>3226</c:v>
                      </c:pt>
                      <c:pt idx="3226">
                        <c:v>3227</c:v>
                      </c:pt>
                      <c:pt idx="3227">
                        <c:v>3228</c:v>
                      </c:pt>
                      <c:pt idx="3228">
                        <c:v>3229</c:v>
                      </c:pt>
                      <c:pt idx="3229">
                        <c:v>3230</c:v>
                      </c:pt>
                      <c:pt idx="3230">
                        <c:v>3231</c:v>
                      </c:pt>
                      <c:pt idx="3231">
                        <c:v>3232</c:v>
                      </c:pt>
                      <c:pt idx="3232">
                        <c:v>3233</c:v>
                      </c:pt>
                      <c:pt idx="3233">
                        <c:v>3234</c:v>
                      </c:pt>
                      <c:pt idx="3234">
                        <c:v>3235</c:v>
                      </c:pt>
                      <c:pt idx="3235">
                        <c:v>3236</c:v>
                      </c:pt>
                      <c:pt idx="3236">
                        <c:v>3237</c:v>
                      </c:pt>
                      <c:pt idx="3237">
                        <c:v>3238</c:v>
                      </c:pt>
                      <c:pt idx="3238">
                        <c:v>3239</c:v>
                      </c:pt>
                      <c:pt idx="3239">
                        <c:v>3240</c:v>
                      </c:pt>
                      <c:pt idx="3240">
                        <c:v>3241</c:v>
                      </c:pt>
                      <c:pt idx="3241">
                        <c:v>3242</c:v>
                      </c:pt>
                      <c:pt idx="3242">
                        <c:v>3243</c:v>
                      </c:pt>
                      <c:pt idx="3243">
                        <c:v>3244</c:v>
                      </c:pt>
                      <c:pt idx="3244">
                        <c:v>3245</c:v>
                      </c:pt>
                      <c:pt idx="3245">
                        <c:v>3246</c:v>
                      </c:pt>
                      <c:pt idx="3246">
                        <c:v>3247</c:v>
                      </c:pt>
                      <c:pt idx="3247">
                        <c:v>3248</c:v>
                      </c:pt>
                      <c:pt idx="3248">
                        <c:v>3249</c:v>
                      </c:pt>
                      <c:pt idx="3249">
                        <c:v>3250</c:v>
                      </c:pt>
                      <c:pt idx="3250">
                        <c:v>3251</c:v>
                      </c:pt>
                      <c:pt idx="3251">
                        <c:v>3252</c:v>
                      </c:pt>
                      <c:pt idx="3252">
                        <c:v>3253</c:v>
                      </c:pt>
                      <c:pt idx="3253">
                        <c:v>3254</c:v>
                      </c:pt>
                      <c:pt idx="3254">
                        <c:v>3255</c:v>
                      </c:pt>
                      <c:pt idx="3255">
                        <c:v>3256</c:v>
                      </c:pt>
                      <c:pt idx="3256">
                        <c:v>3257</c:v>
                      </c:pt>
                      <c:pt idx="3257">
                        <c:v>3258</c:v>
                      </c:pt>
                      <c:pt idx="3258">
                        <c:v>3259</c:v>
                      </c:pt>
                      <c:pt idx="3259">
                        <c:v>3260</c:v>
                      </c:pt>
                      <c:pt idx="3260">
                        <c:v>3261</c:v>
                      </c:pt>
                      <c:pt idx="3261">
                        <c:v>3262</c:v>
                      </c:pt>
                      <c:pt idx="3262">
                        <c:v>3263</c:v>
                      </c:pt>
                      <c:pt idx="3263">
                        <c:v>3264</c:v>
                      </c:pt>
                      <c:pt idx="3264">
                        <c:v>3265</c:v>
                      </c:pt>
                      <c:pt idx="3265">
                        <c:v>3266</c:v>
                      </c:pt>
                      <c:pt idx="3266">
                        <c:v>3267</c:v>
                      </c:pt>
                      <c:pt idx="3267">
                        <c:v>3268</c:v>
                      </c:pt>
                      <c:pt idx="3268">
                        <c:v>3269</c:v>
                      </c:pt>
                      <c:pt idx="3269">
                        <c:v>3270</c:v>
                      </c:pt>
                      <c:pt idx="3270">
                        <c:v>3271</c:v>
                      </c:pt>
                      <c:pt idx="3271">
                        <c:v>3272</c:v>
                      </c:pt>
                      <c:pt idx="3272">
                        <c:v>3273</c:v>
                      </c:pt>
                      <c:pt idx="3273">
                        <c:v>3274</c:v>
                      </c:pt>
                      <c:pt idx="3274">
                        <c:v>3275</c:v>
                      </c:pt>
                      <c:pt idx="3275">
                        <c:v>3276</c:v>
                      </c:pt>
                      <c:pt idx="3276">
                        <c:v>3277</c:v>
                      </c:pt>
                      <c:pt idx="3277">
                        <c:v>3278</c:v>
                      </c:pt>
                      <c:pt idx="3278">
                        <c:v>3279</c:v>
                      </c:pt>
                      <c:pt idx="3279">
                        <c:v>3280</c:v>
                      </c:pt>
                      <c:pt idx="3280">
                        <c:v>3281</c:v>
                      </c:pt>
                      <c:pt idx="3281">
                        <c:v>3282</c:v>
                      </c:pt>
                      <c:pt idx="3282">
                        <c:v>3283</c:v>
                      </c:pt>
                      <c:pt idx="3283">
                        <c:v>3284</c:v>
                      </c:pt>
                      <c:pt idx="3284">
                        <c:v>3285</c:v>
                      </c:pt>
                      <c:pt idx="3285">
                        <c:v>3286</c:v>
                      </c:pt>
                      <c:pt idx="3286">
                        <c:v>3287</c:v>
                      </c:pt>
                      <c:pt idx="3287">
                        <c:v>3288</c:v>
                      </c:pt>
                      <c:pt idx="3288">
                        <c:v>3289</c:v>
                      </c:pt>
                      <c:pt idx="3289">
                        <c:v>3290</c:v>
                      </c:pt>
                      <c:pt idx="3290">
                        <c:v>3291</c:v>
                      </c:pt>
                      <c:pt idx="3291">
                        <c:v>3292</c:v>
                      </c:pt>
                      <c:pt idx="3292">
                        <c:v>3293</c:v>
                      </c:pt>
                      <c:pt idx="3293">
                        <c:v>3294</c:v>
                      </c:pt>
                      <c:pt idx="3294">
                        <c:v>3295</c:v>
                      </c:pt>
                      <c:pt idx="3295">
                        <c:v>3296</c:v>
                      </c:pt>
                      <c:pt idx="3296">
                        <c:v>3297</c:v>
                      </c:pt>
                      <c:pt idx="3297">
                        <c:v>3298</c:v>
                      </c:pt>
                      <c:pt idx="3298">
                        <c:v>3299</c:v>
                      </c:pt>
                      <c:pt idx="3299">
                        <c:v>3300</c:v>
                      </c:pt>
                      <c:pt idx="3300">
                        <c:v>3301</c:v>
                      </c:pt>
                      <c:pt idx="3301">
                        <c:v>3302</c:v>
                      </c:pt>
                      <c:pt idx="3302">
                        <c:v>3303</c:v>
                      </c:pt>
                      <c:pt idx="3303">
                        <c:v>3304</c:v>
                      </c:pt>
                      <c:pt idx="3304">
                        <c:v>3305</c:v>
                      </c:pt>
                      <c:pt idx="3305">
                        <c:v>3306</c:v>
                      </c:pt>
                      <c:pt idx="3306">
                        <c:v>3307</c:v>
                      </c:pt>
                      <c:pt idx="3307">
                        <c:v>3308</c:v>
                      </c:pt>
                      <c:pt idx="3308">
                        <c:v>3309</c:v>
                      </c:pt>
                      <c:pt idx="3309">
                        <c:v>3310</c:v>
                      </c:pt>
                      <c:pt idx="3310">
                        <c:v>3311</c:v>
                      </c:pt>
                      <c:pt idx="3311">
                        <c:v>3312</c:v>
                      </c:pt>
                      <c:pt idx="3312">
                        <c:v>3313</c:v>
                      </c:pt>
                      <c:pt idx="3313">
                        <c:v>3314</c:v>
                      </c:pt>
                      <c:pt idx="3314">
                        <c:v>3315</c:v>
                      </c:pt>
                      <c:pt idx="3315">
                        <c:v>3316</c:v>
                      </c:pt>
                      <c:pt idx="3316">
                        <c:v>3317</c:v>
                      </c:pt>
                      <c:pt idx="3317">
                        <c:v>3318</c:v>
                      </c:pt>
                      <c:pt idx="3318">
                        <c:v>3319</c:v>
                      </c:pt>
                      <c:pt idx="3319">
                        <c:v>3320</c:v>
                      </c:pt>
                      <c:pt idx="3320">
                        <c:v>3321</c:v>
                      </c:pt>
                      <c:pt idx="3321">
                        <c:v>3322</c:v>
                      </c:pt>
                      <c:pt idx="3322">
                        <c:v>3323</c:v>
                      </c:pt>
                      <c:pt idx="3323">
                        <c:v>3324</c:v>
                      </c:pt>
                      <c:pt idx="3324">
                        <c:v>3325</c:v>
                      </c:pt>
                      <c:pt idx="3325">
                        <c:v>3326</c:v>
                      </c:pt>
                      <c:pt idx="3326">
                        <c:v>3327</c:v>
                      </c:pt>
                      <c:pt idx="3327">
                        <c:v>3328</c:v>
                      </c:pt>
                      <c:pt idx="3328">
                        <c:v>3329</c:v>
                      </c:pt>
                      <c:pt idx="3329">
                        <c:v>3330</c:v>
                      </c:pt>
                      <c:pt idx="3330">
                        <c:v>3331</c:v>
                      </c:pt>
                      <c:pt idx="3331">
                        <c:v>3332</c:v>
                      </c:pt>
                      <c:pt idx="3332">
                        <c:v>3333</c:v>
                      </c:pt>
                      <c:pt idx="3333">
                        <c:v>3334</c:v>
                      </c:pt>
                      <c:pt idx="3334">
                        <c:v>3335</c:v>
                      </c:pt>
                      <c:pt idx="3335">
                        <c:v>3336</c:v>
                      </c:pt>
                      <c:pt idx="3336">
                        <c:v>3337</c:v>
                      </c:pt>
                      <c:pt idx="3337">
                        <c:v>3338</c:v>
                      </c:pt>
                      <c:pt idx="3338">
                        <c:v>3339</c:v>
                      </c:pt>
                      <c:pt idx="3339">
                        <c:v>3340</c:v>
                      </c:pt>
                      <c:pt idx="3340">
                        <c:v>3341</c:v>
                      </c:pt>
                      <c:pt idx="3341">
                        <c:v>3342</c:v>
                      </c:pt>
                      <c:pt idx="3342">
                        <c:v>3343</c:v>
                      </c:pt>
                      <c:pt idx="3343">
                        <c:v>3344</c:v>
                      </c:pt>
                      <c:pt idx="3344">
                        <c:v>3345</c:v>
                      </c:pt>
                      <c:pt idx="3345">
                        <c:v>3346</c:v>
                      </c:pt>
                      <c:pt idx="3346">
                        <c:v>3347</c:v>
                      </c:pt>
                      <c:pt idx="3347">
                        <c:v>3348</c:v>
                      </c:pt>
                      <c:pt idx="3348">
                        <c:v>3349</c:v>
                      </c:pt>
                      <c:pt idx="3349">
                        <c:v>3350</c:v>
                      </c:pt>
                      <c:pt idx="3350">
                        <c:v>3351</c:v>
                      </c:pt>
                      <c:pt idx="3351">
                        <c:v>3352</c:v>
                      </c:pt>
                      <c:pt idx="3352">
                        <c:v>3353</c:v>
                      </c:pt>
                      <c:pt idx="3353">
                        <c:v>3354</c:v>
                      </c:pt>
                      <c:pt idx="3354">
                        <c:v>3355</c:v>
                      </c:pt>
                      <c:pt idx="3355">
                        <c:v>3356</c:v>
                      </c:pt>
                      <c:pt idx="3356">
                        <c:v>3357</c:v>
                      </c:pt>
                      <c:pt idx="3357">
                        <c:v>3358</c:v>
                      </c:pt>
                      <c:pt idx="3358">
                        <c:v>3359</c:v>
                      </c:pt>
                      <c:pt idx="3359">
                        <c:v>3360</c:v>
                      </c:pt>
                      <c:pt idx="3360">
                        <c:v>3361</c:v>
                      </c:pt>
                      <c:pt idx="3361">
                        <c:v>3362</c:v>
                      </c:pt>
                      <c:pt idx="3362">
                        <c:v>3363</c:v>
                      </c:pt>
                      <c:pt idx="3363">
                        <c:v>3364</c:v>
                      </c:pt>
                      <c:pt idx="3364">
                        <c:v>3365</c:v>
                      </c:pt>
                      <c:pt idx="3365">
                        <c:v>3366</c:v>
                      </c:pt>
                      <c:pt idx="3366">
                        <c:v>3367</c:v>
                      </c:pt>
                      <c:pt idx="3367">
                        <c:v>3368</c:v>
                      </c:pt>
                      <c:pt idx="3368">
                        <c:v>3369</c:v>
                      </c:pt>
                      <c:pt idx="3369">
                        <c:v>3370</c:v>
                      </c:pt>
                      <c:pt idx="3370">
                        <c:v>3371</c:v>
                      </c:pt>
                      <c:pt idx="3371">
                        <c:v>3372</c:v>
                      </c:pt>
                      <c:pt idx="3372">
                        <c:v>3373</c:v>
                      </c:pt>
                      <c:pt idx="3373">
                        <c:v>3374</c:v>
                      </c:pt>
                      <c:pt idx="3374">
                        <c:v>3375</c:v>
                      </c:pt>
                      <c:pt idx="3375">
                        <c:v>3376</c:v>
                      </c:pt>
                      <c:pt idx="3376">
                        <c:v>3377</c:v>
                      </c:pt>
                      <c:pt idx="3377">
                        <c:v>3378</c:v>
                      </c:pt>
                      <c:pt idx="3378">
                        <c:v>3379</c:v>
                      </c:pt>
                      <c:pt idx="3379">
                        <c:v>3380</c:v>
                      </c:pt>
                      <c:pt idx="3380">
                        <c:v>3381</c:v>
                      </c:pt>
                      <c:pt idx="3381">
                        <c:v>3382</c:v>
                      </c:pt>
                      <c:pt idx="3382">
                        <c:v>3383</c:v>
                      </c:pt>
                      <c:pt idx="3383">
                        <c:v>3384</c:v>
                      </c:pt>
                      <c:pt idx="3384">
                        <c:v>3385</c:v>
                      </c:pt>
                      <c:pt idx="3385">
                        <c:v>3386</c:v>
                      </c:pt>
                      <c:pt idx="3386">
                        <c:v>3387</c:v>
                      </c:pt>
                      <c:pt idx="3387">
                        <c:v>3388</c:v>
                      </c:pt>
                      <c:pt idx="3388">
                        <c:v>3389</c:v>
                      </c:pt>
                      <c:pt idx="3389">
                        <c:v>3390</c:v>
                      </c:pt>
                      <c:pt idx="3390">
                        <c:v>3391</c:v>
                      </c:pt>
                      <c:pt idx="3391">
                        <c:v>3392</c:v>
                      </c:pt>
                      <c:pt idx="3392">
                        <c:v>3393</c:v>
                      </c:pt>
                      <c:pt idx="3393">
                        <c:v>3394</c:v>
                      </c:pt>
                      <c:pt idx="3394">
                        <c:v>3395</c:v>
                      </c:pt>
                      <c:pt idx="3395">
                        <c:v>3396</c:v>
                      </c:pt>
                      <c:pt idx="3396">
                        <c:v>3397</c:v>
                      </c:pt>
                      <c:pt idx="3397">
                        <c:v>3398</c:v>
                      </c:pt>
                      <c:pt idx="3398">
                        <c:v>3399</c:v>
                      </c:pt>
                      <c:pt idx="3399">
                        <c:v>3400</c:v>
                      </c:pt>
                      <c:pt idx="3400">
                        <c:v>3401</c:v>
                      </c:pt>
                      <c:pt idx="3401">
                        <c:v>3402</c:v>
                      </c:pt>
                      <c:pt idx="3402">
                        <c:v>3403</c:v>
                      </c:pt>
                      <c:pt idx="3403">
                        <c:v>3404</c:v>
                      </c:pt>
                      <c:pt idx="3404">
                        <c:v>3405</c:v>
                      </c:pt>
                      <c:pt idx="3405">
                        <c:v>3406</c:v>
                      </c:pt>
                      <c:pt idx="3406">
                        <c:v>3407</c:v>
                      </c:pt>
                      <c:pt idx="3407">
                        <c:v>3408</c:v>
                      </c:pt>
                      <c:pt idx="3408">
                        <c:v>3409</c:v>
                      </c:pt>
                      <c:pt idx="3409">
                        <c:v>3410</c:v>
                      </c:pt>
                      <c:pt idx="3410">
                        <c:v>3411</c:v>
                      </c:pt>
                      <c:pt idx="3411">
                        <c:v>3412</c:v>
                      </c:pt>
                      <c:pt idx="3412">
                        <c:v>3413</c:v>
                      </c:pt>
                      <c:pt idx="3413">
                        <c:v>3414</c:v>
                      </c:pt>
                      <c:pt idx="3414">
                        <c:v>3415</c:v>
                      </c:pt>
                      <c:pt idx="3415">
                        <c:v>3416</c:v>
                      </c:pt>
                      <c:pt idx="3416">
                        <c:v>3417</c:v>
                      </c:pt>
                      <c:pt idx="3417">
                        <c:v>3418</c:v>
                      </c:pt>
                      <c:pt idx="3418">
                        <c:v>3419</c:v>
                      </c:pt>
                      <c:pt idx="3419">
                        <c:v>3420</c:v>
                      </c:pt>
                      <c:pt idx="3420">
                        <c:v>3421</c:v>
                      </c:pt>
                      <c:pt idx="3421">
                        <c:v>3422</c:v>
                      </c:pt>
                      <c:pt idx="3422">
                        <c:v>3423</c:v>
                      </c:pt>
                      <c:pt idx="3423">
                        <c:v>3424</c:v>
                      </c:pt>
                      <c:pt idx="3424">
                        <c:v>3425</c:v>
                      </c:pt>
                      <c:pt idx="3425">
                        <c:v>3426</c:v>
                      </c:pt>
                      <c:pt idx="3426">
                        <c:v>3427</c:v>
                      </c:pt>
                      <c:pt idx="3427">
                        <c:v>3428</c:v>
                      </c:pt>
                      <c:pt idx="3428">
                        <c:v>3429</c:v>
                      </c:pt>
                      <c:pt idx="3429">
                        <c:v>3430</c:v>
                      </c:pt>
                      <c:pt idx="3430">
                        <c:v>3431</c:v>
                      </c:pt>
                      <c:pt idx="3431">
                        <c:v>3432</c:v>
                      </c:pt>
                      <c:pt idx="3432">
                        <c:v>3433</c:v>
                      </c:pt>
                      <c:pt idx="3433">
                        <c:v>3434</c:v>
                      </c:pt>
                      <c:pt idx="3434">
                        <c:v>3435</c:v>
                      </c:pt>
                      <c:pt idx="3435">
                        <c:v>3436</c:v>
                      </c:pt>
                      <c:pt idx="3436">
                        <c:v>3437</c:v>
                      </c:pt>
                      <c:pt idx="3437">
                        <c:v>3438</c:v>
                      </c:pt>
                      <c:pt idx="3438">
                        <c:v>3439</c:v>
                      </c:pt>
                      <c:pt idx="3439">
                        <c:v>3440</c:v>
                      </c:pt>
                      <c:pt idx="3440">
                        <c:v>3441</c:v>
                      </c:pt>
                      <c:pt idx="3441">
                        <c:v>3442</c:v>
                      </c:pt>
                      <c:pt idx="3442">
                        <c:v>3443</c:v>
                      </c:pt>
                      <c:pt idx="3443">
                        <c:v>3444</c:v>
                      </c:pt>
                      <c:pt idx="3444">
                        <c:v>3445</c:v>
                      </c:pt>
                      <c:pt idx="3445">
                        <c:v>3446</c:v>
                      </c:pt>
                      <c:pt idx="3446">
                        <c:v>3447</c:v>
                      </c:pt>
                      <c:pt idx="3447">
                        <c:v>3448</c:v>
                      </c:pt>
                      <c:pt idx="3448">
                        <c:v>3449</c:v>
                      </c:pt>
                      <c:pt idx="3449">
                        <c:v>3450</c:v>
                      </c:pt>
                      <c:pt idx="3450">
                        <c:v>3451</c:v>
                      </c:pt>
                      <c:pt idx="3451">
                        <c:v>3452</c:v>
                      </c:pt>
                      <c:pt idx="3452">
                        <c:v>3453</c:v>
                      </c:pt>
                      <c:pt idx="3453">
                        <c:v>3454</c:v>
                      </c:pt>
                      <c:pt idx="3454">
                        <c:v>3455</c:v>
                      </c:pt>
                      <c:pt idx="3455">
                        <c:v>3456</c:v>
                      </c:pt>
                      <c:pt idx="3456">
                        <c:v>3457</c:v>
                      </c:pt>
                      <c:pt idx="3457">
                        <c:v>3458</c:v>
                      </c:pt>
                      <c:pt idx="3458">
                        <c:v>3459</c:v>
                      </c:pt>
                      <c:pt idx="3459">
                        <c:v>3460</c:v>
                      </c:pt>
                      <c:pt idx="3460">
                        <c:v>3461</c:v>
                      </c:pt>
                      <c:pt idx="3461">
                        <c:v>3462</c:v>
                      </c:pt>
                      <c:pt idx="3462">
                        <c:v>3463</c:v>
                      </c:pt>
                      <c:pt idx="3463">
                        <c:v>3464</c:v>
                      </c:pt>
                      <c:pt idx="3464">
                        <c:v>3465</c:v>
                      </c:pt>
                      <c:pt idx="3465">
                        <c:v>3466</c:v>
                      </c:pt>
                      <c:pt idx="3466">
                        <c:v>3467</c:v>
                      </c:pt>
                      <c:pt idx="3467">
                        <c:v>3468</c:v>
                      </c:pt>
                      <c:pt idx="3468">
                        <c:v>3469</c:v>
                      </c:pt>
                      <c:pt idx="3469">
                        <c:v>3470</c:v>
                      </c:pt>
                      <c:pt idx="3470">
                        <c:v>3471</c:v>
                      </c:pt>
                      <c:pt idx="3471">
                        <c:v>3472</c:v>
                      </c:pt>
                      <c:pt idx="3472">
                        <c:v>3473</c:v>
                      </c:pt>
                      <c:pt idx="3473">
                        <c:v>3474</c:v>
                      </c:pt>
                      <c:pt idx="3474">
                        <c:v>3475</c:v>
                      </c:pt>
                      <c:pt idx="3475">
                        <c:v>3476</c:v>
                      </c:pt>
                      <c:pt idx="3476">
                        <c:v>3477</c:v>
                      </c:pt>
                      <c:pt idx="3477">
                        <c:v>3478</c:v>
                      </c:pt>
                      <c:pt idx="3478">
                        <c:v>3479</c:v>
                      </c:pt>
                      <c:pt idx="3479">
                        <c:v>3480</c:v>
                      </c:pt>
                      <c:pt idx="3480">
                        <c:v>3481</c:v>
                      </c:pt>
                      <c:pt idx="3481">
                        <c:v>3482</c:v>
                      </c:pt>
                      <c:pt idx="3482">
                        <c:v>3483</c:v>
                      </c:pt>
                      <c:pt idx="3483">
                        <c:v>3484</c:v>
                      </c:pt>
                      <c:pt idx="3484">
                        <c:v>3485</c:v>
                      </c:pt>
                      <c:pt idx="3485">
                        <c:v>3486</c:v>
                      </c:pt>
                      <c:pt idx="3486">
                        <c:v>3487</c:v>
                      </c:pt>
                      <c:pt idx="3487">
                        <c:v>3488</c:v>
                      </c:pt>
                      <c:pt idx="3488">
                        <c:v>3489</c:v>
                      </c:pt>
                      <c:pt idx="3489">
                        <c:v>3490</c:v>
                      </c:pt>
                      <c:pt idx="3490">
                        <c:v>3491</c:v>
                      </c:pt>
                      <c:pt idx="3491">
                        <c:v>3492</c:v>
                      </c:pt>
                      <c:pt idx="3492">
                        <c:v>3493</c:v>
                      </c:pt>
                      <c:pt idx="3493">
                        <c:v>3494</c:v>
                      </c:pt>
                      <c:pt idx="3494">
                        <c:v>3495</c:v>
                      </c:pt>
                      <c:pt idx="3495">
                        <c:v>3496</c:v>
                      </c:pt>
                      <c:pt idx="3496">
                        <c:v>3497</c:v>
                      </c:pt>
                      <c:pt idx="3497">
                        <c:v>3498</c:v>
                      </c:pt>
                      <c:pt idx="3498">
                        <c:v>3499</c:v>
                      </c:pt>
                      <c:pt idx="3499">
                        <c:v>3500</c:v>
                      </c:pt>
                      <c:pt idx="3500">
                        <c:v>3501</c:v>
                      </c:pt>
                      <c:pt idx="3501">
                        <c:v>3502</c:v>
                      </c:pt>
                      <c:pt idx="3502">
                        <c:v>3503</c:v>
                      </c:pt>
                      <c:pt idx="3503">
                        <c:v>3504</c:v>
                      </c:pt>
                      <c:pt idx="3504">
                        <c:v>3505</c:v>
                      </c:pt>
                      <c:pt idx="3505">
                        <c:v>3506</c:v>
                      </c:pt>
                      <c:pt idx="3506">
                        <c:v>3507</c:v>
                      </c:pt>
                      <c:pt idx="3507">
                        <c:v>3508</c:v>
                      </c:pt>
                      <c:pt idx="3508">
                        <c:v>3509</c:v>
                      </c:pt>
                      <c:pt idx="3509">
                        <c:v>3510</c:v>
                      </c:pt>
                      <c:pt idx="3510">
                        <c:v>3511</c:v>
                      </c:pt>
                      <c:pt idx="3511">
                        <c:v>3512</c:v>
                      </c:pt>
                      <c:pt idx="3512">
                        <c:v>3513</c:v>
                      </c:pt>
                      <c:pt idx="3513">
                        <c:v>3514</c:v>
                      </c:pt>
                      <c:pt idx="3514">
                        <c:v>3515</c:v>
                      </c:pt>
                      <c:pt idx="3515">
                        <c:v>3516</c:v>
                      </c:pt>
                      <c:pt idx="3516">
                        <c:v>3517</c:v>
                      </c:pt>
                      <c:pt idx="3517">
                        <c:v>3518</c:v>
                      </c:pt>
                      <c:pt idx="3518">
                        <c:v>3519</c:v>
                      </c:pt>
                      <c:pt idx="3519">
                        <c:v>3520</c:v>
                      </c:pt>
                      <c:pt idx="3520">
                        <c:v>3521</c:v>
                      </c:pt>
                      <c:pt idx="3521">
                        <c:v>3522</c:v>
                      </c:pt>
                      <c:pt idx="3522">
                        <c:v>3523</c:v>
                      </c:pt>
                      <c:pt idx="3523">
                        <c:v>3524</c:v>
                      </c:pt>
                      <c:pt idx="3524">
                        <c:v>3525</c:v>
                      </c:pt>
                      <c:pt idx="3525">
                        <c:v>3526</c:v>
                      </c:pt>
                      <c:pt idx="3526">
                        <c:v>3527</c:v>
                      </c:pt>
                      <c:pt idx="3527">
                        <c:v>3528</c:v>
                      </c:pt>
                      <c:pt idx="3528">
                        <c:v>3529</c:v>
                      </c:pt>
                      <c:pt idx="3529">
                        <c:v>3530</c:v>
                      </c:pt>
                      <c:pt idx="3530">
                        <c:v>3531</c:v>
                      </c:pt>
                      <c:pt idx="3531">
                        <c:v>3532</c:v>
                      </c:pt>
                      <c:pt idx="3532">
                        <c:v>3533</c:v>
                      </c:pt>
                      <c:pt idx="3533">
                        <c:v>3534</c:v>
                      </c:pt>
                      <c:pt idx="3534">
                        <c:v>3535</c:v>
                      </c:pt>
                      <c:pt idx="3535">
                        <c:v>3536</c:v>
                      </c:pt>
                      <c:pt idx="3536">
                        <c:v>3537</c:v>
                      </c:pt>
                      <c:pt idx="3537">
                        <c:v>3538</c:v>
                      </c:pt>
                      <c:pt idx="3538">
                        <c:v>3539</c:v>
                      </c:pt>
                      <c:pt idx="3539">
                        <c:v>3540</c:v>
                      </c:pt>
                      <c:pt idx="3540">
                        <c:v>3541</c:v>
                      </c:pt>
                      <c:pt idx="3541">
                        <c:v>3542</c:v>
                      </c:pt>
                      <c:pt idx="3542">
                        <c:v>3543</c:v>
                      </c:pt>
                      <c:pt idx="3543">
                        <c:v>3544</c:v>
                      </c:pt>
                      <c:pt idx="3544">
                        <c:v>3545</c:v>
                      </c:pt>
                      <c:pt idx="3545">
                        <c:v>3546</c:v>
                      </c:pt>
                      <c:pt idx="3546">
                        <c:v>3547</c:v>
                      </c:pt>
                      <c:pt idx="3547">
                        <c:v>3548</c:v>
                      </c:pt>
                      <c:pt idx="3548">
                        <c:v>3549</c:v>
                      </c:pt>
                      <c:pt idx="3549">
                        <c:v>3550</c:v>
                      </c:pt>
                      <c:pt idx="3550">
                        <c:v>3551</c:v>
                      </c:pt>
                      <c:pt idx="3551">
                        <c:v>3552</c:v>
                      </c:pt>
                      <c:pt idx="3552">
                        <c:v>3553</c:v>
                      </c:pt>
                      <c:pt idx="3553">
                        <c:v>3554</c:v>
                      </c:pt>
                      <c:pt idx="3554">
                        <c:v>3555</c:v>
                      </c:pt>
                      <c:pt idx="3555">
                        <c:v>3556</c:v>
                      </c:pt>
                      <c:pt idx="3556">
                        <c:v>3557</c:v>
                      </c:pt>
                      <c:pt idx="3557">
                        <c:v>3558</c:v>
                      </c:pt>
                      <c:pt idx="3558">
                        <c:v>3559</c:v>
                      </c:pt>
                      <c:pt idx="3559">
                        <c:v>3560</c:v>
                      </c:pt>
                      <c:pt idx="3560">
                        <c:v>3561</c:v>
                      </c:pt>
                      <c:pt idx="3561">
                        <c:v>3562</c:v>
                      </c:pt>
                      <c:pt idx="3562">
                        <c:v>3563</c:v>
                      </c:pt>
                      <c:pt idx="3563">
                        <c:v>3564</c:v>
                      </c:pt>
                      <c:pt idx="3564">
                        <c:v>3565</c:v>
                      </c:pt>
                      <c:pt idx="3565">
                        <c:v>3566</c:v>
                      </c:pt>
                      <c:pt idx="3566">
                        <c:v>3567</c:v>
                      </c:pt>
                      <c:pt idx="3567">
                        <c:v>3568</c:v>
                      </c:pt>
                      <c:pt idx="3568">
                        <c:v>3569</c:v>
                      </c:pt>
                      <c:pt idx="3569">
                        <c:v>3570</c:v>
                      </c:pt>
                      <c:pt idx="3570">
                        <c:v>3571</c:v>
                      </c:pt>
                      <c:pt idx="3571">
                        <c:v>3572</c:v>
                      </c:pt>
                      <c:pt idx="3572">
                        <c:v>3573</c:v>
                      </c:pt>
                      <c:pt idx="3573">
                        <c:v>3574</c:v>
                      </c:pt>
                      <c:pt idx="3574">
                        <c:v>3575</c:v>
                      </c:pt>
                      <c:pt idx="3575">
                        <c:v>3576</c:v>
                      </c:pt>
                      <c:pt idx="3576">
                        <c:v>3577</c:v>
                      </c:pt>
                      <c:pt idx="3577">
                        <c:v>3578</c:v>
                      </c:pt>
                      <c:pt idx="3578">
                        <c:v>3579</c:v>
                      </c:pt>
                      <c:pt idx="3579">
                        <c:v>3580</c:v>
                      </c:pt>
                      <c:pt idx="3580">
                        <c:v>3581</c:v>
                      </c:pt>
                      <c:pt idx="3581">
                        <c:v>3582</c:v>
                      </c:pt>
                      <c:pt idx="3582">
                        <c:v>3583</c:v>
                      </c:pt>
                      <c:pt idx="3583">
                        <c:v>3584</c:v>
                      </c:pt>
                      <c:pt idx="3584">
                        <c:v>3585</c:v>
                      </c:pt>
                      <c:pt idx="3585">
                        <c:v>3586</c:v>
                      </c:pt>
                      <c:pt idx="3586">
                        <c:v>3587</c:v>
                      </c:pt>
                      <c:pt idx="3587">
                        <c:v>3588</c:v>
                      </c:pt>
                      <c:pt idx="3588">
                        <c:v>3589</c:v>
                      </c:pt>
                      <c:pt idx="3589">
                        <c:v>3590</c:v>
                      </c:pt>
                      <c:pt idx="3590">
                        <c:v>3591</c:v>
                      </c:pt>
                      <c:pt idx="3591">
                        <c:v>3592</c:v>
                      </c:pt>
                      <c:pt idx="3592">
                        <c:v>3593</c:v>
                      </c:pt>
                      <c:pt idx="3593">
                        <c:v>3594</c:v>
                      </c:pt>
                      <c:pt idx="3594">
                        <c:v>3595</c:v>
                      </c:pt>
                      <c:pt idx="3595">
                        <c:v>3596</c:v>
                      </c:pt>
                      <c:pt idx="3596">
                        <c:v>3597</c:v>
                      </c:pt>
                      <c:pt idx="3597">
                        <c:v>3598</c:v>
                      </c:pt>
                      <c:pt idx="3598">
                        <c:v>3599</c:v>
                      </c:pt>
                      <c:pt idx="3599">
                        <c:v>3600</c:v>
                      </c:pt>
                      <c:pt idx="3600">
                        <c:v>3601</c:v>
                      </c:pt>
                      <c:pt idx="3601">
                        <c:v>3602</c:v>
                      </c:pt>
                      <c:pt idx="3602">
                        <c:v>3603</c:v>
                      </c:pt>
                      <c:pt idx="3603">
                        <c:v>3604</c:v>
                      </c:pt>
                      <c:pt idx="3604">
                        <c:v>3605</c:v>
                      </c:pt>
                      <c:pt idx="3605">
                        <c:v>3606</c:v>
                      </c:pt>
                      <c:pt idx="3606">
                        <c:v>3607</c:v>
                      </c:pt>
                      <c:pt idx="3607">
                        <c:v>3608</c:v>
                      </c:pt>
                      <c:pt idx="3608">
                        <c:v>3609</c:v>
                      </c:pt>
                      <c:pt idx="3609">
                        <c:v>3610</c:v>
                      </c:pt>
                      <c:pt idx="3610">
                        <c:v>3611</c:v>
                      </c:pt>
                      <c:pt idx="3611">
                        <c:v>3612</c:v>
                      </c:pt>
                      <c:pt idx="3612">
                        <c:v>3613</c:v>
                      </c:pt>
                      <c:pt idx="3613">
                        <c:v>3614</c:v>
                      </c:pt>
                      <c:pt idx="3614">
                        <c:v>3615</c:v>
                      </c:pt>
                      <c:pt idx="3615">
                        <c:v>3616</c:v>
                      </c:pt>
                      <c:pt idx="3616">
                        <c:v>3617</c:v>
                      </c:pt>
                      <c:pt idx="3617">
                        <c:v>3618</c:v>
                      </c:pt>
                      <c:pt idx="3618">
                        <c:v>3619</c:v>
                      </c:pt>
                      <c:pt idx="3619">
                        <c:v>3620</c:v>
                      </c:pt>
                      <c:pt idx="3620">
                        <c:v>3621</c:v>
                      </c:pt>
                      <c:pt idx="3621">
                        <c:v>3622</c:v>
                      </c:pt>
                      <c:pt idx="3622">
                        <c:v>3623</c:v>
                      </c:pt>
                      <c:pt idx="3623">
                        <c:v>3624</c:v>
                      </c:pt>
                      <c:pt idx="3624">
                        <c:v>3625</c:v>
                      </c:pt>
                      <c:pt idx="3625">
                        <c:v>3626</c:v>
                      </c:pt>
                      <c:pt idx="3626">
                        <c:v>3627</c:v>
                      </c:pt>
                      <c:pt idx="3627">
                        <c:v>3628</c:v>
                      </c:pt>
                      <c:pt idx="3628">
                        <c:v>3629</c:v>
                      </c:pt>
                      <c:pt idx="3629">
                        <c:v>3630</c:v>
                      </c:pt>
                      <c:pt idx="3630">
                        <c:v>3631</c:v>
                      </c:pt>
                      <c:pt idx="3631">
                        <c:v>3632</c:v>
                      </c:pt>
                      <c:pt idx="3632">
                        <c:v>3633</c:v>
                      </c:pt>
                      <c:pt idx="3633">
                        <c:v>3634</c:v>
                      </c:pt>
                      <c:pt idx="3634">
                        <c:v>3635</c:v>
                      </c:pt>
                      <c:pt idx="3635">
                        <c:v>3636</c:v>
                      </c:pt>
                      <c:pt idx="3636">
                        <c:v>3637</c:v>
                      </c:pt>
                      <c:pt idx="3637">
                        <c:v>3638</c:v>
                      </c:pt>
                      <c:pt idx="3638">
                        <c:v>3639</c:v>
                      </c:pt>
                      <c:pt idx="3639">
                        <c:v>3640</c:v>
                      </c:pt>
                      <c:pt idx="3640">
                        <c:v>3641</c:v>
                      </c:pt>
                      <c:pt idx="3641">
                        <c:v>3642</c:v>
                      </c:pt>
                      <c:pt idx="3642">
                        <c:v>3643</c:v>
                      </c:pt>
                      <c:pt idx="3643">
                        <c:v>3644</c:v>
                      </c:pt>
                      <c:pt idx="3644">
                        <c:v>3645</c:v>
                      </c:pt>
                      <c:pt idx="3645">
                        <c:v>3646</c:v>
                      </c:pt>
                      <c:pt idx="3646">
                        <c:v>3647</c:v>
                      </c:pt>
                      <c:pt idx="3647">
                        <c:v>3648</c:v>
                      </c:pt>
                      <c:pt idx="3648">
                        <c:v>3649</c:v>
                      </c:pt>
                      <c:pt idx="3649">
                        <c:v>3650</c:v>
                      </c:pt>
                      <c:pt idx="3650">
                        <c:v>3651</c:v>
                      </c:pt>
                      <c:pt idx="3651">
                        <c:v>3652</c:v>
                      </c:pt>
                      <c:pt idx="3652">
                        <c:v>3653</c:v>
                      </c:pt>
                      <c:pt idx="3653">
                        <c:v>3654</c:v>
                      </c:pt>
                      <c:pt idx="3654">
                        <c:v>3655</c:v>
                      </c:pt>
                      <c:pt idx="3655">
                        <c:v>3656</c:v>
                      </c:pt>
                      <c:pt idx="3656">
                        <c:v>3657</c:v>
                      </c:pt>
                      <c:pt idx="3657">
                        <c:v>3658</c:v>
                      </c:pt>
                      <c:pt idx="3658">
                        <c:v>3659</c:v>
                      </c:pt>
                      <c:pt idx="3659">
                        <c:v>3660</c:v>
                      </c:pt>
                      <c:pt idx="3660">
                        <c:v>3661</c:v>
                      </c:pt>
                      <c:pt idx="3661">
                        <c:v>3662</c:v>
                      </c:pt>
                      <c:pt idx="3662">
                        <c:v>3663</c:v>
                      </c:pt>
                      <c:pt idx="3663">
                        <c:v>3664</c:v>
                      </c:pt>
                      <c:pt idx="3664">
                        <c:v>3665</c:v>
                      </c:pt>
                      <c:pt idx="3665">
                        <c:v>3666</c:v>
                      </c:pt>
                      <c:pt idx="3666">
                        <c:v>3667</c:v>
                      </c:pt>
                      <c:pt idx="3667">
                        <c:v>3668</c:v>
                      </c:pt>
                      <c:pt idx="3668">
                        <c:v>3669</c:v>
                      </c:pt>
                      <c:pt idx="3669">
                        <c:v>3670</c:v>
                      </c:pt>
                      <c:pt idx="3670">
                        <c:v>3671</c:v>
                      </c:pt>
                      <c:pt idx="3671">
                        <c:v>3672</c:v>
                      </c:pt>
                      <c:pt idx="3672">
                        <c:v>3673</c:v>
                      </c:pt>
                      <c:pt idx="3673">
                        <c:v>3674</c:v>
                      </c:pt>
                      <c:pt idx="3674">
                        <c:v>3675</c:v>
                      </c:pt>
                      <c:pt idx="3675">
                        <c:v>3676</c:v>
                      </c:pt>
                      <c:pt idx="3676">
                        <c:v>3677</c:v>
                      </c:pt>
                      <c:pt idx="3677">
                        <c:v>3678</c:v>
                      </c:pt>
                      <c:pt idx="3678">
                        <c:v>3679</c:v>
                      </c:pt>
                      <c:pt idx="3679">
                        <c:v>3680</c:v>
                      </c:pt>
                      <c:pt idx="3680">
                        <c:v>3681</c:v>
                      </c:pt>
                      <c:pt idx="3681">
                        <c:v>3682</c:v>
                      </c:pt>
                      <c:pt idx="3682">
                        <c:v>3683</c:v>
                      </c:pt>
                      <c:pt idx="3683">
                        <c:v>3684</c:v>
                      </c:pt>
                      <c:pt idx="3684">
                        <c:v>3685</c:v>
                      </c:pt>
                      <c:pt idx="3685">
                        <c:v>3686</c:v>
                      </c:pt>
                      <c:pt idx="3686">
                        <c:v>3687</c:v>
                      </c:pt>
                      <c:pt idx="3687">
                        <c:v>3688</c:v>
                      </c:pt>
                      <c:pt idx="3688">
                        <c:v>3689</c:v>
                      </c:pt>
                      <c:pt idx="3689">
                        <c:v>3690</c:v>
                      </c:pt>
                      <c:pt idx="3690">
                        <c:v>3691</c:v>
                      </c:pt>
                      <c:pt idx="3691">
                        <c:v>3692</c:v>
                      </c:pt>
                      <c:pt idx="3692">
                        <c:v>3693</c:v>
                      </c:pt>
                      <c:pt idx="3693">
                        <c:v>3694</c:v>
                      </c:pt>
                      <c:pt idx="3694">
                        <c:v>3695</c:v>
                      </c:pt>
                      <c:pt idx="3695">
                        <c:v>3696</c:v>
                      </c:pt>
                      <c:pt idx="3696">
                        <c:v>3697</c:v>
                      </c:pt>
                      <c:pt idx="3697">
                        <c:v>3698</c:v>
                      </c:pt>
                      <c:pt idx="3698">
                        <c:v>3699</c:v>
                      </c:pt>
                      <c:pt idx="3699">
                        <c:v>3700</c:v>
                      </c:pt>
                      <c:pt idx="3700">
                        <c:v>3701</c:v>
                      </c:pt>
                      <c:pt idx="3701">
                        <c:v>3702</c:v>
                      </c:pt>
                      <c:pt idx="3702">
                        <c:v>3703</c:v>
                      </c:pt>
                      <c:pt idx="3703">
                        <c:v>3704</c:v>
                      </c:pt>
                      <c:pt idx="3704">
                        <c:v>3705</c:v>
                      </c:pt>
                      <c:pt idx="3705">
                        <c:v>3706</c:v>
                      </c:pt>
                      <c:pt idx="3706">
                        <c:v>3707</c:v>
                      </c:pt>
                      <c:pt idx="3707">
                        <c:v>3708</c:v>
                      </c:pt>
                      <c:pt idx="3708">
                        <c:v>3709</c:v>
                      </c:pt>
                      <c:pt idx="3709">
                        <c:v>3710</c:v>
                      </c:pt>
                      <c:pt idx="3710">
                        <c:v>3711</c:v>
                      </c:pt>
                      <c:pt idx="3711">
                        <c:v>3712</c:v>
                      </c:pt>
                      <c:pt idx="3712">
                        <c:v>3713</c:v>
                      </c:pt>
                      <c:pt idx="3713">
                        <c:v>3714</c:v>
                      </c:pt>
                      <c:pt idx="3714">
                        <c:v>3715</c:v>
                      </c:pt>
                      <c:pt idx="3715">
                        <c:v>3716</c:v>
                      </c:pt>
                      <c:pt idx="3716">
                        <c:v>3717</c:v>
                      </c:pt>
                      <c:pt idx="3717">
                        <c:v>3718</c:v>
                      </c:pt>
                      <c:pt idx="3718">
                        <c:v>3719</c:v>
                      </c:pt>
                      <c:pt idx="3719">
                        <c:v>3720</c:v>
                      </c:pt>
                      <c:pt idx="3720">
                        <c:v>3721</c:v>
                      </c:pt>
                      <c:pt idx="3721">
                        <c:v>3722</c:v>
                      </c:pt>
                      <c:pt idx="3722">
                        <c:v>3723</c:v>
                      </c:pt>
                      <c:pt idx="3723">
                        <c:v>3724</c:v>
                      </c:pt>
                      <c:pt idx="3724">
                        <c:v>3725</c:v>
                      </c:pt>
                      <c:pt idx="3725">
                        <c:v>3726</c:v>
                      </c:pt>
                      <c:pt idx="3726">
                        <c:v>3727</c:v>
                      </c:pt>
                      <c:pt idx="3727">
                        <c:v>3728</c:v>
                      </c:pt>
                      <c:pt idx="3728">
                        <c:v>3729</c:v>
                      </c:pt>
                      <c:pt idx="3729">
                        <c:v>3730</c:v>
                      </c:pt>
                      <c:pt idx="3730">
                        <c:v>3731</c:v>
                      </c:pt>
                      <c:pt idx="3731">
                        <c:v>3732</c:v>
                      </c:pt>
                      <c:pt idx="3732">
                        <c:v>3733</c:v>
                      </c:pt>
                      <c:pt idx="3733">
                        <c:v>3734</c:v>
                      </c:pt>
                      <c:pt idx="3734">
                        <c:v>3735</c:v>
                      </c:pt>
                      <c:pt idx="3735">
                        <c:v>3736</c:v>
                      </c:pt>
                      <c:pt idx="3736">
                        <c:v>3737</c:v>
                      </c:pt>
                      <c:pt idx="3737">
                        <c:v>3738</c:v>
                      </c:pt>
                      <c:pt idx="3738">
                        <c:v>3739</c:v>
                      </c:pt>
                      <c:pt idx="3739">
                        <c:v>3740</c:v>
                      </c:pt>
                      <c:pt idx="3740">
                        <c:v>3741</c:v>
                      </c:pt>
                      <c:pt idx="3741">
                        <c:v>3742</c:v>
                      </c:pt>
                      <c:pt idx="3742">
                        <c:v>3743</c:v>
                      </c:pt>
                      <c:pt idx="3743">
                        <c:v>3744</c:v>
                      </c:pt>
                      <c:pt idx="3744">
                        <c:v>3745</c:v>
                      </c:pt>
                      <c:pt idx="3745">
                        <c:v>3746</c:v>
                      </c:pt>
                      <c:pt idx="3746">
                        <c:v>3747</c:v>
                      </c:pt>
                      <c:pt idx="3747">
                        <c:v>3748</c:v>
                      </c:pt>
                      <c:pt idx="3748">
                        <c:v>3749</c:v>
                      </c:pt>
                      <c:pt idx="3749">
                        <c:v>3750</c:v>
                      </c:pt>
                      <c:pt idx="3750">
                        <c:v>3751</c:v>
                      </c:pt>
                      <c:pt idx="3751">
                        <c:v>3752</c:v>
                      </c:pt>
                      <c:pt idx="3752">
                        <c:v>3753</c:v>
                      </c:pt>
                      <c:pt idx="3753">
                        <c:v>3754</c:v>
                      </c:pt>
                      <c:pt idx="3754">
                        <c:v>3755</c:v>
                      </c:pt>
                      <c:pt idx="3755">
                        <c:v>3756</c:v>
                      </c:pt>
                      <c:pt idx="3756">
                        <c:v>3757</c:v>
                      </c:pt>
                      <c:pt idx="3757">
                        <c:v>3758</c:v>
                      </c:pt>
                      <c:pt idx="3758">
                        <c:v>3759</c:v>
                      </c:pt>
                      <c:pt idx="3759">
                        <c:v>3760</c:v>
                      </c:pt>
                      <c:pt idx="3760">
                        <c:v>3761</c:v>
                      </c:pt>
                      <c:pt idx="3761">
                        <c:v>3762</c:v>
                      </c:pt>
                      <c:pt idx="3762">
                        <c:v>3763</c:v>
                      </c:pt>
                      <c:pt idx="3763">
                        <c:v>3764</c:v>
                      </c:pt>
                      <c:pt idx="3764">
                        <c:v>3765</c:v>
                      </c:pt>
                      <c:pt idx="3765">
                        <c:v>3766</c:v>
                      </c:pt>
                      <c:pt idx="3766">
                        <c:v>3767</c:v>
                      </c:pt>
                      <c:pt idx="3767">
                        <c:v>3768</c:v>
                      </c:pt>
                      <c:pt idx="3768">
                        <c:v>3769</c:v>
                      </c:pt>
                      <c:pt idx="3769">
                        <c:v>3770</c:v>
                      </c:pt>
                      <c:pt idx="3770">
                        <c:v>3771</c:v>
                      </c:pt>
                      <c:pt idx="3771">
                        <c:v>3772</c:v>
                      </c:pt>
                      <c:pt idx="3772">
                        <c:v>3773</c:v>
                      </c:pt>
                      <c:pt idx="3773">
                        <c:v>3774</c:v>
                      </c:pt>
                      <c:pt idx="3774">
                        <c:v>3775</c:v>
                      </c:pt>
                      <c:pt idx="3775">
                        <c:v>3776</c:v>
                      </c:pt>
                      <c:pt idx="3776">
                        <c:v>3777</c:v>
                      </c:pt>
                      <c:pt idx="3777">
                        <c:v>3778</c:v>
                      </c:pt>
                      <c:pt idx="3778">
                        <c:v>3779</c:v>
                      </c:pt>
                      <c:pt idx="3779">
                        <c:v>3780</c:v>
                      </c:pt>
                      <c:pt idx="3780">
                        <c:v>3781</c:v>
                      </c:pt>
                      <c:pt idx="3781">
                        <c:v>3782</c:v>
                      </c:pt>
                      <c:pt idx="3782">
                        <c:v>3783</c:v>
                      </c:pt>
                      <c:pt idx="3783">
                        <c:v>3784</c:v>
                      </c:pt>
                      <c:pt idx="3784">
                        <c:v>3785</c:v>
                      </c:pt>
                      <c:pt idx="3785">
                        <c:v>3786</c:v>
                      </c:pt>
                      <c:pt idx="3786">
                        <c:v>3787</c:v>
                      </c:pt>
                      <c:pt idx="3787">
                        <c:v>3788</c:v>
                      </c:pt>
                      <c:pt idx="3788">
                        <c:v>3789</c:v>
                      </c:pt>
                      <c:pt idx="3789">
                        <c:v>3790</c:v>
                      </c:pt>
                      <c:pt idx="3790">
                        <c:v>3791</c:v>
                      </c:pt>
                      <c:pt idx="3791">
                        <c:v>3792</c:v>
                      </c:pt>
                      <c:pt idx="3792">
                        <c:v>3793</c:v>
                      </c:pt>
                      <c:pt idx="3793">
                        <c:v>3794</c:v>
                      </c:pt>
                      <c:pt idx="3794">
                        <c:v>3795</c:v>
                      </c:pt>
                      <c:pt idx="3795">
                        <c:v>3796</c:v>
                      </c:pt>
                      <c:pt idx="3796">
                        <c:v>3797</c:v>
                      </c:pt>
                      <c:pt idx="3797">
                        <c:v>3798</c:v>
                      </c:pt>
                      <c:pt idx="3798">
                        <c:v>3799</c:v>
                      </c:pt>
                      <c:pt idx="3799">
                        <c:v>3800</c:v>
                      </c:pt>
                      <c:pt idx="3800">
                        <c:v>3801</c:v>
                      </c:pt>
                      <c:pt idx="3801">
                        <c:v>3802</c:v>
                      </c:pt>
                      <c:pt idx="3802">
                        <c:v>3803</c:v>
                      </c:pt>
                      <c:pt idx="3803">
                        <c:v>3804</c:v>
                      </c:pt>
                      <c:pt idx="3804">
                        <c:v>3805</c:v>
                      </c:pt>
                      <c:pt idx="3805">
                        <c:v>3806</c:v>
                      </c:pt>
                      <c:pt idx="3806">
                        <c:v>3807</c:v>
                      </c:pt>
                      <c:pt idx="3807">
                        <c:v>3808</c:v>
                      </c:pt>
                      <c:pt idx="3808">
                        <c:v>3809</c:v>
                      </c:pt>
                      <c:pt idx="3809">
                        <c:v>3810</c:v>
                      </c:pt>
                      <c:pt idx="3810">
                        <c:v>3811</c:v>
                      </c:pt>
                      <c:pt idx="3811">
                        <c:v>3812</c:v>
                      </c:pt>
                      <c:pt idx="3812">
                        <c:v>3813</c:v>
                      </c:pt>
                      <c:pt idx="3813">
                        <c:v>3814</c:v>
                      </c:pt>
                      <c:pt idx="3814">
                        <c:v>3815</c:v>
                      </c:pt>
                      <c:pt idx="3815">
                        <c:v>3816</c:v>
                      </c:pt>
                      <c:pt idx="3816">
                        <c:v>3817</c:v>
                      </c:pt>
                      <c:pt idx="3817">
                        <c:v>3818</c:v>
                      </c:pt>
                      <c:pt idx="3818">
                        <c:v>3819</c:v>
                      </c:pt>
                      <c:pt idx="3819">
                        <c:v>3820</c:v>
                      </c:pt>
                      <c:pt idx="3820">
                        <c:v>3821</c:v>
                      </c:pt>
                      <c:pt idx="3821">
                        <c:v>3822</c:v>
                      </c:pt>
                      <c:pt idx="3822">
                        <c:v>3823</c:v>
                      </c:pt>
                      <c:pt idx="3823">
                        <c:v>3824</c:v>
                      </c:pt>
                      <c:pt idx="3824">
                        <c:v>3825</c:v>
                      </c:pt>
                      <c:pt idx="3825">
                        <c:v>3826</c:v>
                      </c:pt>
                      <c:pt idx="3826">
                        <c:v>3827</c:v>
                      </c:pt>
                      <c:pt idx="3827">
                        <c:v>3828</c:v>
                      </c:pt>
                      <c:pt idx="3828">
                        <c:v>3829</c:v>
                      </c:pt>
                      <c:pt idx="3829">
                        <c:v>3830</c:v>
                      </c:pt>
                      <c:pt idx="3830">
                        <c:v>3831</c:v>
                      </c:pt>
                      <c:pt idx="3831">
                        <c:v>3832</c:v>
                      </c:pt>
                      <c:pt idx="3832">
                        <c:v>3833</c:v>
                      </c:pt>
                      <c:pt idx="3833">
                        <c:v>3834</c:v>
                      </c:pt>
                      <c:pt idx="3834">
                        <c:v>3835</c:v>
                      </c:pt>
                      <c:pt idx="3835">
                        <c:v>3836</c:v>
                      </c:pt>
                      <c:pt idx="3836">
                        <c:v>3837</c:v>
                      </c:pt>
                      <c:pt idx="3837">
                        <c:v>3838</c:v>
                      </c:pt>
                      <c:pt idx="3838">
                        <c:v>3839</c:v>
                      </c:pt>
                      <c:pt idx="3839">
                        <c:v>3840</c:v>
                      </c:pt>
                      <c:pt idx="3840">
                        <c:v>3841</c:v>
                      </c:pt>
                      <c:pt idx="3841">
                        <c:v>3842</c:v>
                      </c:pt>
                      <c:pt idx="3842">
                        <c:v>3843</c:v>
                      </c:pt>
                      <c:pt idx="3843">
                        <c:v>3844</c:v>
                      </c:pt>
                      <c:pt idx="3844">
                        <c:v>3845</c:v>
                      </c:pt>
                      <c:pt idx="3845">
                        <c:v>3846</c:v>
                      </c:pt>
                      <c:pt idx="3846">
                        <c:v>3847</c:v>
                      </c:pt>
                      <c:pt idx="3847">
                        <c:v>3848</c:v>
                      </c:pt>
                      <c:pt idx="3848">
                        <c:v>3849</c:v>
                      </c:pt>
                      <c:pt idx="3849">
                        <c:v>3850</c:v>
                      </c:pt>
                      <c:pt idx="3850">
                        <c:v>3851</c:v>
                      </c:pt>
                      <c:pt idx="3851">
                        <c:v>3852</c:v>
                      </c:pt>
                      <c:pt idx="3852">
                        <c:v>3853</c:v>
                      </c:pt>
                      <c:pt idx="3853">
                        <c:v>3854</c:v>
                      </c:pt>
                      <c:pt idx="3854">
                        <c:v>3855</c:v>
                      </c:pt>
                      <c:pt idx="3855">
                        <c:v>3856</c:v>
                      </c:pt>
                      <c:pt idx="3856">
                        <c:v>3857</c:v>
                      </c:pt>
                      <c:pt idx="3857">
                        <c:v>3858</c:v>
                      </c:pt>
                      <c:pt idx="3858">
                        <c:v>3859</c:v>
                      </c:pt>
                      <c:pt idx="3859">
                        <c:v>3860</c:v>
                      </c:pt>
                      <c:pt idx="3860">
                        <c:v>3861</c:v>
                      </c:pt>
                      <c:pt idx="3861">
                        <c:v>3862</c:v>
                      </c:pt>
                      <c:pt idx="3862">
                        <c:v>3863</c:v>
                      </c:pt>
                      <c:pt idx="3863">
                        <c:v>3864</c:v>
                      </c:pt>
                      <c:pt idx="3864">
                        <c:v>3865</c:v>
                      </c:pt>
                      <c:pt idx="3865">
                        <c:v>3866</c:v>
                      </c:pt>
                      <c:pt idx="3866">
                        <c:v>3867</c:v>
                      </c:pt>
                      <c:pt idx="3867">
                        <c:v>3868</c:v>
                      </c:pt>
                      <c:pt idx="3868">
                        <c:v>3869</c:v>
                      </c:pt>
                      <c:pt idx="3869">
                        <c:v>3870</c:v>
                      </c:pt>
                      <c:pt idx="3870">
                        <c:v>3871</c:v>
                      </c:pt>
                      <c:pt idx="3871">
                        <c:v>3872</c:v>
                      </c:pt>
                      <c:pt idx="3872">
                        <c:v>3873</c:v>
                      </c:pt>
                      <c:pt idx="3873">
                        <c:v>3874</c:v>
                      </c:pt>
                      <c:pt idx="3874">
                        <c:v>3875</c:v>
                      </c:pt>
                      <c:pt idx="3875">
                        <c:v>3876</c:v>
                      </c:pt>
                      <c:pt idx="3876">
                        <c:v>3877</c:v>
                      </c:pt>
                      <c:pt idx="3877">
                        <c:v>3878</c:v>
                      </c:pt>
                      <c:pt idx="3878">
                        <c:v>3879</c:v>
                      </c:pt>
                      <c:pt idx="3879">
                        <c:v>3880</c:v>
                      </c:pt>
                      <c:pt idx="3880">
                        <c:v>3881</c:v>
                      </c:pt>
                      <c:pt idx="3881">
                        <c:v>3882</c:v>
                      </c:pt>
                      <c:pt idx="3882">
                        <c:v>3883</c:v>
                      </c:pt>
                      <c:pt idx="3883">
                        <c:v>3884</c:v>
                      </c:pt>
                      <c:pt idx="3884">
                        <c:v>3885</c:v>
                      </c:pt>
                      <c:pt idx="3885">
                        <c:v>3886</c:v>
                      </c:pt>
                      <c:pt idx="3886">
                        <c:v>3887</c:v>
                      </c:pt>
                      <c:pt idx="3887">
                        <c:v>3888</c:v>
                      </c:pt>
                      <c:pt idx="3888">
                        <c:v>3889</c:v>
                      </c:pt>
                      <c:pt idx="3889">
                        <c:v>3890</c:v>
                      </c:pt>
                      <c:pt idx="3890">
                        <c:v>3891</c:v>
                      </c:pt>
                      <c:pt idx="3891">
                        <c:v>3892</c:v>
                      </c:pt>
                      <c:pt idx="3892">
                        <c:v>3893</c:v>
                      </c:pt>
                      <c:pt idx="3893">
                        <c:v>3894</c:v>
                      </c:pt>
                      <c:pt idx="3894">
                        <c:v>3895</c:v>
                      </c:pt>
                      <c:pt idx="3895">
                        <c:v>3896</c:v>
                      </c:pt>
                      <c:pt idx="3896">
                        <c:v>3897</c:v>
                      </c:pt>
                      <c:pt idx="3897">
                        <c:v>3898</c:v>
                      </c:pt>
                      <c:pt idx="3898">
                        <c:v>3899</c:v>
                      </c:pt>
                      <c:pt idx="3899">
                        <c:v>3900</c:v>
                      </c:pt>
                      <c:pt idx="3900">
                        <c:v>3901</c:v>
                      </c:pt>
                      <c:pt idx="3901">
                        <c:v>3902</c:v>
                      </c:pt>
                      <c:pt idx="3902">
                        <c:v>3903</c:v>
                      </c:pt>
                      <c:pt idx="3903">
                        <c:v>3904</c:v>
                      </c:pt>
                      <c:pt idx="3904">
                        <c:v>3905</c:v>
                      </c:pt>
                      <c:pt idx="3905">
                        <c:v>3906</c:v>
                      </c:pt>
                      <c:pt idx="3906">
                        <c:v>3907</c:v>
                      </c:pt>
                      <c:pt idx="3907">
                        <c:v>3908</c:v>
                      </c:pt>
                      <c:pt idx="3908">
                        <c:v>3909</c:v>
                      </c:pt>
                      <c:pt idx="3909">
                        <c:v>3910</c:v>
                      </c:pt>
                      <c:pt idx="3910">
                        <c:v>3911</c:v>
                      </c:pt>
                      <c:pt idx="3911">
                        <c:v>3912</c:v>
                      </c:pt>
                      <c:pt idx="3912">
                        <c:v>3913</c:v>
                      </c:pt>
                      <c:pt idx="3913">
                        <c:v>3914</c:v>
                      </c:pt>
                      <c:pt idx="3914">
                        <c:v>3915</c:v>
                      </c:pt>
                      <c:pt idx="3915">
                        <c:v>3916</c:v>
                      </c:pt>
                      <c:pt idx="3916">
                        <c:v>3917</c:v>
                      </c:pt>
                      <c:pt idx="3917">
                        <c:v>3918</c:v>
                      </c:pt>
                      <c:pt idx="3918">
                        <c:v>3919</c:v>
                      </c:pt>
                      <c:pt idx="3919">
                        <c:v>3920</c:v>
                      </c:pt>
                      <c:pt idx="3920">
                        <c:v>3921</c:v>
                      </c:pt>
                      <c:pt idx="3921">
                        <c:v>3922</c:v>
                      </c:pt>
                      <c:pt idx="3922">
                        <c:v>3923</c:v>
                      </c:pt>
                      <c:pt idx="3923">
                        <c:v>3924</c:v>
                      </c:pt>
                      <c:pt idx="3924">
                        <c:v>3925</c:v>
                      </c:pt>
                      <c:pt idx="3925">
                        <c:v>3926</c:v>
                      </c:pt>
                      <c:pt idx="3926">
                        <c:v>3927</c:v>
                      </c:pt>
                      <c:pt idx="3927">
                        <c:v>3928</c:v>
                      </c:pt>
                      <c:pt idx="3928">
                        <c:v>3929</c:v>
                      </c:pt>
                      <c:pt idx="3929">
                        <c:v>3930</c:v>
                      </c:pt>
                      <c:pt idx="3930">
                        <c:v>3931</c:v>
                      </c:pt>
                      <c:pt idx="3931">
                        <c:v>3932</c:v>
                      </c:pt>
                      <c:pt idx="3932">
                        <c:v>3933</c:v>
                      </c:pt>
                      <c:pt idx="3933">
                        <c:v>3934</c:v>
                      </c:pt>
                      <c:pt idx="3934">
                        <c:v>3935</c:v>
                      </c:pt>
                      <c:pt idx="3935">
                        <c:v>3936</c:v>
                      </c:pt>
                      <c:pt idx="3936">
                        <c:v>3937</c:v>
                      </c:pt>
                      <c:pt idx="3937">
                        <c:v>3938</c:v>
                      </c:pt>
                      <c:pt idx="3938">
                        <c:v>3939</c:v>
                      </c:pt>
                      <c:pt idx="3939">
                        <c:v>3940</c:v>
                      </c:pt>
                      <c:pt idx="3940">
                        <c:v>3941</c:v>
                      </c:pt>
                      <c:pt idx="3941">
                        <c:v>3942</c:v>
                      </c:pt>
                      <c:pt idx="3942">
                        <c:v>3943</c:v>
                      </c:pt>
                      <c:pt idx="3943">
                        <c:v>3944</c:v>
                      </c:pt>
                      <c:pt idx="3944">
                        <c:v>3945</c:v>
                      </c:pt>
                      <c:pt idx="3945">
                        <c:v>3946</c:v>
                      </c:pt>
                      <c:pt idx="3946">
                        <c:v>3947</c:v>
                      </c:pt>
                      <c:pt idx="3947">
                        <c:v>3948</c:v>
                      </c:pt>
                      <c:pt idx="3948">
                        <c:v>3949</c:v>
                      </c:pt>
                      <c:pt idx="3949">
                        <c:v>3950</c:v>
                      </c:pt>
                      <c:pt idx="3950">
                        <c:v>3951</c:v>
                      </c:pt>
                      <c:pt idx="3951">
                        <c:v>3952</c:v>
                      </c:pt>
                      <c:pt idx="3952">
                        <c:v>3953</c:v>
                      </c:pt>
                      <c:pt idx="3953">
                        <c:v>3954</c:v>
                      </c:pt>
                      <c:pt idx="3954">
                        <c:v>3955</c:v>
                      </c:pt>
                      <c:pt idx="3955">
                        <c:v>3956</c:v>
                      </c:pt>
                      <c:pt idx="3956">
                        <c:v>3957</c:v>
                      </c:pt>
                      <c:pt idx="3957">
                        <c:v>3958</c:v>
                      </c:pt>
                      <c:pt idx="3958">
                        <c:v>3959</c:v>
                      </c:pt>
                      <c:pt idx="3959">
                        <c:v>3960</c:v>
                      </c:pt>
                      <c:pt idx="3960">
                        <c:v>3961</c:v>
                      </c:pt>
                      <c:pt idx="3961">
                        <c:v>3962</c:v>
                      </c:pt>
                      <c:pt idx="3962">
                        <c:v>3963</c:v>
                      </c:pt>
                      <c:pt idx="3963">
                        <c:v>3964</c:v>
                      </c:pt>
                      <c:pt idx="3964">
                        <c:v>3965</c:v>
                      </c:pt>
                      <c:pt idx="3965">
                        <c:v>3966</c:v>
                      </c:pt>
                      <c:pt idx="3966">
                        <c:v>3967</c:v>
                      </c:pt>
                      <c:pt idx="3967">
                        <c:v>3968</c:v>
                      </c:pt>
                      <c:pt idx="3968">
                        <c:v>3969</c:v>
                      </c:pt>
                      <c:pt idx="3969">
                        <c:v>3970</c:v>
                      </c:pt>
                      <c:pt idx="3970">
                        <c:v>3971</c:v>
                      </c:pt>
                      <c:pt idx="3971">
                        <c:v>3972</c:v>
                      </c:pt>
                      <c:pt idx="3972">
                        <c:v>3973</c:v>
                      </c:pt>
                      <c:pt idx="3973">
                        <c:v>3974</c:v>
                      </c:pt>
                      <c:pt idx="3974">
                        <c:v>3975</c:v>
                      </c:pt>
                      <c:pt idx="3975">
                        <c:v>3976</c:v>
                      </c:pt>
                      <c:pt idx="3976">
                        <c:v>3977</c:v>
                      </c:pt>
                      <c:pt idx="3977">
                        <c:v>3978</c:v>
                      </c:pt>
                      <c:pt idx="3978">
                        <c:v>3979</c:v>
                      </c:pt>
                      <c:pt idx="3979">
                        <c:v>3980</c:v>
                      </c:pt>
                      <c:pt idx="3980">
                        <c:v>3981</c:v>
                      </c:pt>
                      <c:pt idx="3981">
                        <c:v>3982</c:v>
                      </c:pt>
                      <c:pt idx="3982">
                        <c:v>3983</c:v>
                      </c:pt>
                      <c:pt idx="3983">
                        <c:v>3984</c:v>
                      </c:pt>
                      <c:pt idx="3984">
                        <c:v>3985</c:v>
                      </c:pt>
                      <c:pt idx="3985">
                        <c:v>3986</c:v>
                      </c:pt>
                      <c:pt idx="3986">
                        <c:v>3987</c:v>
                      </c:pt>
                      <c:pt idx="3987">
                        <c:v>3988</c:v>
                      </c:pt>
                      <c:pt idx="3988">
                        <c:v>3989</c:v>
                      </c:pt>
                      <c:pt idx="3989">
                        <c:v>3990</c:v>
                      </c:pt>
                      <c:pt idx="3990">
                        <c:v>3991</c:v>
                      </c:pt>
                      <c:pt idx="3991">
                        <c:v>3992</c:v>
                      </c:pt>
                      <c:pt idx="3992">
                        <c:v>3993</c:v>
                      </c:pt>
                      <c:pt idx="3993">
                        <c:v>3994</c:v>
                      </c:pt>
                      <c:pt idx="3994">
                        <c:v>3995</c:v>
                      </c:pt>
                      <c:pt idx="3995">
                        <c:v>3996</c:v>
                      </c:pt>
                      <c:pt idx="3996">
                        <c:v>3997</c:v>
                      </c:pt>
                      <c:pt idx="3997">
                        <c:v>3998</c:v>
                      </c:pt>
                      <c:pt idx="3998">
                        <c:v>3999</c:v>
                      </c:pt>
                      <c:pt idx="3999">
                        <c:v>4000</c:v>
                      </c:pt>
                      <c:pt idx="4000">
                        <c:v>4001</c:v>
                      </c:pt>
                      <c:pt idx="4001">
                        <c:v>4002</c:v>
                      </c:pt>
                      <c:pt idx="4002">
                        <c:v>4003</c:v>
                      </c:pt>
                      <c:pt idx="4003">
                        <c:v>4004</c:v>
                      </c:pt>
                      <c:pt idx="4004">
                        <c:v>4005</c:v>
                      </c:pt>
                      <c:pt idx="4005">
                        <c:v>4006</c:v>
                      </c:pt>
                      <c:pt idx="4006">
                        <c:v>4007</c:v>
                      </c:pt>
                      <c:pt idx="4007">
                        <c:v>4008</c:v>
                      </c:pt>
                      <c:pt idx="4008">
                        <c:v>4009</c:v>
                      </c:pt>
                      <c:pt idx="4009">
                        <c:v>4010</c:v>
                      </c:pt>
                      <c:pt idx="4010">
                        <c:v>4011</c:v>
                      </c:pt>
                      <c:pt idx="4011">
                        <c:v>4012</c:v>
                      </c:pt>
                      <c:pt idx="4012">
                        <c:v>4013</c:v>
                      </c:pt>
                      <c:pt idx="4013">
                        <c:v>4014</c:v>
                      </c:pt>
                      <c:pt idx="4014">
                        <c:v>4015</c:v>
                      </c:pt>
                      <c:pt idx="4015">
                        <c:v>4016</c:v>
                      </c:pt>
                      <c:pt idx="4016">
                        <c:v>4017</c:v>
                      </c:pt>
                      <c:pt idx="4017">
                        <c:v>4018</c:v>
                      </c:pt>
                      <c:pt idx="4018">
                        <c:v>4019</c:v>
                      </c:pt>
                      <c:pt idx="4019">
                        <c:v>4020</c:v>
                      </c:pt>
                      <c:pt idx="4020">
                        <c:v>4021</c:v>
                      </c:pt>
                      <c:pt idx="4021">
                        <c:v>4022</c:v>
                      </c:pt>
                      <c:pt idx="4022">
                        <c:v>4023</c:v>
                      </c:pt>
                      <c:pt idx="4023">
                        <c:v>4024</c:v>
                      </c:pt>
                      <c:pt idx="4024">
                        <c:v>4025</c:v>
                      </c:pt>
                      <c:pt idx="4025">
                        <c:v>4026</c:v>
                      </c:pt>
                      <c:pt idx="4026">
                        <c:v>4027</c:v>
                      </c:pt>
                      <c:pt idx="4027">
                        <c:v>4028</c:v>
                      </c:pt>
                      <c:pt idx="4028">
                        <c:v>4029</c:v>
                      </c:pt>
                      <c:pt idx="4029">
                        <c:v>4030</c:v>
                      </c:pt>
                      <c:pt idx="4030">
                        <c:v>4031</c:v>
                      </c:pt>
                      <c:pt idx="4031">
                        <c:v>4032</c:v>
                      </c:pt>
                      <c:pt idx="4032">
                        <c:v>4033</c:v>
                      </c:pt>
                      <c:pt idx="4033">
                        <c:v>4034</c:v>
                      </c:pt>
                      <c:pt idx="4034">
                        <c:v>4035</c:v>
                      </c:pt>
                      <c:pt idx="4035">
                        <c:v>4036</c:v>
                      </c:pt>
                      <c:pt idx="4036">
                        <c:v>4037</c:v>
                      </c:pt>
                      <c:pt idx="4037">
                        <c:v>4038</c:v>
                      </c:pt>
                      <c:pt idx="4038">
                        <c:v>4039</c:v>
                      </c:pt>
                      <c:pt idx="4039">
                        <c:v>4040</c:v>
                      </c:pt>
                      <c:pt idx="4040">
                        <c:v>4041</c:v>
                      </c:pt>
                      <c:pt idx="4041">
                        <c:v>4042</c:v>
                      </c:pt>
                      <c:pt idx="4042">
                        <c:v>4043</c:v>
                      </c:pt>
                      <c:pt idx="4043">
                        <c:v>4044</c:v>
                      </c:pt>
                      <c:pt idx="4044">
                        <c:v>4045</c:v>
                      </c:pt>
                      <c:pt idx="4045">
                        <c:v>4046</c:v>
                      </c:pt>
                      <c:pt idx="4046">
                        <c:v>4047</c:v>
                      </c:pt>
                      <c:pt idx="4047">
                        <c:v>4048</c:v>
                      </c:pt>
                      <c:pt idx="4048">
                        <c:v>4049</c:v>
                      </c:pt>
                      <c:pt idx="4049">
                        <c:v>4050</c:v>
                      </c:pt>
                      <c:pt idx="4050">
                        <c:v>4051</c:v>
                      </c:pt>
                      <c:pt idx="4051">
                        <c:v>4052</c:v>
                      </c:pt>
                      <c:pt idx="4052">
                        <c:v>4053</c:v>
                      </c:pt>
                      <c:pt idx="4053">
                        <c:v>4054</c:v>
                      </c:pt>
                      <c:pt idx="4054">
                        <c:v>4055</c:v>
                      </c:pt>
                      <c:pt idx="4055">
                        <c:v>4056</c:v>
                      </c:pt>
                      <c:pt idx="4056">
                        <c:v>4057</c:v>
                      </c:pt>
                      <c:pt idx="4057">
                        <c:v>4058</c:v>
                      </c:pt>
                      <c:pt idx="4058">
                        <c:v>4059</c:v>
                      </c:pt>
                      <c:pt idx="4059">
                        <c:v>4060</c:v>
                      </c:pt>
                      <c:pt idx="4060">
                        <c:v>4061</c:v>
                      </c:pt>
                      <c:pt idx="4061">
                        <c:v>4062</c:v>
                      </c:pt>
                      <c:pt idx="4062">
                        <c:v>4063</c:v>
                      </c:pt>
                      <c:pt idx="4063">
                        <c:v>4064</c:v>
                      </c:pt>
                      <c:pt idx="4064">
                        <c:v>4065</c:v>
                      </c:pt>
                      <c:pt idx="4065">
                        <c:v>4066</c:v>
                      </c:pt>
                      <c:pt idx="4066">
                        <c:v>4067</c:v>
                      </c:pt>
                      <c:pt idx="4067">
                        <c:v>4068</c:v>
                      </c:pt>
                      <c:pt idx="4068">
                        <c:v>4069</c:v>
                      </c:pt>
                      <c:pt idx="4069">
                        <c:v>4070</c:v>
                      </c:pt>
                      <c:pt idx="4070">
                        <c:v>4071</c:v>
                      </c:pt>
                      <c:pt idx="4071">
                        <c:v>4072</c:v>
                      </c:pt>
                      <c:pt idx="4072">
                        <c:v>4073</c:v>
                      </c:pt>
                      <c:pt idx="4073">
                        <c:v>4074</c:v>
                      </c:pt>
                      <c:pt idx="4074">
                        <c:v>4075</c:v>
                      </c:pt>
                      <c:pt idx="4075">
                        <c:v>4076</c:v>
                      </c:pt>
                      <c:pt idx="4076">
                        <c:v>4077</c:v>
                      </c:pt>
                      <c:pt idx="4077">
                        <c:v>4078</c:v>
                      </c:pt>
                      <c:pt idx="4078">
                        <c:v>4079</c:v>
                      </c:pt>
                      <c:pt idx="4079">
                        <c:v>4080</c:v>
                      </c:pt>
                      <c:pt idx="4080">
                        <c:v>4081</c:v>
                      </c:pt>
                      <c:pt idx="4081">
                        <c:v>4082</c:v>
                      </c:pt>
                      <c:pt idx="4082">
                        <c:v>4083</c:v>
                      </c:pt>
                      <c:pt idx="4083">
                        <c:v>4084</c:v>
                      </c:pt>
                      <c:pt idx="4084">
                        <c:v>4085</c:v>
                      </c:pt>
                      <c:pt idx="4085">
                        <c:v>4086</c:v>
                      </c:pt>
                      <c:pt idx="4086">
                        <c:v>4087</c:v>
                      </c:pt>
                      <c:pt idx="4087">
                        <c:v>4088</c:v>
                      </c:pt>
                      <c:pt idx="4088">
                        <c:v>4089</c:v>
                      </c:pt>
                      <c:pt idx="4089">
                        <c:v>4090</c:v>
                      </c:pt>
                      <c:pt idx="4090">
                        <c:v>4091</c:v>
                      </c:pt>
                      <c:pt idx="4091">
                        <c:v>4092</c:v>
                      </c:pt>
                      <c:pt idx="4092">
                        <c:v>4093</c:v>
                      </c:pt>
                      <c:pt idx="4093">
                        <c:v>4094</c:v>
                      </c:pt>
                      <c:pt idx="4094">
                        <c:v>4095</c:v>
                      </c:pt>
                      <c:pt idx="4095">
                        <c:v>4096</c:v>
                      </c:pt>
                      <c:pt idx="4096">
                        <c:v>4097</c:v>
                      </c:pt>
                      <c:pt idx="4097">
                        <c:v>4098</c:v>
                      </c:pt>
                      <c:pt idx="4098">
                        <c:v>4099</c:v>
                      </c:pt>
                      <c:pt idx="4099">
                        <c:v>4100</c:v>
                      </c:pt>
                      <c:pt idx="4100">
                        <c:v>4101</c:v>
                      </c:pt>
                      <c:pt idx="4101">
                        <c:v>4102</c:v>
                      </c:pt>
                      <c:pt idx="4102">
                        <c:v>4103</c:v>
                      </c:pt>
                      <c:pt idx="4103">
                        <c:v>4104</c:v>
                      </c:pt>
                      <c:pt idx="4104">
                        <c:v>4105</c:v>
                      </c:pt>
                      <c:pt idx="4105">
                        <c:v>4106</c:v>
                      </c:pt>
                      <c:pt idx="4106">
                        <c:v>4107</c:v>
                      </c:pt>
                      <c:pt idx="4107">
                        <c:v>4108</c:v>
                      </c:pt>
                      <c:pt idx="4108">
                        <c:v>4109</c:v>
                      </c:pt>
                      <c:pt idx="4109">
                        <c:v>4110</c:v>
                      </c:pt>
                      <c:pt idx="4110">
                        <c:v>4111</c:v>
                      </c:pt>
                      <c:pt idx="4111">
                        <c:v>4112</c:v>
                      </c:pt>
                      <c:pt idx="4112">
                        <c:v>4113</c:v>
                      </c:pt>
                      <c:pt idx="4113">
                        <c:v>4114</c:v>
                      </c:pt>
                      <c:pt idx="4114">
                        <c:v>4115</c:v>
                      </c:pt>
                      <c:pt idx="4115">
                        <c:v>4116</c:v>
                      </c:pt>
                      <c:pt idx="4116">
                        <c:v>4117</c:v>
                      </c:pt>
                      <c:pt idx="4117">
                        <c:v>4118</c:v>
                      </c:pt>
                      <c:pt idx="4118">
                        <c:v>4119</c:v>
                      </c:pt>
                      <c:pt idx="4119">
                        <c:v>4120</c:v>
                      </c:pt>
                      <c:pt idx="4120">
                        <c:v>4121</c:v>
                      </c:pt>
                      <c:pt idx="4121">
                        <c:v>4122</c:v>
                      </c:pt>
                      <c:pt idx="4122">
                        <c:v>4123</c:v>
                      </c:pt>
                      <c:pt idx="4123">
                        <c:v>4124</c:v>
                      </c:pt>
                      <c:pt idx="4124">
                        <c:v>4125</c:v>
                      </c:pt>
                      <c:pt idx="4125">
                        <c:v>4126</c:v>
                      </c:pt>
                      <c:pt idx="4126">
                        <c:v>4127</c:v>
                      </c:pt>
                      <c:pt idx="4127">
                        <c:v>4128</c:v>
                      </c:pt>
                      <c:pt idx="4128">
                        <c:v>4129</c:v>
                      </c:pt>
                      <c:pt idx="4129">
                        <c:v>4130</c:v>
                      </c:pt>
                      <c:pt idx="4130">
                        <c:v>4131</c:v>
                      </c:pt>
                      <c:pt idx="4131">
                        <c:v>4132</c:v>
                      </c:pt>
                      <c:pt idx="4132">
                        <c:v>4133</c:v>
                      </c:pt>
                      <c:pt idx="4133">
                        <c:v>4134</c:v>
                      </c:pt>
                      <c:pt idx="4134">
                        <c:v>4135</c:v>
                      </c:pt>
                      <c:pt idx="4135">
                        <c:v>4136</c:v>
                      </c:pt>
                      <c:pt idx="4136">
                        <c:v>4137</c:v>
                      </c:pt>
                      <c:pt idx="4137">
                        <c:v>4138</c:v>
                      </c:pt>
                      <c:pt idx="4138">
                        <c:v>4139</c:v>
                      </c:pt>
                      <c:pt idx="4139">
                        <c:v>4140</c:v>
                      </c:pt>
                      <c:pt idx="4140">
                        <c:v>4141</c:v>
                      </c:pt>
                      <c:pt idx="4141">
                        <c:v>4142</c:v>
                      </c:pt>
                      <c:pt idx="4142">
                        <c:v>4143</c:v>
                      </c:pt>
                      <c:pt idx="4143">
                        <c:v>4144</c:v>
                      </c:pt>
                      <c:pt idx="4144">
                        <c:v>4145</c:v>
                      </c:pt>
                      <c:pt idx="4145">
                        <c:v>4146</c:v>
                      </c:pt>
                      <c:pt idx="4146">
                        <c:v>4147</c:v>
                      </c:pt>
                      <c:pt idx="4147">
                        <c:v>4148</c:v>
                      </c:pt>
                      <c:pt idx="4148">
                        <c:v>4149</c:v>
                      </c:pt>
                      <c:pt idx="4149">
                        <c:v>4150</c:v>
                      </c:pt>
                      <c:pt idx="4150">
                        <c:v>4151</c:v>
                      </c:pt>
                      <c:pt idx="4151">
                        <c:v>4152</c:v>
                      </c:pt>
                      <c:pt idx="4152">
                        <c:v>4153</c:v>
                      </c:pt>
                      <c:pt idx="4153">
                        <c:v>4154</c:v>
                      </c:pt>
                      <c:pt idx="4154">
                        <c:v>4155</c:v>
                      </c:pt>
                      <c:pt idx="4155">
                        <c:v>4156</c:v>
                      </c:pt>
                      <c:pt idx="4156">
                        <c:v>4157</c:v>
                      </c:pt>
                      <c:pt idx="4157">
                        <c:v>4158</c:v>
                      </c:pt>
                      <c:pt idx="4158">
                        <c:v>4159</c:v>
                      </c:pt>
                      <c:pt idx="4159">
                        <c:v>4160</c:v>
                      </c:pt>
                      <c:pt idx="4160">
                        <c:v>4161</c:v>
                      </c:pt>
                      <c:pt idx="4161">
                        <c:v>4162</c:v>
                      </c:pt>
                      <c:pt idx="4162">
                        <c:v>4163</c:v>
                      </c:pt>
                      <c:pt idx="4163">
                        <c:v>4164</c:v>
                      </c:pt>
                      <c:pt idx="4164">
                        <c:v>4165</c:v>
                      </c:pt>
                      <c:pt idx="4165">
                        <c:v>4166</c:v>
                      </c:pt>
                      <c:pt idx="4166">
                        <c:v>4167</c:v>
                      </c:pt>
                      <c:pt idx="4167">
                        <c:v>4168</c:v>
                      </c:pt>
                      <c:pt idx="4168">
                        <c:v>4169</c:v>
                      </c:pt>
                      <c:pt idx="4169">
                        <c:v>4170</c:v>
                      </c:pt>
                      <c:pt idx="4170">
                        <c:v>4171</c:v>
                      </c:pt>
                      <c:pt idx="4171">
                        <c:v>4172</c:v>
                      </c:pt>
                      <c:pt idx="4172">
                        <c:v>4173</c:v>
                      </c:pt>
                      <c:pt idx="4173">
                        <c:v>4174</c:v>
                      </c:pt>
                      <c:pt idx="4174">
                        <c:v>4175</c:v>
                      </c:pt>
                      <c:pt idx="4175">
                        <c:v>4176</c:v>
                      </c:pt>
                      <c:pt idx="4176">
                        <c:v>4177</c:v>
                      </c:pt>
                      <c:pt idx="4177">
                        <c:v>4178</c:v>
                      </c:pt>
                      <c:pt idx="4178">
                        <c:v>4179</c:v>
                      </c:pt>
                      <c:pt idx="4179">
                        <c:v>4180</c:v>
                      </c:pt>
                      <c:pt idx="4180">
                        <c:v>4181</c:v>
                      </c:pt>
                      <c:pt idx="4181">
                        <c:v>4182</c:v>
                      </c:pt>
                      <c:pt idx="4182">
                        <c:v>4183</c:v>
                      </c:pt>
                      <c:pt idx="4183">
                        <c:v>4184</c:v>
                      </c:pt>
                      <c:pt idx="4184">
                        <c:v>4185</c:v>
                      </c:pt>
                      <c:pt idx="4185">
                        <c:v>4186</c:v>
                      </c:pt>
                      <c:pt idx="4186">
                        <c:v>4187</c:v>
                      </c:pt>
                      <c:pt idx="4187">
                        <c:v>4188</c:v>
                      </c:pt>
                      <c:pt idx="4188">
                        <c:v>4189</c:v>
                      </c:pt>
                      <c:pt idx="4189">
                        <c:v>4190</c:v>
                      </c:pt>
                      <c:pt idx="4190">
                        <c:v>4191</c:v>
                      </c:pt>
                      <c:pt idx="4191">
                        <c:v>4192</c:v>
                      </c:pt>
                      <c:pt idx="4192">
                        <c:v>4193</c:v>
                      </c:pt>
                      <c:pt idx="4193">
                        <c:v>4194</c:v>
                      </c:pt>
                      <c:pt idx="4194">
                        <c:v>4195</c:v>
                      </c:pt>
                      <c:pt idx="4195">
                        <c:v>4196</c:v>
                      </c:pt>
                      <c:pt idx="4196">
                        <c:v>4197</c:v>
                      </c:pt>
                      <c:pt idx="4197">
                        <c:v>4198</c:v>
                      </c:pt>
                      <c:pt idx="4198">
                        <c:v>4199</c:v>
                      </c:pt>
                      <c:pt idx="4199">
                        <c:v>4200</c:v>
                      </c:pt>
                      <c:pt idx="4200">
                        <c:v>4201</c:v>
                      </c:pt>
                      <c:pt idx="4201">
                        <c:v>4202</c:v>
                      </c:pt>
                      <c:pt idx="4202">
                        <c:v>4203</c:v>
                      </c:pt>
                      <c:pt idx="4203">
                        <c:v>4204</c:v>
                      </c:pt>
                      <c:pt idx="4204">
                        <c:v>4205</c:v>
                      </c:pt>
                      <c:pt idx="4205">
                        <c:v>4206</c:v>
                      </c:pt>
                      <c:pt idx="4206">
                        <c:v>4207</c:v>
                      </c:pt>
                      <c:pt idx="4207">
                        <c:v>4208</c:v>
                      </c:pt>
                      <c:pt idx="4208">
                        <c:v>4209</c:v>
                      </c:pt>
                      <c:pt idx="4209">
                        <c:v>4210</c:v>
                      </c:pt>
                      <c:pt idx="4210">
                        <c:v>4211</c:v>
                      </c:pt>
                      <c:pt idx="4211">
                        <c:v>4212</c:v>
                      </c:pt>
                      <c:pt idx="4212">
                        <c:v>4213</c:v>
                      </c:pt>
                      <c:pt idx="4213">
                        <c:v>4214</c:v>
                      </c:pt>
                      <c:pt idx="4214">
                        <c:v>4215</c:v>
                      </c:pt>
                      <c:pt idx="4215">
                        <c:v>4216</c:v>
                      </c:pt>
                      <c:pt idx="4216">
                        <c:v>4217</c:v>
                      </c:pt>
                      <c:pt idx="4217">
                        <c:v>4218</c:v>
                      </c:pt>
                      <c:pt idx="4218">
                        <c:v>4219</c:v>
                      </c:pt>
                      <c:pt idx="4219">
                        <c:v>4220</c:v>
                      </c:pt>
                      <c:pt idx="4220">
                        <c:v>4221</c:v>
                      </c:pt>
                      <c:pt idx="4221">
                        <c:v>4222</c:v>
                      </c:pt>
                      <c:pt idx="4222">
                        <c:v>4223</c:v>
                      </c:pt>
                      <c:pt idx="4223">
                        <c:v>4224</c:v>
                      </c:pt>
                      <c:pt idx="4224">
                        <c:v>4225</c:v>
                      </c:pt>
                      <c:pt idx="4225">
                        <c:v>4226</c:v>
                      </c:pt>
                      <c:pt idx="4226">
                        <c:v>4227</c:v>
                      </c:pt>
                      <c:pt idx="4227">
                        <c:v>4228</c:v>
                      </c:pt>
                      <c:pt idx="4228">
                        <c:v>4229</c:v>
                      </c:pt>
                      <c:pt idx="4229">
                        <c:v>4230</c:v>
                      </c:pt>
                      <c:pt idx="4230">
                        <c:v>4231</c:v>
                      </c:pt>
                      <c:pt idx="4231">
                        <c:v>4232</c:v>
                      </c:pt>
                      <c:pt idx="4232">
                        <c:v>4233</c:v>
                      </c:pt>
                      <c:pt idx="4233">
                        <c:v>4234</c:v>
                      </c:pt>
                      <c:pt idx="4234">
                        <c:v>4235</c:v>
                      </c:pt>
                      <c:pt idx="4235">
                        <c:v>4236</c:v>
                      </c:pt>
                      <c:pt idx="4236">
                        <c:v>4237</c:v>
                      </c:pt>
                      <c:pt idx="4237">
                        <c:v>4238</c:v>
                      </c:pt>
                      <c:pt idx="4238">
                        <c:v>4239</c:v>
                      </c:pt>
                      <c:pt idx="4239">
                        <c:v>4240</c:v>
                      </c:pt>
                      <c:pt idx="4240">
                        <c:v>4241</c:v>
                      </c:pt>
                      <c:pt idx="4241">
                        <c:v>4242</c:v>
                      </c:pt>
                      <c:pt idx="4242">
                        <c:v>4243</c:v>
                      </c:pt>
                      <c:pt idx="4243">
                        <c:v>4244</c:v>
                      </c:pt>
                      <c:pt idx="4244">
                        <c:v>4245</c:v>
                      </c:pt>
                      <c:pt idx="4245">
                        <c:v>4246</c:v>
                      </c:pt>
                      <c:pt idx="4246">
                        <c:v>4247</c:v>
                      </c:pt>
                      <c:pt idx="4247">
                        <c:v>4248</c:v>
                      </c:pt>
                      <c:pt idx="4248">
                        <c:v>4249</c:v>
                      </c:pt>
                      <c:pt idx="4249">
                        <c:v>4250</c:v>
                      </c:pt>
                      <c:pt idx="4250">
                        <c:v>4251</c:v>
                      </c:pt>
                      <c:pt idx="4251">
                        <c:v>4252</c:v>
                      </c:pt>
                      <c:pt idx="4252">
                        <c:v>4253</c:v>
                      </c:pt>
                      <c:pt idx="4253">
                        <c:v>4254</c:v>
                      </c:pt>
                      <c:pt idx="4254">
                        <c:v>4255</c:v>
                      </c:pt>
                      <c:pt idx="4255">
                        <c:v>4256</c:v>
                      </c:pt>
                      <c:pt idx="4256">
                        <c:v>4257</c:v>
                      </c:pt>
                      <c:pt idx="4257">
                        <c:v>4258</c:v>
                      </c:pt>
                      <c:pt idx="4258">
                        <c:v>4259</c:v>
                      </c:pt>
                      <c:pt idx="4259">
                        <c:v>4260</c:v>
                      </c:pt>
                      <c:pt idx="4260">
                        <c:v>4261</c:v>
                      </c:pt>
                      <c:pt idx="4261">
                        <c:v>4262</c:v>
                      </c:pt>
                      <c:pt idx="4262">
                        <c:v>4263</c:v>
                      </c:pt>
                      <c:pt idx="4263">
                        <c:v>4264</c:v>
                      </c:pt>
                      <c:pt idx="4264">
                        <c:v>4265</c:v>
                      </c:pt>
                      <c:pt idx="4265">
                        <c:v>4266</c:v>
                      </c:pt>
                      <c:pt idx="4266">
                        <c:v>4267</c:v>
                      </c:pt>
                      <c:pt idx="4267">
                        <c:v>4268</c:v>
                      </c:pt>
                      <c:pt idx="4268">
                        <c:v>4269</c:v>
                      </c:pt>
                      <c:pt idx="4269">
                        <c:v>4270</c:v>
                      </c:pt>
                      <c:pt idx="4270">
                        <c:v>4271</c:v>
                      </c:pt>
                      <c:pt idx="4271">
                        <c:v>4272</c:v>
                      </c:pt>
                      <c:pt idx="4272">
                        <c:v>4273</c:v>
                      </c:pt>
                      <c:pt idx="4273">
                        <c:v>4274</c:v>
                      </c:pt>
                      <c:pt idx="4274">
                        <c:v>4275</c:v>
                      </c:pt>
                      <c:pt idx="4275">
                        <c:v>4276</c:v>
                      </c:pt>
                      <c:pt idx="4276">
                        <c:v>4277</c:v>
                      </c:pt>
                      <c:pt idx="4277">
                        <c:v>4278</c:v>
                      </c:pt>
                      <c:pt idx="4278">
                        <c:v>4279</c:v>
                      </c:pt>
                      <c:pt idx="4279">
                        <c:v>4280</c:v>
                      </c:pt>
                      <c:pt idx="4280">
                        <c:v>4281</c:v>
                      </c:pt>
                      <c:pt idx="4281">
                        <c:v>4282</c:v>
                      </c:pt>
                      <c:pt idx="4282">
                        <c:v>4283</c:v>
                      </c:pt>
                      <c:pt idx="4283">
                        <c:v>4284</c:v>
                      </c:pt>
                      <c:pt idx="4284">
                        <c:v>4285</c:v>
                      </c:pt>
                      <c:pt idx="4285">
                        <c:v>4286</c:v>
                      </c:pt>
                      <c:pt idx="4286">
                        <c:v>4287</c:v>
                      </c:pt>
                      <c:pt idx="4287">
                        <c:v>4288</c:v>
                      </c:pt>
                      <c:pt idx="4288">
                        <c:v>4289</c:v>
                      </c:pt>
                      <c:pt idx="4289">
                        <c:v>4290</c:v>
                      </c:pt>
                      <c:pt idx="4290">
                        <c:v>4291</c:v>
                      </c:pt>
                      <c:pt idx="4291">
                        <c:v>4292</c:v>
                      </c:pt>
                      <c:pt idx="4292">
                        <c:v>4293</c:v>
                      </c:pt>
                      <c:pt idx="4293">
                        <c:v>4294</c:v>
                      </c:pt>
                      <c:pt idx="4294">
                        <c:v>4295</c:v>
                      </c:pt>
                      <c:pt idx="4295">
                        <c:v>4296</c:v>
                      </c:pt>
                      <c:pt idx="4296">
                        <c:v>4297</c:v>
                      </c:pt>
                      <c:pt idx="4297">
                        <c:v>4298</c:v>
                      </c:pt>
                      <c:pt idx="4298">
                        <c:v>4299</c:v>
                      </c:pt>
                      <c:pt idx="4299">
                        <c:v>4300</c:v>
                      </c:pt>
                      <c:pt idx="4300">
                        <c:v>4301</c:v>
                      </c:pt>
                      <c:pt idx="4301">
                        <c:v>4302</c:v>
                      </c:pt>
                      <c:pt idx="4302">
                        <c:v>4303</c:v>
                      </c:pt>
                      <c:pt idx="4303">
                        <c:v>4304</c:v>
                      </c:pt>
                      <c:pt idx="4304">
                        <c:v>4305</c:v>
                      </c:pt>
                      <c:pt idx="4305">
                        <c:v>4306</c:v>
                      </c:pt>
                      <c:pt idx="4306">
                        <c:v>4307</c:v>
                      </c:pt>
                      <c:pt idx="4307">
                        <c:v>4308</c:v>
                      </c:pt>
                      <c:pt idx="4308">
                        <c:v>4309</c:v>
                      </c:pt>
                      <c:pt idx="4309">
                        <c:v>4310</c:v>
                      </c:pt>
                      <c:pt idx="4310">
                        <c:v>4311</c:v>
                      </c:pt>
                      <c:pt idx="4311">
                        <c:v>4312</c:v>
                      </c:pt>
                      <c:pt idx="4312">
                        <c:v>4313</c:v>
                      </c:pt>
                      <c:pt idx="4313">
                        <c:v>4314</c:v>
                      </c:pt>
                      <c:pt idx="4314">
                        <c:v>4315</c:v>
                      </c:pt>
                      <c:pt idx="4315">
                        <c:v>4316</c:v>
                      </c:pt>
                      <c:pt idx="4316">
                        <c:v>4317</c:v>
                      </c:pt>
                      <c:pt idx="4317">
                        <c:v>4318</c:v>
                      </c:pt>
                      <c:pt idx="4318">
                        <c:v>4319</c:v>
                      </c:pt>
                      <c:pt idx="4319">
                        <c:v>4320</c:v>
                      </c:pt>
                      <c:pt idx="4320">
                        <c:v>4321</c:v>
                      </c:pt>
                      <c:pt idx="4321">
                        <c:v>4322</c:v>
                      </c:pt>
                      <c:pt idx="4322">
                        <c:v>4323</c:v>
                      </c:pt>
                      <c:pt idx="4323">
                        <c:v>4324</c:v>
                      </c:pt>
                      <c:pt idx="4324">
                        <c:v>4325</c:v>
                      </c:pt>
                      <c:pt idx="4325">
                        <c:v>4326</c:v>
                      </c:pt>
                      <c:pt idx="4326">
                        <c:v>4327</c:v>
                      </c:pt>
                      <c:pt idx="4327">
                        <c:v>4328</c:v>
                      </c:pt>
                      <c:pt idx="4328">
                        <c:v>4329</c:v>
                      </c:pt>
                      <c:pt idx="4329">
                        <c:v>4330</c:v>
                      </c:pt>
                      <c:pt idx="4330">
                        <c:v>4331</c:v>
                      </c:pt>
                      <c:pt idx="4331">
                        <c:v>4332</c:v>
                      </c:pt>
                      <c:pt idx="4332">
                        <c:v>4333</c:v>
                      </c:pt>
                      <c:pt idx="4333">
                        <c:v>4334</c:v>
                      </c:pt>
                      <c:pt idx="4334">
                        <c:v>4335</c:v>
                      </c:pt>
                      <c:pt idx="4335">
                        <c:v>4336</c:v>
                      </c:pt>
                      <c:pt idx="4336">
                        <c:v>4337</c:v>
                      </c:pt>
                      <c:pt idx="4337">
                        <c:v>4338</c:v>
                      </c:pt>
                      <c:pt idx="4338">
                        <c:v>4339</c:v>
                      </c:pt>
                      <c:pt idx="4339">
                        <c:v>4340</c:v>
                      </c:pt>
                      <c:pt idx="4340">
                        <c:v>4341</c:v>
                      </c:pt>
                      <c:pt idx="4341">
                        <c:v>4342</c:v>
                      </c:pt>
                      <c:pt idx="4342">
                        <c:v>4343</c:v>
                      </c:pt>
                      <c:pt idx="4343">
                        <c:v>4344</c:v>
                      </c:pt>
                      <c:pt idx="4344">
                        <c:v>4345</c:v>
                      </c:pt>
                      <c:pt idx="4345">
                        <c:v>4346</c:v>
                      </c:pt>
                      <c:pt idx="4346">
                        <c:v>4347</c:v>
                      </c:pt>
                      <c:pt idx="4347">
                        <c:v>4348</c:v>
                      </c:pt>
                      <c:pt idx="4348">
                        <c:v>4349</c:v>
                      </c:pt>
                      <c:pt idx="4349">
                        <c:v>4350</c:v>
                      </c:pt>
                      <c:pt idx="4350">
                        <c:v>4351</c:v>
                      </c:pt>
                      <c:pt idx="4351">
                        <c:v>4352</c:v>
                      </c:pt>
                      <c:pt idx="4352">
                        <c:v>4353</c:v>
                      </c:pt>
                      <c:pt idx="4353">
                        <c:v>4354</c:v>
                      </c:pt>
                      <c:pt idx="4354">
                        <c:v>4355</c:v>
                      </c:pt>
                      <c:pt idx="4355">
                        <c:v>4356</c:v>
                      </c:pt>
                      <c:pt idx="4356">
                        <c:v>4357</c:v>
                      </c:pt>
                      <c:pt idx="4357">
                        <c:v>4358</c:v>
                      </c:pt>
                      <c:pt idx="4358">
                        <c:v>4359</c:v>
                      </c:pt>
                      <c:pt idx="4359">
                        <c:v>4360</c:v>
                      </c:pt>
                      <c:pt idx="4360">
                        <c:v>4361</c:v>
                      </c:pt>
                      <c:pt idx="4361">
                        <c:v>4362</c:v>
                      </c:pt>
                      <c:pt idx="4362">
                        <c:v>4363</c:v>
                      </c:pt>
                      <c:pt idx="4363">
                        <c:v>4364</c:v>
                      </c:pt>
                      <c:pt idx="4364">
                        <c:v>4365</c:v>
                      </c:pt>
                      <c:pt idx="4365">
                        <c:v>4366</c:v>
                      </c:pt>
                      <c:pt idx="4366">
                        <c:v>4367</c:v>
                      </c:pt>
                      <c:pt idx="4367">
                        <c:v>4368</c:v>
                      </c:pt>
                      <c:pt idx="4368">
                        <c:v>4369</c:v>
                      </c:pt>
                      <c:pt idx="4369">
                        <c:v>4370</c:v>
                      </c:pt>
                      <c:pt idx="4370">
                        <c:v>4371</c:v>
                      </c:pt>
                      <c:pt idx="4371">
                        <c:v>4372</c:v>
                      </c:pt>
                      <c:pt idx="4372">
                        <c:v>4373</c:v>
                      </c:pt>
                      <c:pt idx="4373">
                        <c:v>4374</c:v>
                      </c:pt>
                      <c:pt idx="4374">
                        <c:v>4375</c:v>
                      </c:pt>
                      <c:pt idx="4375">
                        <c:v>4376</c:v>
                      </c:pt>
                      <c:pt idx="4376">
                        <c:v>4377</c:v>
                      </c:pt>
                      <c:pt idx="4377">
                        <c:v>4378</c:v>
                      </c:pt>
                      <c:pt idx="4378">
                        <c:v>4379</c:v>
                      </c:pt>
                      <c:pt idx="4379">
                        <c:v>4380</c:v>
                      </c:pt>
                      <c:pt idx="4380">
                        <c:v>4381</c:v>
                      </c:pt>
                      <c:pt idx="4381">
                        <c:v>4382</c:v>
                      </c:pt>
                      <c:pt idx="4382">
                        <c:v>4383</c:v>
                      </c:pt>
                      <c:pt idx="4383">
                        <c:v>4384</c:v>
                      </c:pt>
                      <c:pt idx="4384">
                        <c:v>4385</c:v>
                      </c:pt>
                      <c:pt idx="4385">
                        <c:v>4386</c:v>
                      </c:pt>
                      <c:pt idx="4386">
                        <c:v>4387</c:v>
                      </c:pt>
                      <c:pt idx="4387">
                        <c:v>4388</c:v>
                      </c:pt>
                      <c:pt idx="4388">
                        <c:v>4389</c:v>
                      </c:pt>
                      <c:pt idx="4389">
                        <c:v>4390</c:v>
                      </c:pt>
                      <c:pt idx="4390">
                        <c:v>4391</c:v>
                      </c:pt>
                      <c:pt idx="4391">
                        <c:v>4392</c:v>
                      </c:pt>
                      <c:pt idx="4392">
                        <c:v>4393</c:v>
                      </c:pt>
                      <c:pt idx="4393">
                        <c:v>4394</c:v>
                      </c:pt>
                      <c:pt idx="4394">
                        <c:v>4395</c:v>
                      </c:pt>
                      <c:pt idx="4395">
                        <c:v>4396</c:v>
                      </c:pt>
                      <c:pt idx="4396">
                        <c:v>4397</c:v>
                      </c:pt>
                      <c:pt idx="4397">
                        <c:v>4398</c:v>
                      </c:pt>
                      <c:pt idx="4398">
                        <c:v>4399</c:v>
                      </c:pt>
                      <c:pt idx="4399">
                        <c:v>4400</c:v>
                      </c:pt>
                      <c:pt idx="4400">
                        <c:v>4401</c:v>
                      </c:pt>
                      <c:pt idx="4401">
                        <c:v>4402</c:v>
                      </c:pt>
                      <c:pt idx="4402">
                        <c:v>4403</c:v>
                      </c:pt>
                      <c:pt idx="4403">
                        <c:v>4404</c:v>
                      </c:pt>
                      <c:pt idx="4404">
                        <c:v>4405</c:v>
                      </c:pt>
                      <c:pt idx="4405">
                        <c:v>4406</c:v>
                      </c:pt>
                      <c:pt idx="4406">
                        <c:v>4407</c:v>
                      </c:pt>
                      <c:pt idx="4407">
                        <c:v>4408</c:v>
                      </c:pt>
                      <c:pt idx="4408">
                        <c:v>4409</c:v>
                      </c:pt>
                      <c:pt idx="4409">
                        <c:v>4410</c:v>
                      </c:pt>
                      <c:pt idx="4410">
                        <c:v>4411</c:v>
                      </c:pt>
                      <c:pt idx="4411">
                        <c:v>4412</c:v>
                      </c:pt>
                      <c:pt idx="4412">
                        <c:v>4413</c:v>
                      </c:pt>
                      <c:pt idx="4413">
                        <c:v>4414</c:v>
                      </c:pt>
                      <c:pt idx="4414">
                        <c:v>4415</c:v>
                      </c:pt>
                      <c:pt idx="4415">
                        <c:v>4416</c:v>
                      </c:pt>
                      <c:pt idx="4416">
                        <c:v>4417</c:v>
                      </c:pt>
                      <c:pt idx="4417">
                        <c:v>4418</c:v>
                      </c:pt>
                      <c:pt idx="4418">
                        <c:v>4419</c:v>
                      </c:pt>
                      <c:pt idx="4419">
                        <c:v>4420</c:v>
                      </c:pt>
                      <c:pt idx="4420">
                        <c:v>4421</c:v>
                      </c:pt>
                      <c:pt idx="4421">
                        <c:v>4422</c:v>
                      </c:pt>
                      <c:pt idx="4422">
                        <c:v>4423</c:v>
                      </c:pt>
                      <c:pt idx="4423">
                        <c:v>4424</c:v>
                      </c:pt>
                      <c:pt idx="4424">
                        <c:v>4425</c:v>
                      </c:pt>
                      <c:pt idx="4425">
                        <c:v>4426</c:v>
                      </c:pt>
                      <c:pt idx="4426">
                        <c:v>4427</c:v>
                      </c:pt>
                      <c:pt idx="4427">
                        <c:v>4428</c:v>
                      </c:pt>
                      <c:pt idx="4428">
                        <c:v>4429</c:v>
                      </c:pt>
                      <c:pt idx="4429">
                        <c:v>4430</c:v>
                      </c:pt>
                      <c:pt idx="4430">
                        <c:v>4431</c:v>
                      </c:pt>
                      <c:pt idx="4431">
                        <c:v>4432</c:v>
                      </c:pt>
                      <c:pt idx="4432">
                        <c:v>4433</c:v>
                      </c:pt>
                      <c:pt idx="4433">
                        <c:v>4434</c:v>
                      </c:pt>
                      <c:pt idx="4434">
                        <c:v>4435</c:v>
                      </c:pt>
                      <c:pt idx="4435">
                        <c:v>4436</c:v>
                      </c:pt>
                      <c:pt idx="4436">
                        <c:v>4437</c:v>
                      </c:pt>
                      <c:pt idx="4437">
                        <c:v>4438</c:v>
                      </c:pt>
                      <c:pt idx="4438">
                        <c:v>4439</c:v>
                      </c:pt>
                      <c:pt idx="4439">
                        <c:v>4440</c:v>
                      </c:pt>
                      <c:pt idx="4440">
                        <c:v>4441</c:v>
                      </c:pt>
                      <c:pt idx="4441">
                        <c:v>4442</c:v>
                      </c:pt>
                      <c:pt idx="4442">
                        <c:v>4443</c:v>
                      </c:pt>
                      <c:pt idx="4443">
                        <c:v>4444</c:v>
                      </c:pt>
                      <c:pt idx="4444">
                        <c:v>4445</c:v>
                      </c:pt>
                      <c:pt idx="4445">
                        <c:v>4446</c:v>
                      </c:pt>
                      <c:pt idx="4446">
                        <c:v>4447</c:v>
                      </c:pt>
                      <c:pt idx="4447">
                        <c:v>4448</c:v>
                      </c:pt>
                      <c:pt idx="4448">
                        <c:v>4449</c:v>
                      </c:pt>
                      <c:pt idx="4449">
                        <c:v>4450</c:v>
                      </c:pt>
                      <c:pt idx="4450">
                        <c:v>4451</c:v>
                      </c:pt>
                      <c:pt idx="4451">
                        <c:v>4452</c:v>
                      </c:pt>
                      <c:pt idx="4452">
                        <c:v>4453</c:v>
                      </c:pt>
                      <c:pt idx="4453">
                        <c:v>4454</c:v>
                      </c:pt>
                      <c:pt idx="4454">
                        <c:v>4455</c:v>
                      </c:pt>
                      <c:pt idx="4455">
                        <c:v>4456</c:v>
                      </c:pt>
                      <c:pt idx="4456">
                        <c:v>4457</c:v>
                      </c:pt>
                      <c:pt idx="4457">
                        <c:v>4458</c:v>
                      </c:pt>
                      <c:pt idx="4458">
                        <c:v>4459</c:v>
                      </c:pt>
                      <c:pt idx="4459">
                        <c:v>4460</c:v>
                      </c:pt>
                      <c:pt idx="4460">
                        <c:v>4461</c:v>
                      </c:pt>
                      <c:pt idx="4461">
                        <c:v>4462</c:v>
                      </c:pt>
                      <c:pt idx="4462">
                        <c:v>4463</c:v>
                      </c:pt>
                      <c:pt idx="4463">
                        <c:v>4464</c:v>
                      </c:pt>
                      <c:pt idx="4464">
                        <c:v>4465</c:v>
                      </c:pt>
                      <c:pt idx="4465">
                        <c:v>4466</c:v>
                      </c:pt>
                      <c:pt idx="4466">
                        <c:v>4467</c:v>
                      </c:pt>
                      <c:pt idx="4467">
                        <c:v>4468</c:v>
                      </c:pt>
                      <c:pt idx="4468">
                        <c:v>4469</c:v>
                      </c:pt>
                      <c:pt idx="4469">
                        <c:v>4470</c:v>
                      </c:pt>
                      <c:pt idx="4470">
                        <c:v>4471</c:v>
                      </c:pt>
                      <c:pt idx="4471">
                        <c:v>4472</c:v>
                      </c:pt>
                      <c:pt idx="4472">
                        <c:v>4473</c:v>
                      </c:pt>
                      <c:pt idx="4473">
                        <c:v>4474</c:v>
                      </c:pt>
                      <c:pt idx="4474">
                        <c:v>4475</c:v>
                      </c:pt>
                      <c:pt idx="4475">
                        <c:v>4476</c:v>
                      </c:pt>
                      <c:pt idx="4476">
                        <c:v>4477</c:v>
                      </c:pt>
                      <c:pt idx="4477">
                        <c:v>4478</c:v>
                      </c:pt>
                      <c:pt idx="4478">
                        <c:v>4479</c:v>
                      </c:pt>
                      <c:pt idx="4479">
                        <c:v>4480</c:v>
                      </c:pt>
                      <c:pt idx="4480">
                        <c:v>4481</c:v>
                      </c:pt>
                      <c:pt idx="4481">
                        <c:v>4482</c:v>
                      </c:pt>
                      <c:pt idx="4482">
                        <c:v>4483</c:v>
                      </c:pt>
                      <c:pt idx="4483">
                        <c:v>4484</c:v>
                      </c:pt>
                      <c:pt idx="4484">
                        <c:v>4485</c:v>
                      </c:pt>
                      <c:pt idx="4485">
                        <c:v>4486</c:v>
                      </c:pt>
                      <c:pt idx="4486">
                        <c:v>4487</c:v>
                      </c:pt>
                      <c:pt idx="4487">
                        <c:v>4488</c:v>
                      </c:pt>
                      <c:pt idx="4488">
                        <c:v>4489</c:v>
                      </c:pt>
                      <c:pt idx="4489">
                        <c:v>4490</c:v>
                      </c:pt>
                      <c:pt idx="4490">
                        <c:v>4491</c:v>
                      </c:pt>
                      <c:pt idx="4491">
                        <c:v>4492</c:v>
                      </c:pt>
                      <c:pt idx="4492">
                        <c:v>4493</c:v>
                      </c:pt>
                      <c:pt idx="4493">
                        <c:v>4494</c:v>
                      </c:pt>
                      <c:pt idx="4494">
                        <c:v>4495</c:v>
                      </c:pt>
                      <c:pt idx="4495">
                        <c:v>4496</c:v>
                      </c:pt>
                      <c:pt idx="4496">
                        <c:v>4497</c:v>
                      </c:pt>
                      <c:pt idx="4497">
                        <c:v>4498</c:v>
                      </c:pt>
                      <c:pt idx="4498">
                        <c:v>4499</c:v>
                      </c:pt>
                      <c:pt idx="4499">
                        <c:v>4500</c:v>
                      </c:pt>
                      <c:pt idx="4500">
                        <c:v>4501</c:v>
                      </c:pt>
                      <c:pt idx="4501">
                        <c:v>4502</c:v>
                      </c:pt>
                      <c:pt idx="4502">
                        <c:v>4503</c:v>
                      </c:pt>
                      <c:pt idx="4503">
                        <c:v>4504</c:v>
                      </c:pt>
                      <c:pt idx="4504">
                        <c:v>4505</c:v>
                      </c:pt>
                      <c:pt idx="4505">
                        <c:v>4506</c:v>
                      </c:pt>
                      <c:pt idx="4506">
                        <c:v>4507</c:v>
                      </c:pt>
                      <c:pt idx="4507">
                        <c:v>4508</c:v>
                      </c:pt>
                      <c:pt idx="4508">
                        <c:v>4509</c:v>
                      </c:pt>
                      <c:pt idx="4509">
                        <c:v>4510</c:v>
                      </c:pt>
                      <c:pt idx="4510">
                        <c:v>4511</c:v>
                      </c:pt>
                      <c:pt idx="4511">
                        <c:v>4512</c:v>
                      </c:pt>
                      <c:pt idx="4512">
                        <c:v>4513</c:v>
                      </c:pt>
                      <c:pt idx="4513">
                        <c:v>4514</c:v>
                      </c:pt>
                      <c:pt idx="4514">
                        <c:v>4515</c:v>
                      </c:pt>
                      <c:pt idx="4515">
                        <c:v>4516</c:v>
                      </c:pt>
                      <c:pt idx="4516">
                        <c:v>4517</c:v>
                      </c:pt>
                      <c:pt idx="4517">
                        <c:v>4518</c:v>
                      </c:pt>
                      <c:pt idx="4518">
                        <c:v>4519</c:v>
                      </c:pt>
                      <c:pt idx="4519">
                        <c:v>4520</c:v>
                      </c:pt>
                      <c:pt idx="4520">
                        <c:v>4521</c:v>
                      </c:pt>
                      <c:pt idx="4521">
                        <c:v>4522</c:v>
                      </c:pt>
                      <c:pt idx="4522">
                        <c:v>4523</c:v>
                      </c:pt>
                      <c:pt idx="4523">
                        <c:v>4524</c:v>
                      </c:pt>
                      <c:pt idx="4524">
                        <c:v>4525</c:v>
                      </c:pt>
                      <c:pt idx="4525">
                        <c:v>4526</c:v>
                      </c:pt>
                      <c:pt idx="4526">
                        <c:v>4527</c:v>
                      </c:pt>
                      <c:pt idx="4527">
                        <c:v>4528</c:v>
                      </c:pt>
                      <c:pt idx="4528">
                        <c:v>4529</c:v>
                      </c:pt>
                      <c:pt idx="4529">
                        <c:v>4530</c:v>
                      </c:pt>
                      <c:pt idx="4530">
                        <c:v>4531</c:v>
                      </c:pt>
                      <c:pt idx="4531">
                        <c:v>4532</c:v>
                      </c:pt>
                      <c:pt idx="4532">
                        <c:v>4533</c:v>
                      </c:pt>
                      <c:pt idx="4533">
                        <c:v>4534</c:v>
                      </c:pt>
                      <c:pt idx="4534">
                        <c:v>4535</c:v>
                      </c:pt>
                      <c:pt idx="4535">
                        <c:v>4536</c:v>
                      </c:pt>
                      <c:pt idx="4536">
                        <c:v>4537</c:v>
                      </c:pt>
                      <c:pt idx="4537">
                        <c:v>4538</c:v>
                      </c:pt>
                      <c:pt idx="4538">
                        <c:v>4539</c:v>
                      </c:pt>
                      <c:pt idx="4539">
                        <c:v>4540</c:v>
                      </c:pt>
                      <c:pt idx="4540">
                        <c:v>4541</c:v>
                      </c:pt>
                      <c:pt idx="4541">
                        <c:v>4542</c:v>
                      </c:pt>
                      <c:pt idx="4542">
                        <c:v>4543</c:v>
                      </c:pt>
                      <c:pt idx="4543">
                        <c:v>4544</c:v>
                      </c:pt>
                      <c:pt idx="4544">
                        <c:v>4545</c:v>
                      </c:pt>
                      <c:pt idx="4545">
                        <c:v>4546</c:v>
                      </c:pt>
                      <c:pt idx="4546">
                        <c:v>4547</c:v>
                      </c:pt>
                      <c:pt idx="4547">
                        <c:v>4548</c:v>
                      </c:pt>
                      <c:pt idx="4548">
                        <c:v>4549</c:v>
                      </c:pt>
                      <c:pt idx="4549">
                        <c:v>4550</c:v>
                      </c:pt>
                      <c:pt idx="4550">
                        <c:v>4551</c:v>
                      </c:pt>
                      <c:pt idx="4551">
                        <c:v>4552</c:v>
                      </c:pt>
                      <c:pt idx="4552">
                        <c:v>4553</c:v>
                      </c:pt>
                      <c:pt idx="4553">
                        <c:v>4554</c:v>
                      </c:pt>
                      <c:pt idx="4554">
                        <c:v>4555</c:v>
                      </c:pt>
                      <c:pt idx="4555">
                        <c:v>4556</c:v>
                      </c:pt>
                      <c:pt idx="4556">
                        <c:v>4557</c:v>
                      </c:pt>
                      <c:pt idx="4557">
                        <c:v>4558</c:v>
                      </c:pt>
                      <c:pt idx="4558">
                        <c:v>4559</c:v>
                      </c:pt>
                      <c:pt idx="4559">
                        <c:v>4560</c:v>
                      </c:pt>
                      <c:pt idx="4560">
                        <c:v>4561</c:v>
                      </c:pt>
                      <c:pt idx="4561">
                        <c:v>4562</c:v>
                      </c:pt>
                      <c:pt idx="4562">
                        <c:v>4563</c:v>
                      </c:pt>
                      <c:pt idx="4563">
                        <c:v>4564</c:v>
                      </c:pt>
                      <c:pt idx="4564">
                        <c:v>4565</c:v>
                      </c:pt>
                      <c:pt idx="4565">
                        <c:v>4566</c:v>
                      </c:pt>
                      <c:pt idx="4566">
                        <c:v>4567</c:v>
                      </c:pt>
                      <c:pt idx="4567">
                        <c:v>4568</c:v>
                      </c:pt>
                      <c:pt idx="4568">
                        <c:v>4569</c:v>
                      </c:pt>
                      <c:pt idx="4569">
                        <c:v>4570</c:v>
                      </c:pt>
                      <c:pt idx="4570">
                        <c:v>4571</c:v>
                      </c:pt>
                      <c:pt idx="4571">
                        <c:v>4572</c:v>
                      </c:pt>
                      <c:pt idx="4572">
                        <c:v>4573</c:v>
                      </c:pt>
                      <c:pt idx="4573">
                        <c:v>4574</c:v>
                      </c:pt>
                      <c:pt idx="4574">
                        <c:v>4575</c:v>
                      </c:pt>
                      <c:pt idx="4575">
                        <c:v>4576</c:v>
                      </c:pt>
                      <c:pt idx="4576">
                        <c:v>4577</c:v>
                      </c:pt>
                      <c:pt idx="4577">
                        <c:v>4578</c:v>
                      </c:pt>
                      <c:pt idx="4578">
                        <c:v>4579</c:v>
                      </c:pt>
                      <c:pt idx="4579">
                        <c:v>4580</c:v>
                      </c:pt>
                      <c:pt idx="4580">
                        <c:v>4581</c:v>
                      </c:pt>
                      <c:pt idx="4581">
                        <c:v>4582</c:v>
                      </c:pt>
                      <c:pt idx="4582">
                        <c:v>4583</c:v>
                      </c:pt>
                      <c:pt idx="4583">
                        <c:v>4584</c:v>
                      </c:pt>
                      <c:pt idx="4584">
                        <c:v>4585</c:v>
                      </c:pt>
                      <c:pt idx="4585">
                        <c:v>4586</c:v>
                      </c:pt>
                      <c:pt idx="4586">
                        <c:v>4587</c:v>
                      </c:pt>
                      <c:pt idx="4587">
                        <c:v>4588</c:v>
                      </c:pt>
                      <c:pt idx="4588">
                        <c:v>4589</c:v>
                      </c:pt>
                      <c:pt idx="4589">
                        <c:v>4590</c:v>
                      </c:pt>
                      <c:pt idx="4590">
                        <c:v>4591</c:v>
                      </c:pt>
                      <c:pt idx="4591">
                        <c:v>4592</c:v>
                      </c:pt>
                      <c:pt idx="4592">
                        <c:v>4593</c:v>
                      </c:pt>
                      <c:pt idx="4593">
                        <c:v>4594</c:v>
                      </c:pt>
                      <c:pt idx="4594">
                        <c:v>4595</c:v>
                      </c:pt>
                      <c:pt idx="4595">
                        <c:v>4596</c:v>
                      </c:pt>
                      <c:pt idx="4596">
                        <c:v>4597</c:v>
                      </c:pt>
                      <c:pt idx="4597">
                        <c:v>4598</c:v>
                      </c:pt>
                      <c:pt idx="4598">
                        <c:v>4599</c:v>
                      </c:pt>
                      <c:pt idx="4599">
                        <c:v>4600</c:v>
                      </c:pt>
                      <c:pt idx="4600">
                        <c:v>4601</c:v>
                      </c:pt>
                      <c:pt idx="4601">
                        <c:v>4602</c:v>
                      </c:pt>
                      <c:pt idx="4602">
                        <c:v>4603</c:v>
                      </c:pt>
                      <c:pt idx="4603">
                        <c:v>4604</c:v>
                      </c:pt>
                      <c:pt idx="4604">
                        <c:v>4605</c:v>
                      </c:pt>
                      <c:pt idx="4605">
                        <c:v>4606</c:v>
                      </c:pt>
                      <c:pt idx="4606">
                        <c:v>4607</c:v>
                      </c:pt>
                      <c:pt idx="4607">
                        <c:v>4608</c:v>
                      </c:pt>
                      <c:pt idx="4608">
                        <c:v>4609</c:v>
                      </c:pt>
                      <c:pt idx="4609">
                        <c:v>4610</c:v>
                      </c:pt>
                      <c:pt idx="4610">
                        <c:v>4611</c:v>
                      </c:pt>
                      <c:pt idx="4611">
                        <c:v>4612</c:v>
                      </c:pt>
                      <c:pt idx="4612">
                        <c:v>4613</c:v>
                      </c:pt>
                      <c:pt idx="4613">
                        <c:v>4614</c:v>
                      </c:pt>
                      <c:pt idx="4614">
                        <c:v>4615</c:v>
                      </c:pt>
                      <c:pt idx="4615">
                        <c:v>4616</c:v>
                      </c:pt>
                      <c:pt idx="4616">
                        <c:v>4617</c:v>
                      </c:pt>
                      <c:pt idx="4617">
                        <c:v>4618</c:v>
                      </c:pt>
                      <c:pt idx="4618">
                        <c:v>4619</c:v>
                      </c:pt>
                      <c:pt idx="4619">
                        <c:v>4620</c:v>
                      </c:pt>
                      <c:pt idx="4620">
                        <c:v>4621</c:v>
                      </c:pt>
                      <c:pt idx="4621">
                        <c:v>4622</c:v>
                      </c:pt>
                      <c:pt idx="4622">
                        <c:v>4623</c:v>
                      </c:pt>
                      <c:pt idx="4623">
                        <c:v>4624</c:v>
                      </c:pt>
                      <c:pt idx="4624">
                        <c:v>4625</c:v>
                      </c:pt>
                      <c:pt idx="4625">
                        <c:v>4626</c:v>
                      </c:pt>
                      <c:pt idx="4626">
                        <c:v>4627</c:v>
                      </c:pt>
                      <c:pt idx="4627">
                        <c:v>4628</c:v>
                      </c:pt>
                      <c:pt idx="4628">
                        <c:v>4629</c:v>
                      </c:pt>
                      <c:pt idx="4629">
                        <c:v>4630</c:v>
                      </c:pt>
                      <c:pt idx="4630">
                        <c:v>4631</c:v>
                      </c:pt>
                      <c:pt idx="4631">
                        <c:v>4632</c:v>
                      </c:pt>
                      <c:pt idx="4632">
                        <c:v>4633</c:v>
                      </c:pt>
                      <c:pt idx="4633">
                        <c:v>4634</c:v>
                      </c:pt>
                      <c:pt idx="4634">
                        <c:v>4635</c:v>
                      </c:pt>
                      <c:pt idx="4635">
                        <c:v>4636</c:v>
                      </c:pt>
                      <c:pt idx="4636">
                        <c:v>4637</c:v>
                      </c:pt>
                      <c:pt idx="4637">
                        <c:v>4638</c:v>
                      </c:pt>
                      <c:pt idx="4638">
                        <c:v>4639</c:v>
                      </c:pt>
                      <c:pt idx="4639">
                        <c:v>4640</c:v>
                      </c:pt>
                      <c:pt idx="4640">
                        <c:v>4641</c:v>
                      </c:pt>
                      <c:pt idx="4641">
                        <c:v>4642</c:v>
                      </c:pt>
                      <c:pt idx="4642">
                        <c:v>4643</c:v>
                      </c:pt>
                      <c:pt idx="4643">
                        <c:v>4644</c:v>
                      </c:pt>
                      <c:pt idx="4644">
                        <c:v>4645</c:v>
                      </c:pt>
                      <c:pt idx="4645">
                        <c:v>4646</c:v>
                      </c:pt>
                      <c:pt idx="4646">
                        <c:v>4647</c:v>
                      </c:pt>
                      <c:pt idx="4647">
                        <c:v>4648</c:v>
                      </c:pt>
                      <c:pt idx="4648">
                        <c:v>4649</c:v>
                      </c:pt>
                      <c:pt idx="4649">
                        <c:v>4650</c:v>
                      </c:pt>
                      <c:pt idx="4650">
                        <c:v>4651</c:v>
                      </c:pt>
                      <c:pt idx="4651">
                        <c:v>4652</c:v>
                      </c:pt>
                      <c:pt idx="4652">
                        <c:v>4653</c:v>
                      </c:pt>
                      <c:pt idx="4653">
                        <c:v>4654</c:v>
                      </c:pt>
                      <c:pt idx="4654">
                        <c:v>4655</c:v>
                      </c:pt>
                      <c:pt idx="4655">
                        <c:v>4656</c:v>
                      </c:pt>
                      <c:pt idx="4656">
                        <c:v>4657</c:v>
                      </c:pt>
                      <c:pt idx="4657">
                        <c:v>4658</c:v>
                      </c:pt>
                      <c:pt idx="4658">
                        <c:v>4659</c:v>
                      </c:pt>
                      <c:pt idx="4659">
                        <c:v>4660</c:v>
                      </c:pt>
                      <c:pt idx="4660">
                        <c:v>4661</c:v>
                      </c:pt>
                      <c:pt idx="4661">
                        <c:v>4662</c:v>
                      </c:pt>
                      <c:pt idx="4662">
                        <c:v>4663</c:v>
                      </c:pt>
                      <c:pt idx="4663">
                        <c:v>4664</c:v>
                      </c:pt>
                      <c:pt idx="4664">
                        <c:v>4665</c:v>
                      </c:pt>
                      <c:pt idx="4665">
                        <c:v>4666</c:v>
                      </c:pt>
                      <c:pt idx="4666">
                        <c:v>4667</c:v>
                      </c:pt>
                      <c:pt idx="4667">
                        <c:v>4668</c:v>
                      </c:pt>
                      <c:pt idx="4668">
                        <c:v>4669</c:v>
                      </c:pt>
                      <c:pt idx="4669">
                        <c:v>4670</c:v>
                      </c:pt>
                      <c:pt idx="4670">
                        <c:v>4671</c:v>
                      </c:pt>
                      <c:pt idx="4671">
                        <c:v>4672</c:v>
                      </c:pt>
                      <c:pt idx="4672">
                        <c:v>4673</c:v>
                      </c:pt>
                      <c:pt idx="4673">
                        <c:v>4674</c:v>
                      </c:pt>
                      <c:pt idx="4674">
                        <c:v>4675</c:v>
                      </c:pt>
                      <c:pt idx="4675">
                        <c:v>4676</c:v>
                      </c:pt>
                      <c:pt idx="4676">
                        <c:v>4677</c:v>
                      </c:pt>
                      <c:pt idx="4677">
                        <c:v>4678</c:v>
                      </c:pt>
                      <c:pt idx="4678">
                        <c:v>4679</c:v>
                      </c:pt>
                      <c:pt idx="4679">
                        <c:v>4680</c:v>
                      </c:pt>
                      <c:pt idx="4680">
                        <c:v>4681</c:v>
                      </c:pt>
                      <c:pt idx="4681">
                        <c:v>4682</c:v>
                      </c:pt>
                      <c:pt idx="4682">
                        <c:v>4683</c:v>
                      </c:pt>
                      <c:pt idx="4683">
                        <c:v>4684</c:v>
                      </c:pt>
                      <c:pt idx="4684">
                        <c:v>4685</c:v>
                      </c:pt>
                      <c:pt idx="4685">
                        <c:v>4686</c:v>
                      </c:pt>
                      <c:pt idx="4686">
                        <c:v>4687</c:v>
                      </c:pt>
                      <c:pt idx="4687">
                        <c:v>4688</c:v>
                      </c:pt>
                      <c:pt idx="4688">
                        <c:v>4689</c:v>
                      </c:pt>
                      <c:pt idx="4689">
                        <c:v>4690</c:v>
                      </c:pt>
                      <c:pt idx="4690">
                        <c:v>4691</c:v>
                      </c:pt>
                      <c:pt idx="4691">
                        <c:v>4692</c:v>
                      </c:pt>
                      <c:pt idx="4692">
                        <c:v>4693</c:v>
                      </c:pt>
                      <c:pt idx="4693">
                        <c:v>4694</c:v>
                      </c:pt>
                      <c:pt idx="4694">
                        <c:v>4695</c:v>
                      </c:pt>
                      <c:pt idx="4695">
                        <c:v>4696</c:v>
                      </c:pt>
                      <c:pt idx="4696">
                        <c:v>4697</c:v>
                      </c:pt>
                      <c:pt idx="4697">
                        <c:v>4698</c:v>
                      </c:pt>
                      <c:pt idx="4698">
                        <c:v>4699</c:v>
                      </c:pt>
                      <c:pt idx="4699">
                        <c:v>4700</c:v>
                      </c:pt>
                      <c:pt idx="4700">
                        <c:v>4701</c:v>
                      </c:pt>
                      <c:pt idx="4701">
                        <c:v>4702</c:v>
                      </c:pt>
                      <c:pt idx="4702">
                        <c:v>4703</c:v>
                      </c:pt>
                      <c:pt idx="4703">
                        <c:v>4704</c:v>
                      </c:pt>
                      <c:pt idx="4704">
                        <c:v>4705</c:v>
                      </c:pt>
                      <c:pt idx="4705">
                        <c:v>4706</c:v>
                      </c:pt>
                      <c:pt idx="4706">
                        <c:v>4707</c:v>
                      </c:pt>
                      <c:pt idx="4707">
                        <c:v>4708</c:v>
                      </c:pt>
                      <c:pt idx="4708">
                        <c:v>4709</c:v>
                      </c:pt>
                      <c:pt idx="4709">
                        <c:v>4710</c:v>
                      </c:pt>
                      <c:pt idx="4710">
                        <c:v>4711</c:v>
                      </c:pt>
                      <c:pt idx="4711">
                        <c:v>4712</c:v>
                      </c:pt>
                      <c:pt idx="4712">
                        <c:v>4713</c:v>
                      </c:pt>
                      <c:pt idx="4713">
                        <c:v>4714</c:v>
                      </c:pt>
                      <c:pt idx="4714">
                        <c:v>4715</c:v>
                      </c:pt>
                      <c:pt idx="4715">
                        <c:v>4716</c:v>
                      </c:pt>
                      <c:pt idx="4716">
                        <c:v>4717</c:v>
                      </c:pt>
                      <c:pt idx="4717">
                        <c:v>4718</c:v>
                      </c:pt>
                      <c:pt idx="4718">
                        <c:v>4719</c:v>
                      </c:pt>
                      <c:pt idx="4719">
                        <c:v>4720</c:v>
                      </c:pt>
                      <c:pt idx="4720">
                        <c:v>4721</c:v>
                      </c:pt>
                      <c:pt idx="4721">
                        <c:v>4722</c:v>
                      </c:pt>
                      <c:pt idx="4722">
                        <c:v>4723</c:v>
                      </c:pt>
                      <c:pt idx="4723">
                        <c:v>4724</c:v>
                      </c:pt>
                      <c:pt idx="4724">
                        <c:v>4725</c:v>
                      </c:pt>
                      <c:pt idx="4725">
                        <c:v>4726</c:v>
                      </c:pt>
                      <c:pt idx="4726">
                        <c:v>4727</c:v>
                      </c:pt>
                      <c:pt idx="4727">
                        <c:v>4728</c:v>
                      </c:pt>
                      <c:pt idx="4728">
                        <c:v>4729</c:v>
                      </c:pt>
                      <c:pt idx="4729">
                        <c:v>4730</c:v>
                      </c:pt>
                      <c:pt idx="4730">
                        <c:v>4731</c:v>
                      </c:pt>
                      <c:pt idx="4731">
                        <c:v>4732</c:v>
                      </c:pt>
                      <c:pt idx="4732">
                        <c:v>4733</c:v>
                      </c:pt>
                      <c:pt idx="4733">
                        <c:v>4734</c:v>
                      </c:pt>
                      <c:pt idx="4734">
                        <c:v>4735</c:v>
                      </c:pt>
                      <c:pt idx="4735">
                        <c:v>4736</c:v>
                      </c:pt>
                      <c:pt idx="4736">
                        <c:v>4737</c:v>
                      </c:pt>
                      <c:pt idx="4737">
                        <c:v>4738</c:v>
                      </c:pt>
                      <c:pt idx="4738">
                        <c:v>4739</c:v>
                      </c:pt>
                      <c:pt idx="4739">
                        <c:v>4740</c:v>
                      </c:pt>
                      <c:pt idx="4740">
                        <c:v>4741</c:v>
                      </c:pt>
                      <c:pt idx="4741">
                        <c:v>4742</c:v>
                      </c:pt>
                      <c:pt idx="4742">
                        <c:v>4743</c:v>
                      </c:pt>
                      <c:pt idx="4743">
                        <c:v>4744</c:v>
                      </c:pt>
                      <c:pt idx="4744">
                        <c:v>4745</c:v>
                      </c:pt>
                      <c:pt idx="4745">
                        <c:v>4746</c:v>
                      </c:pt>
                      <c:pt idx="4746">
                        <c:v>4747</c:v>
                      </c:pt>
                      <c:pt idx="4747">
                        <c:v>4748</c:v>
                      </c:pt>
                      <c:pt idx="4748">
                        <c:v>4749</c:v>
                      </c:pt>
                      <c:pt idx="4749">
                        <c:v>4750</c:v>
                      </c:pt>
                      <c:pt idx="4750">
                        <c:v>4751</c:v>
                      </c:pt>
                      <c:pt idx="4751">
                        <c:v>4752</c:v>
                      </c:pt>
                      <c:pt idx="4752">
                        <c:v>4753</c:v>
                      </c:pt>
                      <c:pt idx="4753">
                        <c:v>4754</c:v>
                      </c:pt>
                      <c:pt idx="4754">
                        <c:v>4755</c:v>
                      </c:pt>
                      <c:pt idx="4755">
                        <c:v>4756</c:v>
                      </c:pt>
                      <c:pt idx="4756">
                        <c:v>4757</c:v>
                      </c:pt>
                      <c:pt idx="4757">
                        <c:v>4758</c:v>
                      </c:pt>
                      <c:pt idx="4758">
                        <c:v>4759</c:v>
                      </c:pt>
                      <c:pt idx="4759">
                        <c:v>4760</c:v>
                      </c:pt>
                      <c:pt idx="4760">
                        <c:v>4761</c:v>
                      </c:pt>
                      <c:pt idx="4761">
                        <c:v>4762</c:v>
                      </c:pt>
                      <c:pt idx="4762">
                        <c:v>4763</c:v>
                      </c:pt>
                      <c:pt idx="4763">
                        <c:v>4764</c:v>
                      </c:pt>
                      <c:pt idx="4764">
                        <c:v>4765</c:v>
                      </c:pt>
                      <c:pt idx="4765">
                        <c:v>4766</c:v>
                      </c:pt>
                      <c:pt idx="4766">
                        <c:v>4767</c:v>
                      </c:pt>
                      <c:pt idx="4767">
                        <c:v>4768</c:v>
                      </c:pt>
                      <c:pt idx="4768">
                        <c:v>4769</c:v>
                      </c:pt>
                      <c:pt idx="4769">
                        <c:v>4770</c:v>
                      </c:pt>
                      <c:pt idx="4770">
                        <c:v>4771</c:v>
                      </c:pt>
                      <c:pt idx="4771">
                        <c:v>4772</c:v>
                      </c:pt>
                      <c:pt idx="4772">
                        <c:v>4773</c:v>
                      </c:pt>
                      <c:pt idx="4773">
                        <c:v>4774</c:v>
                      </c:pt>
                      <c:pt idx="4774">
                        <c:v>4775</c:v>
                      </c:pt>
                      <c:pt idx="4775">
                        <c:v>4776</c:v>
                      </c:pt>
                      <c:pt idx="4776">
                        <c:v>4777</c:v>
                      </c:pt>
                      <c:pt idx="4777">
                        <c:v>4778</c:v>
                      </c:pt>
                      <c:pt idx="4778">
                        <c:v>4779</c:v>
                      </c:pt>
                      <c:pt idx="4779">
                        <c:v>4780</c:v>
                      </c:pt>
                      <c:pt idx="4780">
                        <c:v>4781</c:v>
                      </c:pt>
                      <c:pt idx="4781">
                        <c:v>4782</c:v>
                      </c:pt>
                      <c:pt idx="4782">
                        <c:v>4783</c:v>
                      </c:pt>
                      <c:pt idx="4783">
                        <c:v>4784</c:v>
                      </c:pt>
                      <c:pt idx="4784">
                        <c:v>4785</c:v>
                      </c:pt>
                      <c:pt idx="4785">
                        <c:v>4786</c:v>
                      </c:pt>
                      <c:pt idx="4786">
                        <c:v>4787</c:v>
                      </c:pt>
                      <c:pt idx="4787">
                        <c:v>4788</c:v>
                      </c:pt>
                      <c:pt idx="4788">
                        <c:v>4789</c:v>
                      </c:pt>
                      <c:pt idx="4789">
                        <c:v>4790</c:v>
                      </c:pt>
                      <c:pt idx="4790">
                        <c:v>4791</c:v>
                      </c:pt>
                      <c:pt idx="4791">
                        <c:v>4792</c:v>
                      </c:pt>
                      <c:pt idx="4792">
                        <c:v>4793</c:v>
                      </c:pt>
                      <c:pt idx="4793">
                        <c:v>4794</c:v>
                      </c:pt>
                      <c:pt idx="4794">
                        <c:v>4795</c:v>
                      </c:pt>
                      <c:pt idx="4795">
                        <c:v>4796</c:v>
                      </c:pt>
                      <c:pt idx="4796">
                        <c:v>4797</c:v>
                      </c:pt>
                      <c:pt idx="4797">
                        <c:v>4798</c:v>
                      </c:pt>
                      <c:pt idx="4798">
                        <c:v>4799</c:v>
                      </c:pt>
                      <c:pt idx="4799">
                        <c:v>4800</c:v>
                      </c:pt>
                      <c:pt idx="4800">
                        <c:v>4801</c:v>
                      </c:pt>
                      <c:pt idx="4801">
                        <c:v>4802</c:v>
                      </c:pt>
                      <c:pt idx="4802">
                        <c:v>4803</c:v>
                      </c:pt>
                      <c:pt idx="4803">
                        <c:v>4804</c:v>
                      </c:pt>
                      <c:pt idx="4804">
                        <c:v>4805</c:v>
                      </c:pt>
                      <c:pt idx="4805">
                        <c:v>4806</c:v>
                      </c:pt>
                      <c:pt idx="4806">
                        <c:v>4807</c:v>
                      </c:pt>
                      <c:pt idx="4807">
                        <c:v>4808</c:v>
                      </c:pt>
                      <c:pt idx="4808">
                        <c:v>4809</c:v>
                      </c:pt>
                      <c:pt idx="4809">
                        <c:v>4810</c:v>
                      </c:pt>
                      <c:pt idx="4810">
                        <c:v>4811</c:v>
                      </c:pt>
                      <c:pt idx="4811">
                        <c:v>4812</c:v>
                      </c:pt>
                      <c:pt idx="4812">
                        <c:v>4813</c:v>
                      </c:pt>
                      <c:pt idx="4813">
                        <c:v>4814</c:v>
                      </c:pt>
                      <c:pt idx="4814">
                        <c:v>4815</c:v>
                      </c:pt>
                      <c:pt idx="4815">
                        <c:v>4816</c:v>
                      </c:pt>
                      <c:pt idx="4816">
                        <c:v>4817</c:v>
                      </c:pt>
                      <c:pt idx="4817">
                        <c:v>4818</c:v>
                      </c:pt>
                      <c:pt idx="4818">
                        <c:v>4819</c:v>
                      </c:pt>
                      <c:pt idx="4819">
                        <c:v>4820</c:v>
                      </c:pt>
                      <c:pt idx="4820">
                        <c:v>4821</c:v>
                      </c:pt>
                      <c:pt idx="4821">
                        <c:v>4822</c:v>
                      </c:pt>
                      <c:pt idx="4822">
                        <c:v>4823</c:v>
                      </c:pt>
                      <c:pt idx="4823">
                        <c:v>4824</c:v>
                      </c:pt>
                      <c:pt idx="4824">
                        <c:v>4825</c:v>
                      </c:pt>
                      <c:pt idx="4825">
                        <c:v>4826</c:v>
                      </c:pt>
                      <c:pt idx="4826">
                        <c:v>4827</c:v>
                      </c:pt>
                      <c:pt idx="4827">
                        <c:v>4828</c:v>
                      </c:pt>
                      <c:pt idx="4828">
                        <c:v>4829</c:v>
                      </c:pt>
                      <c:pt idx="4829">
                        <c:v>4830</c:v>
                      </c:pt>
                      <c:pt idx="4830">
                        <c:v>4831</c:v>
                      </c:pt>
                      <c:pt idx="4831">
                        <c:v>4832</c:v>
                      </c:pt>
                      <c:pt idx="4832">
                        <c:v>4833</c:v>
                      </c:pt>
                      <c:pt idx="4833">
                        <c:v>4834</c:v>
                      </c:pt>
                      <c:pt idx="4834">
                        <c:v>4835</c:v>
                      </c:pt>
                      <c:pt idx="4835">
                        <c:v>4836</c:v>
                      </c:pt>
                      <c:pt idx="4836">
                        <c:v>4837</c:v>
                      </c:pt>
                      <c:pt idx="4837">
                        <c:v>4838</c:v>
                      </c:pt>
                      <c:pt idx="4838">
                        <c:v>4839</c:v>
                      </c:pt>
                      <c:pt idx="4839">
                        <c:v>4840</c:v>
                      </c:pt>
                      <c:pt idx="4840">
                        <c:v>4841</c:v>
                      </c:pt>
                      <c:pt idx="4841">
                        <c:v>4842</c:v>
                      </c:pt>
                      <c:pt idx="4842">
                        <c:v>4843</c:v>
                      </c:pt>
                      <c:pt idx="4843">
                        <c:v>4844</c:v>
                      </c:pt>
                      <c:pt idx="4844">
                        <c:v>4845</c:v>
                      </c:pt>
                      <c:pt idx="4845">
                        <c:v>4846</c:v>
                      </c:pt>
                      <c:pt idx="4846">
                        <c:v>4847</c:v>
                      </c:pt>
                      <c:pt idx="4847">
                        <c:v>4848</c:v>
                      </c:pt>
                      <c:pt idx="4848">
                        <c:v>4849</c:v>
                      </c:pt>
                      <c:pt idx="4849">
                        <c:v>4850</c:v>
                      </c:pt>
                      <c:pt idx="4850">
                        <c:v>4851</c:v>
                      </c:pt>
                      <c:pt idx="4851">
                        <c:v>4852</c:v>
                      </c:pt>
                      <c:pt idx="4852">
                        <c:v>4853</c:v>
                      </c:pt>
                      <c:pt idx="4853">
                        <c:v>4854</c:v>
                      </c:pt>
                      <c:pt idx="4854">
                        <c:v>4855</c:v>
                      </c:pt>
                      <c:pt idx="4855">
                        <c:v>4856</c:v>
                      </c:pt>
                      <c:pt idx="4856">
                        <c:v>4857</c:v>
                      </c:pt>
                      <c:pt idx="4857">
                        <c:v>4858</c:v>
                      </c:pt>
                      <c:pt idx="4858">
                        <c:v>4859</c:v>
                      </c:pt>
                      <c:pt idx="4859">
                        <c:v>4860</c:v>
                      </c:pt>
                      <c:pt idx="4860">
                        <c:v>4861</c:v>
                      </c:pt>
                      <c:pt idx="4861">
                        <c:v>4862</c:v>
                      </c:pt>
                      <c:pt idx="4862">
                        <c:v>4863</c:v>
                      </c:pt>
                      <c:pt idx="4863">
                        <c:v>4864</c:v>
                      </c:pt>
                      <c:pt idx="4864">
                        <c:v>4865</c:v>
                      </c:pt>
                      <c:pt idx="4865">
                        <c:v>4866</c:v>
                      </c:pt>
                      <c:pt idx="4866">
                        <c:v>4867</c:v>
                      </c:pt>
                      <c:pt idx="4867">
                        <c:v>4868</c:v>
                      </c:pt>
                      <c:pt idx="4868">
                        <c:v>4869</c:v>
                      </c:pt>
                      <c:pt idx="4869">
                        <c:v>4870</c:v>
                      </c:pt>
                      <c:pt idx="4870">
                        <c:v>4871</c:v>
                      </c:pt>
                      <c:pt idx="4871">
                        <c:v>4872</c:v>
                      </c:pt>
                      <c:pt idx="4872">
                        <c:v>4873</c:v>
                      </c:pt>
                      <c:pt idx="4873">
                        <c:v>4874</c:v>
                      </c:pt>
                      <c:pt idx="4874">
                        <c:v>4875</c:v>
                      </c:pt>
                      <c:pt idx="4875">
                        <c:v>4876</c:v>
                      </c:pt>
                      <c:pt idx="4876">
                        <c:v>4877</c:v>
                      </c:pt>
                      <c:pt idx="4877">
                        <c:v>4878</c:v>
                      </c:pt>
                      <c:pt idx="4878">
                        <c:v>4879</c:v>
                      </c:pt>
                      <c:pt idx="4879">
                        <c:v>4880</c:v>
                      </c:pt>
                      <c:pt idx="4880">
                        <c:v>4881</c:v>
                      </c:pt>
                      <c:pt idx="4881">
                        <c:v>4882</c:v>
                      </c:pt>
                      <c:pt idx="4882">
                        <c:v>4883</c:v>
                      </c:pt>
                      <c:pt idx="4883">
                        <c:v>4884</c:v>
                      </c:pt>
                      <c:pt idx="4884">
                        <c:v>4885</c:v>
                      </c:pt>
                      <c:pt idx="4885">
                        <c:v>4886</c:v>
                      </c:pt>
                      <c:pt idx="4886">
                        <c:v>4887</c:v>
                      </c:pt>
                      <c:pt idx="4887">
                        <c:v>4888</c:v>
                      </c:pt>
                      <c:pt idx="4888">
                        <c:v>4889</c:v>
                      </c:pt>
                      <c:pt idx="4889">
                        <c:v>4890</c:v>
                      </c:pt>
                      <c:pt idx="4890">
                        <c:v>4891</c:v>
                      </c:pt>
                      <c:pt idx="4891">
                        <c:v>4892</c:v>
                      </c:pt>
                      <c:pt idx="4892">
                        <c:v>4893</c:v>
                      </c:pt>
                      <c:pt idx="4893">
                        <c:v>4894</c:v>
                      </c:pt>
                      <c:pt idx="4894">
                        <c:v>4895</c:v>
                      </c:pt>
                      <c:pt idx="4895">
                        <c:v>4896</c:v>
                      </c:pt>
                      <c:pt idx="4896">
                        <c:v>4897</c:v>
                      </c:pt>
                      <c:pt idx="4897">
                        <c:v>4898</c:v>
                      </c:pt>
                      <c:pt idx="4898">
                        <c:v>4899</c:v>
                      </c:pt>
                      <c:pt idx="4899">
                        <c:v>4900</c:v>
                      </c:pt>
                      <c:pt idx="4900">
                        <c:v>4901</c:v>
                      </c:pt>
                      <c:pt idx="4901">
                        <c:v>4902</c:v>
                      </c:pt>
                      <c:pt idx="4902">
                        <c:v>4903</c:v>
                      </c:pt>
                      <c:pt idx="4903">
                        <c:v>4904</c:v>
                      </c:pt>
                      <c:pt idx="4904">
                        <c:v>4905</c:v>
                      </c:pt>
                      <c:pt idx="4905">
                        <c:v>4906</c:v>
                      </c:pt>
                      <c:pt idx="4906">
                        <c:v>4907</c:v>
                      </c:pt>
                      <c:pt idx="4907">
                        <c:v>4908</c:v>
                      </c:pt>
                      <c:pt idx="4908">
                        <c:v>4909</c:v>
                      </c:pt>
                      <c:pt idx="4909">
                        <c:v>4910</c:v>
                      </c:pt>
                      <c:pt idx="4910">
                        <c:v>4911</c:v>
                      </c:pt>
                      <c:pt idx="4911">
                        <c:v>4912</c:v>
                      </c:pt>
                      <c:pt idx="4912">
                        <c:v>4913</c:v>
                      </c:pt>
                      <c:pt idx="4913">
                        <c:v>4914</c:v>
                      </c:pt>
                      <c:pt idx="4914">
                        <c:v>4915</c:v>
                      </c:pt>
                      <c:pt idx="4915">
                        <c:v>4916</c:v>
                      </c:pt>
                      <c:pt idx="4916">
                        <c:v>4917</c:v>
                      </c:pt>
                      <c:pt idx="4917">
                        <c:v>4918</c:v>
                      </c:pt>
                      <c:pt idx="4918">
                        <c:v>4919</c:v>
                      </c:pt>
                      <c:pt idx="4919">
                        <c:v>4920</c:v>
                      </c:pt>
                      <c:pt idx="4920">
                        <c:v>4921</c:v>
                      </c:pt>
                      <c:pt idx="4921">
                        <c:v>4922</c:v>
                      </c:pt>
                      <c:pt idx="4922">
                        <c:v>4923</c:v>
                      </c:pt>
                      <c:pt idx="4923">
                        <c:v>4924</c:v>
                      </c:pt>
                      <c:pt idx="4924">
                        <c:v>4925</c:v>
                      </c:pt>
                      <c:pt idx="4925">
                        <c:v>4926</c:v>
                      </c:pt>
                      <c:pt idx="4926">
                        <c:v>4927</c:v>
                      </c:pt>
                      <c:pt idx="4927">
                        <c:v>4928</c:v>
                      </c:pt>
                      <c:pt idx="4928">
                        <c:v>4929</c:v>
                      </c:pt>
                      <c:pt idx="4929">
                        <c:v>4930</c:v>
                      </c:pt>
                      <c:pt idx="4930">
                        <c:v>4931</c:v>
                      </c:pt>
                      <c:pt idx="4931">
                        <c:v>4932</c:v>
                      </c:pt>
                      <c:pt idx="4932">
                        <c:v>4933</c:v>
                      </c:pt>
                      <c:pt idx="4933">
                        <c:v>4934</c:v>
                      </c:pt>
                      <c:pt idx="4934">
                        <c:v>4935</c:v>
                      </c:pt>
                      <c:pt idx="4935">
                        <c:v>4936</c:v>
                      </c:pt>
                      <c:pt idx="4936">
                        <c:v>4937</c:v>
                      </c:pt>
                      <c:pt idx="4937">
                        <c:v>4938</c:v>
                      </c:pt>
                      <c:pt idx="4938">
                        <c:v>4939</c:v>
                      </c:pt>
                      <c:pt idx="4939">
                        <c:v>4940</c:v>
                      </c:pt>
                      <c:pt idx="4940">
                        <c:v>4941</c:v>
                      </c:pt>
                      <c:pt idx="4941">
                        <c:v>4942</c:v>
                      </c:pt>
                      <c:pt idx="4942">
                        <c:v>4943</c:v>
                      </c:pt>
                      <c:pt idx="4943">
                        <c:v>4944</c:v>
                      </c:pt>
                      <c:pt idx="4944">
                        <c:v>4945</c:v>
                      </c:pt>
                      <c:pt idx="4945">
                        <c:v>4946</c:v>
                      </c:pt>
                      <c:pt idx="4946">
                        <c:v>4947</c:v>
                      </c:pt>
                      <c:pt idx="4947">
                        <c:v>4948</c:v>
                      </c:pt>
                      <c:pt idx="4948">
                        <c:v>4949</c:v>
                      </c:pt>
                      <c:pt idx="4949">
                        <c:v>4950</c:v>
                      </c:pt>
                      <c:pt idx="4950">
                        <c:v>4951</c:v>
                      </c:pt>
                      <c:pt idx="4951">
                        <c:v>4952</c:v>
                      </c:pt>
                      <c:pt idx="4952">
                        <c:v>4953</c:v>
                      </c:pt>
                      <c:pt idx="4953">
                        <c:v>4954</c:v>
                      </c:pt>
                      <c:pt idx="4954">
                        <c:v>4955</c:v>
                      </c:pt>
                      <c:pt idx="4955">
                        <c:v>4956</c:v>
                      </c:pt>
                      <c:pt idx="4956">
                        <c:v>4957</c:v>
                      </c:pt>
                      <c:pt idx="4957">
                        <c:v>4958</c:v>
                      </c:pt>
                      <c:pt idx="4958">
                        <c:v>4959</c:v>
                      </c:pt>
                      <c:pt idx="4959">
                        <c:v>4960</c:v>
                      </c:pt>
                      <c:pt idx="4960">
                        <c:v>4961</c:v>
                      </c:pt>
                      <c:pt idx="4961">
                        <c:v>4962</c:v>
                      </c:pt>
                      <c:pt idx="4962">
                        <c:v>4963</c:v>
                      </c:pt>
                      <c:pt idx="4963">
                        <c:v>4964</c:v>
                      </c:pt>
                      <c:pt idx="4964">
                        <c:v>4965</c:v>
                      </c:pt>
                      <c:pt idx="4965">
                        <c:v>4966</c:v>
                      </c:pt>
                      <c:pt idx="4966">
                        <c:v>4967</c:v>
                      </c:pt>
                      <c:pt idx="4967">
                        <c:v>4968</c:v>
                      </c:pt>
                      <c:pt idx="4968">
                        <c:v>4969</c:v>
                      </c:pt>
                      <c:pt idx="4969">
                        <c:v>4970</c:v>
                      </c:pt>
                      <c:pt idx="4970">
                        <c:v>4971</c:v>
                      </c:pt>
                      <c:pt idx="4971">
                        <c:v>4972</c:v>
                      </c:pt>
                      <c:pt idx="4972">
                        <c:v>4973</c:v>
                      </c:pt>
                      <c:pt idx="4973">
                        <c:v>4974</c:v>
                      </c:pt>
                      <c:pt idx="4974">
                        <c:v>4975</c:v>
                      </c:pt>
                      <c:pt idx="4975">
                        <c:v>4976</c:v>
                      </c:pt>
                      <c:pt idx="4976">
                        <c:v>4977</c:v>
                      </c:pt>
                      <c:pt idx="4977">
                        <c:v>4978</c:v>
                      </c:pt>
                      <c:pt idx="4978">
                        <c:v>4979</c:v>
                      </c:pt>
                      <c:pt idx="4979">
                        <c:v>4980</c:v>
                      </c:pt>
                      <c:pt idx="4980">
                        <c:v>4981</c:v>
                      </c:pt>
                      <c:pt idx="4981">
                        <c:v>4982</c:v>
                      </c:pt>
                      <c:pt idx="4982">
                        <c:v>4983</c:v>
                      </c:pt>
                      <c:pt idx="4983">
                        <c:v>4984</c:v>
                      </c:pt>
                      <c:pt idx="4984">
                        <c:v>4985</c:v>
                      </c:pt>
                      <c:pt idx="4985">
                        <c:v>4986</c:v>
                      </c:pt>
                      <c:pt idx="4986">
                        <c:v>4987</c:v>
                      </c:pt>
                      <c:pt idx="4987">
                        <c:v>4988</c:v>
                      </c:pt>
                      <c:pt idx="4988">
                        <c:v>4989</c:v>
                      </c:pt>
                      <c:pt idx="4989">
                        <c:v>4990</c:v>
                      </c:pt>
                      <c:pt idx="4990">
                        <c:v>4991</c:v>
                      </c:pt>
                      <c:pt idx="4991">
                        <c:v>4992</c:v>
                      </c:pt>
                      <c:pt idx="4992">
                        <c:v>4993</c:v>
                      </c:pt>
                      <c:pt idx="4993">
                        <c:v>4994</c:v>
                      </c:pt>
                      <c:pt idx="4994">
                        <c:v>4995</c:v>
                      </c:pt>
                      <c:pt idx="4995">
                        <c:v>4996</c:v>
                      </c:pt>
                      <c:pt idx="4996">
                        <c:v>4997</c:v>
                      </c:pt>
                      <c:pt idx="4997">
                        <c:v>4998</c:v>
                      </c:pt>
                      <c:pt idx="4998">
                        <c:v>4999</c:v>
                      </c:pt>
                      <c:pt idx="4999">
                        <c:v>5000</c:v>
                      </c:pt>
                      <c:pt idx="5000">
                        <c:v>5001</c:v>
                      </c:pt>
                      <c:pt idx="5001">
                        <c:v>5002</c:v>
                      </c:pt>
                      <c:pt idx="5002">
                        <c:v>5003</c:v>
                      </c:pt>
                      <c:pt idx="5003">
                        <c:v>5004</c:v>
                      </c:pt>
                      <c:pt idx="5004">
                        <c:v>5005</c:v>
                      </c:pt>
                      <c:pt idx="5005">
                        <c:v>5006</c:v>
                      </c:pt>
                      <c:pt idx="5006">
                        <c:v>5007</c:v>
                      </c:pt>
                      <c:pt idx="5007">
                        <c:v>5008</c:v>
                      </c:pt>
                      <c:pt idx="5008">
                        <c:v>5009</c:v>
                      </c:pt>
                      <c:pt idx="5009">
                        <c:v>5010</c:v>
                      </c:pt>
                      <c:pt idx="5010">
                        <c:v>5011</c:v>
                      </c:pt>
                      <c:pt idx="5011">
                        <c:v>5012</c:v>
                      </c:pt>
                      <c:pt idx="5012">
                        <c:v>5013</c:v>
                      </c:pt>
                      <c:pt idx="5013">
                        <c:v>5014</c:v>
                      </c:pt>
                      <c:pt idx="5014">
                        <c:v>5015</c:v>
                      </c:pt>
                      <c:pt idx="5015">
                        <c:v>5016</c:v>
                      </c:pt>
                      <c:pt idx="5016">
                        <c:v>5017</c:v>
                      </c:pt>
                      <c:pt idx="5017">
                        <c:v>5018</c:v>
                      </c:pt>
                      <c:pt idx="5018">
                        <c:v>5019</c:v>
                      </c:pt>
                      <c:pt idx="5019">
                        <c:v>5020</c:v>
                      </c:pt>
                      <c:pt idx="5020">
                        <c:v>5021</c:v>
                      </c:pt>
                      <c:pt idx="5021">
                        <c:v>5022</c:v>
                      </c:pt>
                      <c:pt idx="5022">
                        <c:v>5023</c:v>
                      </c:pt>
                      <c:pt idx="5023">
                        <c:v>5024</c:v>
                      </c:pt>
                      <c:pt idx="5024">
                        <c:v>5025</c:v>
                      </c:pt>
                      <c:pt idx="5025">
                        <c:v>5026</c:v>
                      </c:pt>
                      <c:pt idx="5026">
                        <c:v>5027</c:v>
                      </c:pt>
                      <c:pt idx="5027">
                        <c:v>5028</c:v>
                      </c:pt>
                      <c:pt idx="5028">
                        <c:v>5029</c:v>
                      </c:pt>
                      <c:pt idx="5029">
                        <c:v>5030</c:v>
                      </c:pt>
                      <c:pt idx="5030">
                        <c:v>5031</c:v>
                      </c:pt>
                      <c:pt idx="5031">
                        <c:v>5032</c:v>
                      </c:pt>
                      <c:pt idx="5032">
                        <c:v>5033</c:v>
                      </c:pt>
                      <c:pt idx="5033">
                        <c:v>5034</c:v>
                      </c:pt>
                      <c:pt idx="5034">
                        <c:v>5035</c:v>
                      </c:pt>
                      <c:pt idx="5035">
                        <c:v>5036</c:v>
                      </c:pt>
                      <c:pt idx="5036">
                        <c:v>5037</c:v>
                      </c:pt>
                      <c:pt idx="5037">
                        <c:v>5038</c:v>
                      </c:pt>
                      <c:pt idx="5038">
                        <c:v>5039</c:v>
                      </c:pt>
                      <c:pt idx="5039">
                        <c:v>5040</c:v>
                      </c:pt>
                      <c:pt idx="5040">
                        <c:v>5041</c:v>
                      </c:pt>
                      <c:pt idx="5041">
                        <c:v>5042</c:v>
                      </c:pt>
                      <c:pt idx="5042">
                        <c:v>5043</c:v>
                      </c:pt>
                      <c:pt idx="5043">
                        <c:v>5044</c:v>
                      </c:pt>
                      <c:pt idx="5044">
                        <c:v>5045</c:v>
                      </c:pt>
                      <c:pt idx="5045">
                        <c:v>5046</c:v>
                      </c:pt>
                      <c:pt idx="5046">
                        <c:v>5047</c:v>
                      </c:pt>
                      <c:pt idx="5047">
                        <c:v>5048</c:v>
                      </c:pt>
                      <c:pt idx="5048">
                        <c:v>5049</c:v>
                      </c:pt>
                      <c:pt idx="5049">
                        <c:v>5050</c:v>
                      </c:pt>
                      <c:pt idx="5050">
                        <c:v>5051</c:v>
                      </c:pt>
                      <c:pt idx="5051">
                        <c:v>5052</c:v>
                      </c:pt>
                      <c:pt idx="5052">
                        <c:v>5053</c:v>
                      </c:pt>
                      <c:pt idx="5053">
                        <c:v>5054</c:v>
                      </c:pt>
                      <c:pt idx="5054">
                        <c:v>5055</c:v>
                      </c:pt>
                      <c:pt idx="5055">
                        <c:v>5056</c:v>
                      </c:pt>
                      <c:pt idx="5056">
                        <c:v>5057</c:v>
                      </c:pt>
                      <c:pt idx="5057">
                        <c:v>5058</c:v>
                      </c:pt>
                      <c:pt idx="5058">
                        <c:v>5059</c:v>
                      </c:pt>
                      <c:pt idx="5059">
                        <c:v>5060</c:v>
                      </c:pt>
                      <c:pt idx="5060">
                        <c:v>5061</c:v>
                      </c:pt>
                      <c:pt idx="5061">
                        <c:v>5062</c:v>
                      </c:pt>
                      <c:pt idx="5062">
                        <c:v>5063</c:v>
                      </c:pt>
                      <c:pt idx="5063">
                        <c:v>5064</c:v>
                      </c:pt>
                      <c:pt idx="5064">
                        <c:v>5065</c:v>
                      </c:pt>
                      <c:pt idx="5065">
                        <c:v>5066</c:v>
                      </c:pt>
                      <c:pt idx="5066">
                        <c:v>5067</c:v>
                      </c:pt>
                      <c:pt idx="5067">
                        <c:v>5068</c:v>
                      </c:pt>
                      <c:pt idx="5068">
                        <c:v>5069</c:v>
                      </c:pt>
                      <c:pt idx="5069">
                        <c:v>5070</c:v>
                      </c:pt>
                      <c:pt idx="5070">
                        <c:v>5071</c:v>
                      </c:pt>
                      <c:pt idx="5071">
                        <c:v>5072</c:v>
                      </c:pt>
                      <c:pt idx="5072">
                        <c:v>5073</c:v>
                      </c:pt>
                      <c:pt idx="5073">
                        <c:v>5074</c:v>
                      </c:pt>
                      <c:pt idx="5074">
                        <c:v>5075</c:v>
                      </c:pt>
                      <c:pt idx="5075">
                        <c:v>5076</c:v>
                      </c:pt>
                      <c:pt idx="5076">
                        <c:v>5077</c:v>
                      </c:pt>
                      <c:pt idx="5077">
                        <c:v>5078</c:v>
                      </c:pt>
                      <c:pt idx="5078">
                        <c:v>5079</c:v>
                      </c:pt>
                      <c:pt idx="5079">
                        <c:v>5080</c:v>
                      </c:pt>
                      <c:pt idx="5080">
                        <c:v>5081</c:v>
                      </c:pt>
                      <c:pt idx="5081">
                        <c:v>5082</c:v>
                      </c:pt>
                      <c:pt idx="5082">
                        <c:v>5083</c:v>
                      </c:pt>
                      <c:pt idx="5083">
                        <c:v>5084</c:v>
                      </c:pt>
                      <c:pt idx="5084">
                        <c:v>5085</c:v>
                      </c:pt>
                      <c:pt idx="5085">
                        <c:v>5086</c:v>
                      </c:pt>
                      <c:pt idx="5086">
                        <c:v>5087</c:v>
                      </c:pt>
                      <c:pt idx="5087">
                        <c:v>5088</c:v>
                      </c:pt>
                      <c:pt idx="5088">
                        <c:v>5089</c:v>
                      </c:pt>
                      <c:pt idx="5089">
                        <c:v>5090</c:v>
                      </c:pt>
                      <c:pt idx="5090">
                        <c:v>5091</c:v>
                      </c:pt>
                      <c:pt idx="5091">
                        <c:v>5092</c:v>
                      </c:pt>
                      <c:pt idx="5092">
                        <c:v>5093</c:v>
                      </c:pt>
                      <c:pt idx="5093">
                        <c:v>5094</c:v>
                      </c:pt>
                      <c:pt idx="5094">
                        <c:v>5095</c:v>
                      </c:pt>
                      <c:pt idx="5095">
                        <c:v>5096</c:v>
                      </c:pt>
                      <c:pt idx="5096">
                        <c:v>5097</c:v>
                      </c:pt>
                      <c:pt idx="5097">
                        <c:v>5098</c:v>
                      </c:pt>
                      <c:pt idx="5098">
                        <c:v>5099</c:v>
                      </c:pt>
                      <c:pt idx="5099">
                        <c:v>5100</c:v>
                      </c:pt>
                      <c:pt idx="5100">
                        <c:v>5101</c:v>
                      </c:pt>
                      <c:pt idx="5101">
                        <c:v>5102</c:v>
                      </c:pt>
                      <c:pt idx="5102">
                        <c:v>5103</c:v>
                      </c:pt>
                      <c:pt idx="5103">
                        <c:v>5104</c:v>
                      </c:pt>
                      <c:pt idx="5104">
                        <c:v>5105</c:v>
                      </c:pt>
                      <c:pt idx="5105">
                        <c:v>5106</c:v>
                      </c:pt>
                      <c:pt idx="5106">
                        <c:v>5107</c:v>
                      </c:pt>
                      <c:pt idx="5107">
                        <c:v>5108</c:v>
                      </c:pt>
                      <c:pt idx="5108">
                        <c:v>5109</c:v>
                      </c:pt>
                      <c:pt idx="5109">
                        <c:v>5110</c:v>
                      </c:pt>
                      <c:pt idx="5110">
                        <c:v>5111</c:v>
                      </c:pt>
                      <c:pt idx="5111">
                        <c:v>5112</c:v>
                      </c:pt>
                      <c:pt idx="5112">
                        <c:v>5113</c:v>
                      </c:pt>
                      <c:pt idx="5113">
                        <c:v>5114</c:v>
                      </c:pt>
                      <c:pt idx="5114">
                        <c:v>5115</c:v>
                      </c:pt>
                      <c:pt idx="5115">
                        <c:v>5116</c:v>
                      </c:pt>
                      <c:pt idx="5116">
                        <c:v>5117</c:v>
                      </c:pt>
                      <c:pt idx="5117">
                        <c:v>5118</c:v>
                      </c:pt>
                      <c:pt idx="5118">
                        <c:v>5119</c:v>
                      </c:pt>
                      <c:pt idx="5119">
                        <c:v>5120</c:v>
                      </c:pt>
                      <c:pt idx="5120">
                        <c:v>5121</c:v>
                      </c:pt>
                      <c:pt idx="5121">
                        <c:v>5122</c:v>
                      </c:pt>
                      <c:pt idx="5122">
                        <c:v>5123</c:v>
                      </c:pt>
                      <c:pt idx="5123">
                        <c:v>5124</c:v>
                      </c:pt>
                      <c:pt idx="5124">
                        <c:v>5125</c:v>
                      </c:pt>
                      <c:pt idx="5125">
                        <c:v>5126</c:v>
                      </c:pt>
                      <c:pt idx="5126">
                        <c:v>5127</c:v>
                      </c:pt>
                      <c:pt idx="5127">
                        <c:v>5128</c:v>
                      </c:pt>
                      <c:pt idx="5128">
                        <c:v>5129</c:v>
                      </c:pt>
                      <c:pt idx="5129">
                        <c:v>5130</c:v>
                      </c:pt>
                      <c:pt idx="5130">
                        <c:v>5131</c:v>
                      </c:pt>
                      <c:pt idx="5131">
                        <c:v>5132</c:v>
                      </c:pt>
                      <c:pt idx="5132">
                        <c:v>5133</c:v>
                      </c:pt>
                      <c:pt idx="5133">
                        <c:v>5134</c:v>
                      </c:pt>
                      <c:pt idx="5134">
                        <c:v>5135</c:v>
                      </c:pt>
                      <c:pt idx="5135">
                        <c:v>5136</c:v>
                      </c:pt>
                      <c:pt idx="5136">
                        <c:v>5137</c:v>
                      </c:pt>
                      <c:pt idx="5137">
                        <c:v>5138</c:v>
                      </c:pt>
                      <c:pt idx="5138">
                        <c:v>5139</c:v>
                      </c:pt>
                      <c:pt idx="5139">
                        <c:v>5140</c:v>
                      </c:pt>
                      <c:pt idx="5140">
                        <c:v>5141</c:v>
                      </c:pt>
                      <c:pt idx="5141">
                        <c:v>5142</c:v>
                      </c:pt>
                      <c:pt idx="5142">
                        <c:v>5143</c:v>
                      </c:pt>
                      <c:pt idx="5143">
                        <c:v>5144</c:v>
                      </c:pt>
                      <c:pt idx="5144">
                        <c:v>5145</c:v>
                      </c:pt>
                      <c:pt idx="5145">
                        <c:v>5146</c:v>
                      </c:pt>
                      <c:pt idx="5146">
                        <c:v>5147</c:v>
                      </c:pt>
                      <c:pt idx="5147">
                        <c:v>5148</c:v>
                      </c:pt>
                      <c:pt idx="5148">
                        <c:v>5149</c:v>
                      </c:pt>
                      <c:pt idx="5149">
                        <c:v>5150</c:v>
                      </c:pt>
                      <c:pt idx="5150">
                        <c:v>5151</c:v>
                      </c:pt>
                      <c:pt idx="5151">
                        <c:v>5152</c:v>
                      </c:pt>
                      <c:pt idx="5152">
                        <c:v>5153</c:v>
                      </c:pt>
                      <c:pt idx="5153">
                        <c:v>5154</c:v>
                      </c:pt>
                      <c:pt idx="5154">
                        <c:v>5155</c:v>
                      </c:pt>
                      <c:pt idx="5155">
                        <c:v>5156</c:v>
                      </c:pt>
                      <c:pt idx="5156">
                        <c:v>5157</c:v>
                      </c:pt>
                      <c:pt idx="5157">
                        <c:v>5158</c:v>
                      </c:pt>
                      <c:pt idx="5158">
                        <c:v>5159</c:v>
                      </c:pt>
                      <c:pt idx="5159">
                        <c:v>5160</c:v>
                      </c:pt>
                      <c:pt idx="5160">
                        <c:v>5161</c:v>
                      </c:pt>
                      <c:pt idx="5161">
                        <c:v>5162</c:v>
                      </c:pt>
                      <c:pt idx="5162">
                        <c:v>5163</c:v>
                      </c:pt>
                      <c:pt idx="5163">
                        <c:v>5164</c:v>
                      </c:pt>
                      <c:pt idx="5164">
                        <c:v>5165</c:v>
                      </c:pt>
                      <c:pt idx="5165">
                        <c:v>5166</c:v>
                      </c:pt>
                      <c:pt idx="5166">
                        <c:v>5167</c:v>
                      </c:pt>
                      <c:pt idx="5167">
                        <c:v>5168</c:v>
                      </c:pt>
                      <c:pt idx="5168">
                        <c:v>5169</c:v>
                      </c:pt>
                      <c:pt idx="5169">
                        <c:v>5170</c:v>
                      </c:pt>
                      <c:pt idx="5170">
                        <c:v>5171</c:v>
                      </c:pt>
                      <c:pt idx="5171">
                        <c:v>5172</c:v>
                      </c:pt>
                      <c:pt idx="5172">
                        <c:v>5173</c:v>
                      </c:pt>
                      <c:pt idx="5173">
                        <c:v>5174</c:v>
                      </c:pt>
                      <c:pt idx="5174">
                        <c:v>5175</c:v>
                      </c:pt>
                      <c:pt idx="5175">
                        <c:v>5176</c:v>
                      </c:pt>
                      <c:pt idx="5176">
                        <c:v>5177</c:v>
                      </c:pt>
                      <c:pt idx="5177">
                        <c:v>5178</c:v>
                      </c:pt>
                      <c:pt idx="5178">
                        <c:v>5179</c:v>
                      </c:pt>
                      <c:pt idx="5179">
                        <c:v>5180</c:v>
                      </c:pt>
                      <c:pt idx="5180">
                        <c:v>5181</c:v>
                      </c:pt>
                      <c:pt idx="5181">
                        <c:v>5182</c:v>
                      </c:pt>
                      <c:pt idx="5182">
                        <c:v>5183</c:v>
                      </c:pt>
                      <c:pt idx="5183">
                        <c:v>5184</c:v>
                      </c:pt>
                      <c:pt idx="5184">
                        <c:v>5185</c:v>
                      </c:pt>
                      <c:pt idx="5185">
                        <c:v>5186</c:v>
                      </c:pt>
                      <c:pt idx="5186">
                        <c:v>5187</c:v>
                      </c:pt>
                      <c:pt idx="5187">
                        <c:v>5188</c:v>
                      </c:pt>
                      <c:pt idx="5188">
                        <c:v>5189</c:v>
                      </c:pt>
                      <c:pt idx="5189">
                        <c:v>5190</c:v>
                      </c:pt>
                      <c:pt idx="5190">
                        <c:v>5191</c:v>
                      </c:pt>
                      <c:pt idx="5191">
                        <c:v>5192</c:v>
                      </c:pt>
                      <c:pt idx="5192">
                        <c:v>5193</c:v>
                      </c:pt>
                      <c:pt idx="5193">
                        <c:v>5194</c:v>
                      </c:pt>
                      <c:pt idx="5194">
                        <c:v>5195</c:v>
                      </c:pt>
                      <c:pt idx="5195">
                        <c:v>5196</c:v>
                      </c:pt>
                      <c:pt idx="5196">
                        <c:v>5197</c:v>
                      </c:pt>
                      <c:pt idx="5197">
                        <c:v>5198</c:v>
                      </c:pt>
                      <c:pt idx="5198">
                        <c:v>5199</c:v>
                      </c:pt>
                      <c:pt idx="5199">
                        <c:v>5200</c:v>
                      </c:pt>
                      <c:pt idx="5200">
                        <c:v>5201</c:v>
                      </c:pt>
                      <c:pt idx="5201">
                        <c:v>5202</c:v>
                      </c:pt>
                      <c:pt idx="5202">
                        <c:v>5203</c:v>
                      </c:pt>
                      <c:pt idx="5203">
                        <c:v>5204</c:v>
                      </c:pt>
                      <c:pt idx="5204">
                        <c:v>5205</c:v>
                      </c:pt>
                      <c:pt idx="5205">
                        <c:v>5206</c:v>
                      </c:pt>
                      <c:pt idx="5206">
                        <c:v>5207</c:v>
                      </c:pt>
                      <c:pt idx="5207">
                        <c:v>5208</c:v>
                      </c:pt>
                      <c:pt idx="5208">
                        <c:v>5209</c:v>
                      </c:pt>
                      <c:pt idx="5209">
                        <c:v>5210</c:v>
                      </c:pt>
                      <c:pt idx="5210">
                        <c:v>5211</c:v>
                      </c:pt>
                      <c:pt idx="5211">
                        <c:v>5212</c:v>
                      </c:pt>
                      <c:pt idx="5212">
                        <c:v>5213</c:v>
                      </c:pt>
                      <c:pt idx="5213">
                        <c:v>5214</c:v>
                      </c:pt>
                      <c:pt idx="5214">
                        <c:v>5215</c:v>
                      </c:pt>
                      <c:pt idx="5215">
                        <c:v>5216</c:v>
                      </c:pt>
                      <c:pt idx="5216">
                        <c:v>5217</c:v>
                      </c:pt>
                      <c:pt idx="5217">
                        <c:v>5218</c:v>
                      </c:pt>
                      <c:pt idx="5218">
                        <c:v>5219</c:v>
                      </c:pt>
                      <c:pt idx="5219">
                        <c:v>5220</c:v>
                      </c:pt>
                      <c:pt idx="5220">
                        <c:v>5221</c:v>
                      </c:pt>
                      <c:pt idx="5221">
                        <c:v>5222</c:v>
                      </c:pt>
                      <c:pt idx="5222">
                        <c:v>5223</c:v>
                      </c:pt>
                      <c:pt idx="5223">
                        <c:v>5224</c:v>
                      </c:pt>
                      <c:pt idx="5224">
                        <c:v>5225</c:v>
                      </c:pt>
                      <c:pt idx="5225">
                        <c:v>5226</c:v>
                      </c:pt>
                      <c:pt idx="5226">
                        <c:v>5227</c:v>
                      </c:pt>
                      <c:pt idx="5227">
                        <c:v>5228</c:v>
                      </c:pt>
                      <c:pt idx="5228">
                        <c:v>5229</c:v>
                      </c:pt>
                      <c:pt idx="5229">
                        <c:v>5230</c:v>
                      </c:pt>
                      <c:pt idx="5230">
                        <c:v>5231</c:v>
                      </c:pt>
                      <c:pt idx="5231">
                        <c:v>5232</c:v>
                      </c:pt>
                      <c:pt idx="5232">
                        <c:v>5233</c:v>
                      </c:pt>
                      <c:pt idx="5233">
                        <c:v>5234</c:v>
                      </c:pt>
                      <c:pt idx="5234">
                        <c:v>5235</c:v>
                      </c:pt>
                      <c:pt idx="5235">
                        <c:v>5236</c:v>
                      </c:pt>
                      <c:pt idx="5236">
                        <c:v>5237</c:v>
                      </c:pt>
                      <c:pt idx="5237">
                        <c:v>5238</c:v>
                      </c:pt>
                      <c:pt idx="5238">
                        <c:v>5239</c:v>
                      </c:pt>
                      <c:pt idx="5239">
                        <c:v>5240</c:v>
                      </c:pt>
                      <c:pt idx="5240">
                        <c:v>5241</c:v>
                      </c:pt>
                      <c:pt idx="5241">
                        <c:v>5242</c:v>
                      </c:pt>
                      <c:pt idx="5242">
                        <c:v>5243</c:v>
                      </c:pt>
                      <c:pt idx="5243">
                        <c:v>5244</c:v>
                      </c:pt>
                      <c:pt idx="5244">
                        <c:v>5245</c:v>
                      </c:pt>
                      <c:pt idx="5245">
                        <c:v>5246</c:v>
                      </c:pt>
                      <c:pt idx="5246">
                        <c:v>5247</c:v>
                      </c:pt>
                      <c:pt idx="5247">
                        <c:v>5248</c:v>
                      </c:pt>
                      <c:pt idx="5248">
                        <c:v>5249</c:v>
                      </c:pt>
                      <c:pt idx="5249">
                        <c:v>5250</c:v>
                      </c:pt>
                      <c:pt idx="5250">
                        <c:v>5251</c:v>
                      </c:pt>
                      <c:pt idx="5251">
                        <c:v>5252</c:v>
                      </c:pt>
                      <c:pt idx="5252">
                        <c:v>5253</c:v>
                      </c:pt>
                      <c:pt idx="5253">
                        <c:v>5254</c:v>
                      </c:pt>
                      <c:pt idx="5254">
                        <c:v>5255</c:v>
                      </c:pt>
                      <c:pt idx="5255">
                        <c:v>5256</c:v>
                      </c:pt>
                      <c:pt idx="5256">
                        <c:v>5257</c:v>
                      </c:pt>
                      <c:pt idx="5257">
                        <c:v>5258</c:v>
                      </c:pt>
                      <c:pt idx="5258">
                        <c:v>5259</c:v>
                      </c:pt>
                      <c:pt idx="5259">
                        <c:v>5260</c:v>
                      </c:pt>
                      <c:pt idx="5260">
                        <c:v>5261</c:v>
                      </c:pt>
                      <c:pt idx="5261">
                        <c:v>5262</c:v>
                      </c:pt>
                      <c:pt idx="5262">
                        <c:v>5263</c:v>
                      </c:pt>
                      <c:pt idx="5263">
                        <c:v>5264</c:v>
                      </c:pt>
                      <c:pt idx="5264">
                        <c:v>5265</c:v>
                      </c:pt>
                      <c:pt idx="5265">
                        <c:v>5266</c:v>
                      </c:pt>
                      <c:pt idx="5266">
                        <c:v>5267</c:v>
                      </c:pt>
                      <c:pt idx="5267">
                        <c:v>5268</c:v>
                      </c:pt>
                      <c:pt idx="5268">
                        <c:v>5269</c:v>
                      </c:pt>
                      <c:pt idx="5269">
                        <c:v>5270</c:v>
                      </c:pt>
                      <c:pt idx="5270">
                        <c:v>5271</c:v>
                      </c:pt>
                      <c:pt idx="5271">
                        <c:v>5272</c:v>
                      </c:pt>
                      <c:pt idx="5272">
                        <c:v>5273</c:v>
                      </c:pt>
                      <c:pt idx="5273">
                        <c:v>5274</c:v>
                      </c:pt>
                      <c:pt idx="5274">
                        <c:v>5275</c:v>
                      </c:pt>
                      <c:pt idx="5275">
                        <c:v>5276</c:v>
                      </c:pt>
                      <c:pt idx="5276">
                        <c:v>5277</c:v>
                      </c:pt>
                      <c:pt idx="5277">
                        <c:v>5278</c:v>
                      </c:pt>
                      <c:pt idx="5278">
                        <c:v>5279</c:v>
                      </c:pt>
                      <c:pt idx="5279">
                        <c:v>5280</c:v>
                      </c:pt>
                      <c:pt idx="5280">
                        <c:v>5281</c:v>
                      </c:pt>
                      <c:pt idx="5281">
                        <c:v>5282</c:v>
                      </c:pt>
                      <c:pt idx="5282">
                        <c:v>5283</c:v>
                      </c:pt>
                      <c:pt idx="5283">
                        <c:v>5284</c:v>
                      </c:pt>
                      <c:pt idx="5284">
                        <c:v>5285</c:v>
                      </c:pt>
                      <c:pt idx="5285">
                        <c:v>5286</c:v>
                      </c:pt>
                      <c:pt idx="5286">
                        <c:v>5287</c:v>
                      </c:pt>
                      <c:pt idx="5287">
                        <c:v>5288</c:v>
                      </c:pt>
                      <c:pt idx="5288">
                        <c:v>5289</c:v>
                      </c:pt>
                      <c:pt idx="5289">
                        <c:v>5290</c:v>
                      </c:pt>
                      <c:pt idx="5290">
                        <c:v>5291</c:v>
                      </c:pt>
                      <c:pt idx="5291">
                        <c:v>5292</c:v>
                      </c:pt>
                      <c:pt idx="5292">
                        <c:v>5293</c:v>
                      </c:pt>
                      <c:pt idx="5293">
                        <c:v>5294</c:v>
                      </c:pt>
                      <c:pt idx="5294">
                        <c:v>5295</c:v>
                      </c:pt>
                      <c:pt idx="5295">
                        <c:v>5296</c:v>
                      </c:pt>
                      <c:pt idx="5296">
                        <c:v>5297</c:v>
                      </c:pt>
                      <c:pt idx="5297">
                        <c:v>5298</c:v>
                      </c:pt>
                      <c:pt idx="5298">
                        <c:v>5299</c:v>
                      </c:pt>
                      <c:pt idx="5299">
                        <c:v>5300</c:v>
                      </c:pt>
                      <c:pt idx="5300">
                        <c:v>5301</c:v>
                      </c:pt>
                      <c:pt idx="5301">
                        <c:v>5302</c:v>
                      </c:pt>
                      <c:pt idx="5302">
                        <c:v>5303</c:v>
                      </c:pt>
                      <c:pt idx="5303">
                        <c:v>5304</c:v>
                      </c:pt>
                      <c:pt idx="5304">
                        <c:v>5305</c:v>
                      </c:pt>
                      <c:pt idx="5305">
                        <c:v>5306</c:v>
                      </c:pt>
                      <c:pt idx="5306">
                        <c:v>5307</c:v>
                      </c:pt>
                      <c:pt idx="5307">
                        <c:v>5308</c:v>
                      </c:pt>
                      <c:pt idx="5308">
                        <c:v>5309</c:v>
                      </c:pt>
                      <c:pt idx="5309">
                        <c:v>5310</c:v>
                      </c:pt>
                      <c:pt idx="5310">
                        <c:v>5311</c:v>
                      </c:pt>
                      <c:pt idx="5311">
                        <c:v>5312</c:v>
                      </c:pt>
                      <c:pt idx="5312">
                        <c:v>5313</c:v>
                      </c:pt>
                      <c:pt idx="5313">
                        <c:v>5314</c:v>
                      </c:pt>
                      <c:pt idx="5314">
                        <c:v>5315</c:v>
                      </c:pt>
                      <c:pt idx="5315">
                        <c:v>5316</c:v>
                      </c:pt>
                      <c:pt idx="5316">
                        <c:v>5317</c:v>
                      </c:pt>
                      <c:pt idx="5317">
                        <c:v>5318</c:v>
                      </c:pt>
                      <c:pt idx="5318">
                        <c:v>5319</c:v>
                      </c:pt>
                      <c:pt idx="5319">
                        <c:v>5320</c:v>
                      </c:pt>
                      <c:pt idx="5320">
                        <c:v>5321</c:v>
                      </c:pt>
                      <c:pt idx="5321">
                        <c:v>5322</c:v>
                      </c:pt>
                      <c:pt idx="5322">
                        <c:v>5323</c:v>
                      </c:pt>
                      <c:pt idx="5323">
                        <c:v>5324</c:v>
                      </c:pt>
                      <c:pt idx="5324">
                        <c:v>5325</c:v>
                      </c:pt>
                      <c:pt idx="5325">
                        <c:v>5326</c:v>
                      </c:pt>
                      <c:pt idx="5326">
                        <c:v>5327</c:v>
                      </c:pt>
                      <c:pt idx="5327">
                        <c:v>5328</c:v>
                      </c:pt>
                      <c:pt idx="5328">
                        <c:v>5329</c:v>
                      </c:pt>
                      <c:pt idx="5329">
                        <c:v>5330</c:v>
                      </c:pt>
                      <c:pt idx="5330">
                        <c:v>5331</c:v>
                      </c:pt>
                      <c:pt idx="5331">
                        <c:v>5332</c:v>
                      </c:pt>
                      <c:pt idx="5332">
                        <c:v>5333</c:v>
                      </c:pt>
                      <c:pt idx="5333">
                        <c:v>5334</c:v>
                      </c:pt>
                      <c:pt idx="5334">
                        <c:v>5335</c:v>
                      </c:pt>
                      <c:pt idx="5335">
                        <c:v>5336</c:v>
                      </c:pt>
                      <c:pt idx="5336">
                        <c:v>5337</c:v>
                      </c:pt>
                      <c:pt idx="5337">
                        <c:v>5338</c:v>
                      </c:pt>
                      <c:pt idx="5338">
                        <c:v>5339</c:v>
                      </c:pt>
                      <c:pt idx="5339">
                        <c:v>5340</c:v>
                      </c:pt>
                      <c:pt idx="5340">
                        <c:v>5341</c:v>
                      </c:pt>
                      <c:pt idx="5341">
                        <c:v>5342</c:v>
                      </c:pt>
                      <c:pt idx="5342">
                        <c:v>5343</c:v>
                      </c:pt>
                      <c:pt idx="5343">
                        <c:v>5344</c:v>
                      </c:pt>
                      <c:pt idx="5344">
                        <c:v>5345</c:v>
                      </c:pt>
                      <c:pt idx="5345">
                        <c:v>5346</c:v>
                      </c:pt>
                      <c:pt idx="5346">
                        <c:v>5347</c:v>
                      </c:pt>
                      <c:pt idx="5347">
                        <c:v>5348</c:v>
                      </c:pt>
                      <c:pt idx="5348">
                        <c:v>5349</c:v>
                      </c:pt>
                      <c:pt idx="5349">
                        <c:v>5350</c:v>
                      </c:pt>
                      <c:pt idx="5350">
                        <c:v>5351</c:v>
                      </c:pt>
                      <c:pt idx="5351">
                        <c:v>5352</c:v>
                      </c:pt>
                      <c:pt idx="5352">
                        <c:v>5353</c:v>
                      </c:pt>
                      <c:pt idx="5353">
                        <c:v>5354</c:v>
                      </c:pt>
                      <c:pt idx="5354">
                        <c:v>5355</c:v>
                      </c:pt>
                      <c:pt idx="5355">
                        <c:v>5356</c:v>
                      </c:pt>
                      <c:pt idx="5356">
                        <c:v>5357</c:v>
                      </c:pt>
                      <c:pt idx="5357">
                        <c:v>5358</c:v>
                      </c:pt>
                      <c:pt idx="5358">
                        <c:v>5359</c:v>
                      </c:pt>
                      <c:pt idx="5359">
                        <c:v>5360</c:v>
                      </c:pt>
                      <c:pt idx="5360">
                        <c:v>5361</c:v>
                      </c:pt>
                      <c:pt idx="5361">
                        <c:v>5362</c:v>
                      </c:pt>
                      <c:pt idx="5362">
                        <c:v>5363</c:v>
                      </c:pt>
                      <c:pt idx="5363">
                        <c:v>5364</c:v>
                      </c:pt>
                      <c:pt idx="5364">
                        <c:v>5365</c:v>
                      </c:pt>
                      <c:pt idx="5365">
                        <c:v>5366</c:v>
                      </c:pt>
                      <c:pt idx="5366">
                        <c:v>5367</c:v>
                      </c:pt>
                      <c:pt idx="5367">
                        <c:v>5368</c:v>
                      </c:pt>
                      <c:pt idx="5368">
                        <c:v>5369</c:v>
                      </c:pt>
                      <c:pt idx="5369">
                        <c:v>5370</c:v>
                      </c:pt>
                      <c:pt idx="5370">
                        <c:v>5371</c:v>
                      </c:pt>
                      <c:pt idx="5371">
                        <c:v>5372</c:v>
                      </c:pt>
                      <c:pt idx="5372">
                        <c:v>5373</c:v>
                      </c:pt>
                      <c:pt idx="5373">
                        <c:v>5374</c:v>
                      </c:pt>
                      <c:pt idx="5374">
                        <c:v>5375</c:v>
                      </c:pt>
                      <c:pt idx="5375">
                        <c:v>5376</c:v>
                      </c:pt>
                      <c:pt idx="5376">
                        <c:v>5377</c:v>
                      </c:pt>
                      <c:pt idx="5377">
                        <c:v>5378</c:v>
                      </c:pt>
                      <c:pt idx="5378">
                        <c:v>5379</c:v>
                      </c:pt>
                      <c:pt idx="5379">
                        <c:v>5380</c:v>
                      </c:pt>
                      <c:pt idx="5380">
                        <c:v>5381</c:v>
                      </c:pt>
                      <c:pt idx="5381">
                        <c:v>5382</c:v>
                      </c:pt>
                      <c:pt idx="5382">
                        <c:v>5383</c:v>
                      </c:pt>
                      <c:pt idx="5383">
                        <c:v>5384</c:v>
                      </c:pt>
                      <c:pt idx="5384">
                        <c:v>5385</c:v>
                      </c:pt>
                      <c:pt idx="5385">
                        <c:v>5386</c:v>
                      </c:pt>
                      <c:pt idx="5386">
                        <c:v>5387</c:v>
                      </c:pt>
                      <c:pt idx="5387">
                        <c:v>5388</c:v>
                      </c:pt>
                      <c:pt idx="5388">
                        <c:v>5389</c:v>
                      </c:pt>
                      <c:pt idx="5389">
                        <c:v>5390</c:v>
                      </c:pt>
                      <c:pt idx="5390">
                        <c:v>5391</c:v>
                      </c:pt>
                      <c:pt idx="5391">
                        <c:v>5392</c:v>
                      </c:pt>
                      <c:pt idx="5392">
                        <c:v>5393</c:v>
                      </c:pt>
                      <c:pt idx="5393">
                        <c:v>5394</c:v>
                      </c:pt>
                      <c:pt idx="5394">
                        <c:v>5395</c:v>
                      </c:pt>
                      <c:pt idx="5395">
                        <c:v>5396</c:v>
                      </c:pt>
                      <c:pt idx="5396">
                        <c:v>5397</c:v>
                      </c:pt>
                      <c:pt idx="5397">
                        <c:v>5398</c:v>
                      </c:pt>
                      <c:pt idx="5398">
                        <c:v>5399</c:v>
                      </c:pt>
                      <c:pt idx="5399">
                        <c:v>5400</c:v>
                      </c:pt>
                      <c:pt idx="5400">
                        <c:v>5401</c:v>
                      </c:pt>
                      <c:pt idx="5401">
                        <c:v>5402</c:v>
                      </c:pt>
                      <c:pt idx="5402">
                        <c:v>5403</c:v>
                      </c:pt>
                      <c:pt idx="5403">
                        <c:v>5404</c:v>
                      </c:pt>
                      <c:pt idx="5404">
                        <c:v>5405</c:v>
                      </c:pt>
                      <c:pt idx="5405">
                        <c:v>5406</c:v>
                      </c:pt>
                      <c:pt idx="5406">
                        <c:v>5407</c:v>
                      </c:pt>
                      <c:pt idx="5407">
                        <c:v>5408</c:v>
                      </c:pt>
                      <c:pt idx="5408">
                        <c:v>5409</c:v>
                      </c:pt>
                      <c:pt idx="5409">
                        <c:v>5410</c:v>
                      </c:pt>
                      <c:pt idx="5410">
                        <c:v>5411</c:v>
                      </c:pt>
                      <c:pt idx="5411">
                        <c:v>5412</c:v>
                      </c:pt>
                      <c:pt idx="5412">
                        <c:v>5413</c:v>
                      </c:pt>
                      <c:pt idx="5413">
                        <c:v>5414</c:v>
                      </c:pt>
                      <c:pt idx="5414">
                        <c:v>5415</c:v>
                      </c:pt>
                      <c:pt idx="5415">
                        <c:v>5416</c:v>
                      </c:pt>
                      <c:pt idx="5416">
                        <c:v>5417</c:v>
                      </c:pt>
                      <c:pt idx="5417">
                        <c:v>5418</c:v>
                      </c:pt>
                      <c:pt idx="5418">
                        <c:v>5419</c:v>
                      </c:pt>
                      <c:pt idx="5419">
                        <c:v>5420</c:v>
                      </c:pt>
                      <c:pt idx="5420">
                        <c:v>5421</c:v>
                      </c:pt>
                      <c:pt idx="5421">
                        <c:v>5422</c:v>
                      </c:pt>
                      <c:pt idx="5422">
                        <c:v>5423</c:v>
                      </c:pt>
                      <c:pt idx="5423">
                        <c:v>5424</c:v>
                      </c:pt>
                      <c:pt idx="5424">
                        <c:v>5425</c:v>
                      </c:pt>
                      <c:pt idx="5425">
                        <c:v>5426</c:v>
                      </c:pt>
                      <c:pt idx="5426">
                        <c:v>5427</c:v>
                      </c:pt>
                      <c:pt idx="5427">
                        <c:v>5428</c:v>
                      </c:pt>
                      <c:pt idx="5428">
                        <c:v>5429</c:v>
                      </c:pt>
                      <c:pt idx="5429">
                        <c:v>5430</c:v>
                      </c:pt>
                      <c:pt idx="5430">
                        <c:v>5431</c:v>
                      </c:pt>
                      <c:pt idx="5431">
                        <c:v>5432</c:v>
                      </c:pt>
                      <c:pt idx="5432">
                        <c:v>5433</c:v>
                      </c:pt>
                      <c:pt idx="5433">
                        <c:v>5434</c:v>
                      </c:pt>
                      <c:pt idx="5434">
                        <c:v>5435</c:v>
                      </c:pt>
                      <c:pt idx="5435">
                        <c:v>5436</c:v>
                      </c:pt>
                      <c:pt idx="5436">
                        <c:v>5437</c:v>
                      </c:pt>
                      <c:pt idx="5437">
                        <c:v>5438</c:v>
                      </c:pt>
                      <c:pt idx="5438">
                        <c:v>5439</c:v>
                      </c:pt>
                      <c:pt idx="5439">
                        <c:v>5440</c:v>
                      </c:pt>
                      <c:pt idx="5440">
                        <c:v>5441</c:v>
                      </c:pt>
                      <c:pt idx="5441">
                        <c:v>5442</c:v>
                      </c:pt>
                      <c:pt idx="5442">
                        <c:v>5443</c:v>
                      </c:pt>
                      <c:pt idx="5443">
                        <c:v>5444</c:v>
                      </c:pt>
                      <c:pt idx="5444">
                        <c:v>5445</c:v>
                      </c:pt>
                      <c:pt idx="5445">
                        <c:v>5446</c:v>
                      </c:pt>
                      <c:pt idx="5446">
                        <c:v>5447</c:v>
                      </c:pt>
                      <c:pt idx="5447">
                        <c:v>5448</c:v>
                      </c:pt>
                      <c:pt idx="5448">
                        <c:v>5449</c:v>
                      </c:pt>
                      <c:pt idx="5449">
                        <c:v>5450</c:v>
                      </c:pt>
                      <c:pt idx="5450">
                        <c:v>5451</c:v>
                      </c:pt>
                      <c:pt idx="5451">
                        <c:v>5452</c:v>
                      </c:pt>
                      <c:pt idx="5452">
                        <c:v>5453</c:v>
                      </c:pt>
                      <c:pt idx="5453">
                        <c:v>5454</c:v>
                      </c:pt>
                      <c:pt idx="5454">
                        <c:v>5455</c:v>
                      </c:pt>
                      <c:pt idx="5455">
                        <c:v>5456</c:v>
                      </c:pt>
                      <c:pt idx="5456">
                        <c:v>5457</c:v>
                      </c:pt>
                      <c:pt idx="5457">
                        <c:v>5458</c:v>
                      </c:pt>
                      <c:pt idx="5458">
                        <c:v>5459</c:v>
                      </c:pt>
                      <c:pt idx="5459">
                        <c:v>5460</c:v>
                      </c:pt>
                      <c:pt idx="5460">
                        <c:v>5461</c:v>
                      </c:pt>
                      <c:pt idx="5461">
                        <c:v>5462</c:v>
                      </c:pt>
                      <c:pt idx="5462">
                        <c:v>5463</c:v>
                      </c:pt>
                      <c:pt idx="5463">
                        <c:v>5464</c:v>
                      </c:pt>
                      <c:pt idx="5464">
                        <c:v>5465</c:v>
                      </c:pt>
                      <c:pt idx="5465">
                        <c:v>5466</c:v>
                      </c:pt>
                      <c:pt idx="5466">
                        <c:v>5467</c:v>
                      </c:pt>
                      <c:pt idx="5467">
                        <c:v>5468</c:v>
                      </c:pt>
                      <c:pt idx="5468">
                        <c:v>5469</c:v>
                      </c:pt>
                      <c:pt idx="5469">
                        <c:v>5470</c:v>
                      </c:pt>
                      <c:pt idx="5470">
                        <c:v>5471</c:v>
                      </c:pt>
                      <c:pt idx="5471">
                        <c:v>5472</c:v>
                      </c:pt>
                      <c:pt idx="5472">
                        <c:v>5473</c:v>
                      </c:pt>
                      <c:pt idx="5473">
                        <c:v>5474</c:v>
                      </c:pt>
                      <c:pt idx="5474">
                        <c:v>5475</c:v>
                      </c:pt>
                      <c:pt idx="5475">
                        <c:v>5476</c:v>
                      </c:pt>
                      <c:pt idx="5476">
                        <c:v>5477</c:v>
                      </c:pt>
                      <c:pt idx="5477">
                        <c:v>5478</c:v>
                      </c:pt>
                      <c:pt idx="5478">
                        <c:v>5479</c:v>
                      </c:pt>
                      <c:pt idx="5479">
                        <c:v>5480</c:v>
                      </c:pt>
                      <c:pt idx="5480">
                        <c:v>5481</c:v>
                      </c:pt>
                      <c:pt idx="5481">
                        <c:v>5482</c:v>
                      </c:pt>
                      <c:pt idx="5482">
                        <c:v>5483</c:v>
                      </c:pt>
                      <c:pt idx="5483">
                        <c:v>5484</c:v>
                      </c:pt>
                      <c:pt idx="5484">
                        <c:v>5485</c:v>
                      </c:pt>
                      <c:pt idx="5485">
                        <c:v>5486</c:v>
                      </c:pt>
                      <c:pt idx="5486">
                        <c:v>5487</c:v>
                      </c:pt>
                      <c:pt idx="5487">
                        <c:v>5488</c:v>
                      </c:pt>
                      <c:pt idx="5488">
                        <c:v>5489</c:v>
                      </c:pt>
                      <c:pt idx="5489">
                        <c:v>5490</c:v>
                      </c:pt>
                      <c:pt idx="5490">
                        <c:v>5491</c:v>
                      </c:pt>
                      <c:pt idx="5491">
                        <c:v>5492</c:v>
                      </c:pt>
                      <c:pt idx="5492">
                        <c:v>5493</c:v>
                      </c:pt>
                      <c:pt idx="5493">
                        <c:v>5494</c:v>
                      </c:pt>
                      <c:pt idx="5494">
                        <c:v>5495</c:v>
                      </c:pt>
                      <c:pt idx="5495">
                        <c:v>5496</c:v>
                      </c:pt>
                      <c:pt idx="5496">
                        <c:v>5497</c:v>
                      </c:pt>
                      <c:pt idx="5497">
                        <c:v>5498</c:v>
                      </c:pt>
                      <c:pt idx="5498">
                        <c:v>5499</c:v>
                      </c:pt>
                      <c:pt idx="5499">
                        <c:v>5500</c:v>
                      </c:pt>
                      <c:pt idx="5500">
                        <c:v>5501</c:v>
                      </c:pt>
                      <c:pt idx="5501">
                        <c:v>5502</c:v>
                      </c:pt>
                      <c:pt idx="5502">
                        <c:v>5503</c:v>
                      </c:pt>
                      <c:pt idx="5503">
                        <c:v>5504</c:v>
                      </c:pt>
                      <c:pt idx="5504">
                        <c:v>5505</c:v>
                      </c:pt>
                      <c:pt idx="5505">
                        <c:v>5506</c:v>
                      </c:pt>
                      <c:pt idx="5506">
                        <c:v>5507</c:v>
                      </c:pt>
                      <c:pt idx="5507">
                        <c:v>5508</c:v>
                      </c:pt>
                      <c:pt idx="5508">
                        <c:v>5509</c:v>
                      </c:pt>
                      <c:pt idx="5509">
                        <c:v>5510</c:v>
                      </c:pt>
                      <c:pt idx="5510">
                        <c:v>5511</c:v>
                      </c:pt>
                      <c:pt idx="5511">
                        <c:v>5512</c:v>
                      </c:pt>
                      <c:pt idx="5512">
                        <c:v>5513</c:v>
                      </c:pt>
                      <c:pt idx="5513">
                        <c:v>5514</c:v>
                      </c:pt>
                      <c:pt idx="5514">
                        <c:v>5515</c:v>
                      </c:pt>
                      <c:pt idx="5515">
                        <c:v>5516</c:v>
                      </c:pt>
                      <c:pt idx="5516">
                        <c:v>5517</c:v>
                      </c:pt>
                      <c:pt idx="5517">
                        <c:v>5518</c:v>
                      </c:pt>
                      <c:pt idx="5518">
                        <c:v>5519</c:v>
                      </c:pt>
                      <c:pt idx="5519">
                        <c:v>5520</c:v>
                      </c:pt>
                      <c:pt idx="5520">
                        <c:v>5521</c:v>
                      </c:pt>
                      <c:pt idx="5521">
                        <c:v>5522</c:v>
                      </c:pt>
                      <c:pt idx="5522">
                        <c:v>5523</c:v>
                      </c:pt>
                      <c:pt idx="5523">
                        <c:v>5524</c:v>
                      </c:pt>
                      <c:pt idx="5524">
                        <c:v>5525</c:v>
                      </c:pt>
                      <c:pt idx="5525">
                        <c:v>5526</c:v>
                      </c:pt>
                      <c:pt idx="5526">
                        <c:v>5527</c:v>
                      </c:pt>
                      <c:pt idx="5527">
                        <c:v>5528</c:v>
                      </c:pt>
                      <c:pt idx="5528">
                        <c:v>5529</c:v>
                      </c:pt>
                      <c:pt idx="5529">
                        <c:v>5530</c:v>
                      </c:pt>
                      <c:pt idx="5530">
                        <c:v>5531</c:v>
                      </c:pt>
                      <c:pt idx="5531">
                        <c:v>5532</c:v>
                      </c:pt>
                      <c:pt idx="5532">
                        <c:v>5533</c:v>
                      </c:pt>
                      <c:pt idx="5533">
                        <c:v>5534</c:v>
                      </c:pt>
                      <c:pt idx="5534">
                        <c:v>5535</c:v>
                      </c:pt>
                      <c:pt idx="5535">
                        <c:v>5536</c:v>
                      </c:pt>
                      <c:pt idx="5536">
                        <c:v>5537</c:v>
                      </c:pt>
                      <c:pt idx="5537">
                        <c:v>5538</c:v>
                      </c:pt>
                      <c:pt idx="5538">
                        <c:v>5539</c:v>
                      </c:pt>
                      <c:pt idx="5539">
                        <c:v>5540</c:v>
                      </c:pt>
                      <c:pt idx="5540">
                        <c:v>5541</c:v>
                      </c:pt>
                      <c:pt idx="5541">
                        <c:v>5542</c:v>
                      </c:pt>
                      <c:pt idx="5542">
                        <c:v>5543</c:v>
                      </c:pt>
                      <c:pt idx="5543">
                        <c:v>5544</c:v>
                      </c:pt>
                      <c:pt idx="5544">
                        <c:v>5545</c:v>
                      </c:pt>
                      <c:pt idx="5545">
                        <c:v>5546</c:v>
                      </c:pt>
                      <c:pt idx="5546">
                        <c:v>5547</c:v>
                      </c:pt>
                      <c:pt idx="5547">
                        <c:v>5548</c:v>
                      </c:pt>
                      <c:pt idx="5548">
                        <c:v>5549</c:v>
                      </c:pt>
                      <c:pt idx="5549">
                        <c:v>5550</c:v>
                      </c:pt>
                      <c:pt idx="5550">
                        <c:v>5551</c:v>
                      </c:pt>
                      <c:pt idx="5551">
                        <c:v>5552</c:v>
                      </c:pt>
                      <c:pt idx="5552">
                        <c:v>5553</c:v>
                      </c:pt>
                      <c:pt idx="5553">
                        <c:v>5554</c:v>
                      </c:pt>
                      <c:pt idx="5554">
                        <c:v>5555</c:v>
                      </c:pt>
                      <c:pt idx="5555">
                        <c:v>5556</c:v>
                      </c:pt>
                      <c:pt idx="5556">
                        <c:v>5557</c:v>
                      </c:pt>
                      <c:pt idx="5557">
                        <c:v>5558</c:v>
                      </c:pt>
                      <c:pt idx="5558">
                        <c:v>5559</c:v>
                      </c:pt>
                      <c:pt idx="5559">
                        <c:v>5560</c:v>
                      </c:pt>
                      <c:pt idx="5560">
                        <c:v>5561</c:v>
                      </c:pt>
                      <c:pt idx="5561">
                        <c:v>5562</c:v>
                      </c:pt>
                      <c:pt idx="5562">
                        <c:v>5563</c:v>
                      </c:pt>
                      <c:pt idx="5563">
                        <c:v>5564</c:v>
                      </c:pt>
                      <c:pt idx="5564">
                        <c:v>5565</c:v>
                      </c:pt>
                      <c:pt idx="5565">
                        <c:v>5566</c:v>
                      </c:pt>
                      <c:pt idx="5566">
                        <c:v>5567</c:v>
                      </c:pt>
                      <c:pt idx="5567">
                        <c:v>5568</c:v>
                      </c:pt>
                      <c:pt idx="5568">
                        <c:v>5569</c:v>
                      </c:pt>
                      <c:pt idx="5569">
                        <c:v>5570</c:v>
                      </c:pt>
                      <c:pt idx="5570">
                        <c:v>5571</c:v>
                      </c:pt>
                      <c:pt idx="5571">
                        <c:v>5572</c:v>
                      </c:pt>
                      <c:pt idx="5572">
                        <c:v>5573</c:v>
                      </c:pt>
                      <c:pt idx="5573">
                        <c:v>5574</c:v>
                      </c:pt>
                      <c:pt idx="5574">
                        <c:v>5575</c:v>
                      </c:pt>
                      <c:pt idx="5575">
                        <c:v>5576</c:v>
                      </c:pt>
                      <c:pt idx="5576">
                        <c:v>5577</c:v>
                      </c:pt>
                      <c:pt idx="5577">
                        <c:v>5578</c:v>
                      </c:pt>
                      <c:pt idx="5578">
                        <c:v>5579</c:v>
                      </c:pt>
                      <c:pt idx="5579">
                        <c:v>5580</c:v>
                      </c:pt>
                      <c:pt idx="5580">
                        <c:v>5581</c:v>
                      </c:pt>
                      <c:pt idx="5581">
                        <c:v>5582</c:v>
                      </c:pt>
                      <c:pt idx="5582">
                        <c:v>5583</c:v>
                      </c:pt>
                      <c:pt idx="5583">
                        <c:v>5584</c:v>
                      </c:pt>
                      <c:pt idx="5584">
                        <c:v>5585</c:v>
                      </c:pt>
                      <c:pt idx="5585">
                        <c:v>5586</c:v>
                      </c:pt>
                      <c:pt idx="5586">
                        <c:v>5587</c:v>
                      </c:pt>
                      <c:pt idx="5587">
                        <c:v>5588</c:v>
                      </c:pt>
                      <c:pt idx="5588">
                        <c:v>5589</c:v>
                      </c:pt>
                      <c:pt idx="5589">
                        <c:v>5590</c:v>
                      </c:pt>
                      <c:pt idx="5590">
                        <c:v>5591</c:v>
                      </c:pt>
                      <c:pt idx="5591">
                        <c:v>5592</c:v>
                      </c:pt>
                      <c:pt idx="5592">
                        <c:v>5593</c:v>
                      </c:pt>
                      <c:pt idx="5593">
                        <c:v>5594</c:v>
                      </c:pt>
                      <c:pt idx="5594">
                        <c:v>5595</c:v>
                      </c:pt>
                      <c:pt idx="5595">
                        <c:v>5596</c:v>
                      </c:pt>
                      <c:pt idx="5596">
                        <c:v>5597</c:v>
                      </c:pt>
                      <c:pt idx="5597">
                        <c:v>5598</c:v>
                      </c:pt>
                      <c:pt idx="5598">
                        <c:v>5599</c:v>
                      </c:pt>
                      <c:pt idx="5599">
                        <c:v>5600</c:v>
                      </c:pt>
                      <c:pt idx="5600">
                        <c:v>5601</c:v>
                      </c:pt>
                      <c:pt idx="5601">
                        <c:v>5602</c:v>
                      </c:pt>
                      <c:pt idx="5602">
                        <c:v>5603</c:v>
                      </c:pt>
                      <c:pt idx="5603">
                        <c:v>5604</c:v>
                      </c:pt>
                      <c:pt idx="5604">
                        <c:v>5605</c:v>
                      </c:pt>
                      <c:pt idx="5605">
                        <c:v>5606</c:v>
                      </c:pt>
                      <c:pt idx="5606">
                        <c:v>5607</c:v>
                      </c:pt>
                      <c:pt idx="5607">
                        <c:v>5608</c:v>
                      </c:pt>
                      <c:pt idx="5608">
                        <c:v>5609</c:v>
                      </c:pt>
                      <c:pt idx="5609">
                        <c:v>5610</c:v>
                      </c:pt>
                      <c:pt idx="5610">
                        <c:v>5611</c:v>
                      </c:pt>
                      <c:pt idx="5611">
                        <c:v>5612</c:v>
                      </c:pt>
                      <c:pt idx="5612">
                        <c:v>5613</c:v>
                      </c:pt>
                      <c:pt idx="5613">
                        <c:v>5614</c:v>
                      </c:pt>
                      <c:pt idx="5614">
                        <c:v>5615</c:v>
                      </c:pt>
                      <c:pt idx="5615">
                        <c:v>5616</c:v>
                      </c:pt>
                      <c:pt idx="5616">
                        <c:v>5617</c:v>
                      </c:pt>
                      <c:pt idx="5617">
                        <c:v>5618</c:v>
                      </c:pt>
                      <c:pt idx="5618">
                        <c:v>5619</c:v>
                      </c:pt>
                      <c:pt idx="5619">
                        <c:v>5620</c:v>
                      </c:pt>
                      <c:pt idx="5620">
                        <c:v>5621</c:v>
                      </c:pt>
                      <c:pt idx="5621">
                        <c:v>5622</c:v>
                      </c:pt>
                      <c:pt idx="5622">
                        <c:v>5623</c:v>
                      </c:pt>
                      <c:pt idx="5623">
                        <c:v>5624</c:v>
                      </c:pt>
                      <c:pt idx="5624">
                        <c:v>5625</c:v>
                      </c:pt>
                      <c:pt idx="5625">
                        <c:v>5626</c:v>
                      </c:pt>
                      <c:pt idx="5626">
                        <c:v>5627</c:v>
                      </c:pt>
                      <c:pt idx="5627">
                        <c:v>5628</c:v>
                      </c:pt>
                      <c:pt idx="5628">
                        <c:v>5629</c:v>
                      </c:pt>
                      <c:pt idx="5629">
                        <c:v>5630</c:v>
                      </c:pt>
                      <c:pt idx="5630">
                        <c:v>5631</c:v>
                      </c:pt>
                      <c:pt idx="5631">
                        <c:v>5632</c:v>
                      </c:pt>
                      <c:pt idx="5632">
                        <c:v>5633</c:v>
                      </c:pt>
                      <c:pt idx="5633">
                        <c:v>5634</c:v>
                      </c:pt>
                      <c:pt idx="5634">
                        <c:v>5635</c:v>
                      </c:pt>
                      <c:pt idx="5635">
                        <c:v>5636</c:v>
                      </c:pt>
                      <c:pt idx="5636">
                        <c:v>5637</c:v>
                      </c:pt>
                      <c:pt idx="5637">
                        <c:v>5638</c:v>
                      </c:pt>
                      <c:pt idx="5638">
                        <c:v>5639</c:v>
                      </c:pt>
                      <c:pt idx="5639">
                        <c:v>5640</c:v>
                      </c:pt>
                      <c:pt idx="5640">
                        <c:v>5641</c:v>
                      </c:pt>
                      <c:pt idx="5641">
                        <c:v>5642</c:v>
                      </c:pt>
                      <c:pt idx="5642">
                        <c:v>5643</c:v>
                      </c:pt>
                      <c:pt idx="5643">
                        <c:v>5644</c:v>
                      </c:pt>
                      <c:pt idx="5644">
                        <c:v>5645</c:v>
                      </c:pt>
                      <c:pt idx="5645">
                        <c:v>5646</c:v>
                      </c:pt>
                      <c:pt idx="5646">
                        <c:v>5647</c:v>
                      </c:pt>
                      <c:pt idx="5647">
                        <c:v>5648</c:v>
                      </c:pt>
                      <c:pt idx="5648">
                        <c:v>5649</c:v>
                      </c:pt>
                      <c:pt idx="5649">
                        <c:v>5650</c:v>
                      </c:pt>
                      <c:pt idx="5650">
                        <c:v>5651</c:v>
                      </c:pt>
                      <c:pt idx="5651">
                        <c:v>5652</c:v>
                      </c:pt>
                      <c:pt idx="5652">
                        <c:v>5653</c:v>
                      </c:pt>
                      <c:pt idx="5653">
                        <c:v>5654</c:v>
                      </c:pt>
                      <c:pt idx="5654">
                        <c:v>5655</c:v>
                      </c:pt>
                      <c:pt idx="5655">
                        <c:v>5656</c:v>
                      </c:pt>
                      <c:pt idx="5656">
                        <c:v>5657</c:v>
                      </c:pt>
                      <c:pt idx="5657">
                        <c:v>5658</c:v>
                      </c:pt>
                      <c:pt idx="5658">
                        <c:v>5659</c:v>
                      </c:pt>
                      <c:pt idx="5659">
                        <c:v>5660</c:v>
                      </c:pt>
                      <c:pt idx="5660">
                        <c:v>5661</c:v>
                      </c:pt>
                      <c:pt idx="5661">
                        <c:v>5662</c:v>
                      </c:pt>
                      <c:pt idx="5662">
                        <c:v>5663</c:v>
                      </c:pt>
                      <c:pt idx="5663">
                        <c:v>5664</c:v>
                      </c:pt>
                      <c:pt idx="5664">
                        <c:v>5665</c:v>
                      </c:pt>
                      <c:pt idx="5665">
                        <c:v>5666</c:v>
                      </c:pt>
                      <c:pt idx="5666">
                        <c:v>5667</c:v>
                      </c:pt>
                      <c:pt idx="5667">
                        <c:v>5668</c:v>
                      </c:pt>
                      <c:pt idx="5668">
                        <c:v>5669</c:v>
                      </c:pt>
                      <c:pt idx="5669">
                        <c:v>5670</c:v>
                      </c:pt>
                      <c:pt idx="5670">
                        <c:v>5671</c:v>
                      </c:pt>
                      <c:pt idx="5671">
                        <c:v>5672</c:v>
                      </c:pt>
                      <c:pt idx="5672">
                        <c:v>5673</c:v>
                      </c:pt>
                      <c:pt idx="5673">
                        <c:v>5674</c:v>
                      </c:pt>
                      <c:pt idx="5674">
                        <c:v>5675</c:v>
                      </c:pt>
                      <c:pt idx="5675">
                        <c:v>5676</c:v>
                      </c:pt>
                      <c:pt idx="5676">
                        <c:v>5677</c:v>
                      </c:pt>
                      <c:pt idx="5677">
                        <c:v>5678</c:v>
                      </c:pt>
                      <c:pt idx="5678">
                        <c:v>5679</c:v>
                      </c:pt>
                      <c:pt idx="5679">
                        <c:v>5680</c:v>
                      </c:pt>
                      <c:pt idx="5680">
                        <c:v>5681</c:v>
                      </c:pt>
                      <c:pt idx="5681">
                        <c:v>5682</c:v>
                      </c:pt>
                      <c:pt idx="5682">
                        <c:v>5683</c:v>
                      </c:pt>
                      <c:pt idx="5683">
                        <c:v>5684</c:v>
                      </c:pt>
                      <c:pt idx="5684">
                        <c:v>5685</c:v>
                      </c:pt>
                      <c:pt idx="5685">
                        <c:v>5686</c:v>
                      </c:pt>
                      <c:pt idx="5686">
                        <c:v>5687</c:v>
                      </c:pt>
                      <c:pt idx="5687">
                        <c:v>5688</c:v>
                      </c:pt>
                      <c:pt idx="5688">
                        <c:v>5689</c:v>
                      </c:pt>
                      <c:pt idx="5689">
                        <c:v>5690</c:v>
                      </c:pt>
                      <c:pt idx="5690">
                        <c:v>5691</c:v>
                      </c:pt>
                      <c:pt idx="5691">
                        <c:v>5692</c:v>
                      </c:pt>
                      <c:pt idx="5692">
                        <c:v>5693</c:v>
                      </c:pt>
                      <c:pt idx="5693">
                        <c:v>5694</c:v>
                      </c:pt>
                      <c:pt idx="5694">
                        <c:v>5695</c:v>
                      </c:pt>
                      <c:pt idx="5695">
                        <c:v>5696</c:v>
                      </c:pt>
                      <c:pt idx="5696">
                        <c:v>5697</c:v>
                      </c:pt>
                      <c:pt idx="5697">
                        <c:v>5698</c:v>
                      </c:pt>
                      <c:pt idx="5698">
                        <c:v>5699</c:v>
                      </c:pt>
                      <c:pt idx="5699">
                        <c:v>5700</c:v>
                      </c:pt>
                      <c:pt idx="5700">
                        <c:v>5701</c:v>
                      </c:pt>
                      <c:pt idx="5701">
                        <c:v>5702</c:v>
                      </c:pt>
                      <c:pt idx="5702">
                        <c:v>5703</c:v>
                      </c:pt>
                      <c:pt idx="5703">
                        <c:v>5704</c:v>
                      </c:pt>
                      <c:pt idx="5704">
                        <c:v>5705</c:v>
                      </c:pt>
                      <c:pt idx="5705">
                        <c:v>5706</c:v>
                      </c:pt>
                      <c:pt idx="5706">
                        <c:v>5707</c:v>
                      </c:pt>
                      <c:pt idx="5707">
                        <c:v>5708</c:v>
                      </c:pt>
                      <c:pt idx="5708">
                        <c:v>5709</c:v>
                      </c:pt>
                      <c:pt idx="5709">
                        <c:v>5710</c:v>
                      </c:pt>
                      <c:pt idx="5710">
                        <c:v>5711</c:v>
                      </c:pt>
                      <c:pt idx="5711">
                        <c:v>5712</c:v>
                      </c:pt>
                      <c:pt idx="5712">
                        <c:v>5713</c:v>
                      </c:pt>
                      <c:pt idx="5713">
                        <c:v>5714</c:v>
                      </c:pt>
                      <c:pt idx="5714">
                        <c:v>5715</c:v>
                      </c:pt>
                      <c:pt idx="5715">
                        <c:v>5716</c:v>
                      </c:pt>
                      <c:pt idx="5716">
                        <c:v>5717</c:v>
                      </c:pt>
                      <c:pt idx="5717">
                        <c:v>5718</c:v>
                      </c:pt>
                      <c:pt idx="5718">
                        <c:v>5719</c:v>
                      </c:pt>
                      <c:pt idx="5719">
                        <c:v>5720</c:v>
                      </c:pt>
                      <c:pt idx="5720">
                        <c:v>5721</c:v>
                      </c:pt>
                      <c:pt idx="5721">
                        <c:v>5722</c:v>
                      </c:pt>
                      <c:pt idx="5722">
                        <c:v>5723</c:v>
                      </c:pt>
                      <c:pt idx="5723">
                        <c:v>5724</c:v>
                      </c:pt>
                      <c:pt idx="5724">
                        <c:v>5725</c:v>
                      </c:pt>
                      <c:pt idx="5725">
                        <c:v>5726</c:v>
                      </c:pt>
                      <c:pt idx="5726">
                        <c:v>5727</c:v>
                      </c:pt>
                      <c:pt idx="5727">
                        <c:v>5728</c:v>
                      </c:pt>
                      <c:pt idx="5728">
                        <c:v>5729</c:v>
                      </c:pt>
                      <c:pt idx="5729">
                        <c:v>5730</c:v>
                      </c:pt>
                      <c:pt idx="5730">
                        <c:v>5731</c:v>
                      </c:pt>
                      <c:pt idx="5731">
                        <c:v>5732</c:v>
                      </c:pt>
                      <c:pt idx="5732">
                        <c:v>5733</c:v>
                      </c:pt>
                      <c:pt idx="5733">
                        <c:v>5734</c:v>
                      </c:pt>
                      <c:pt idx="5734">
                        <c:v>5735</c:v>
                      </c:pt>
                      <c:pt idx="5735">
                        <c:v>5736</c:v>
                      </c:pt>
                      <c:pt idx="5736">
                        <c:v>5737</c:v>
                      </c:pt>
                      <c:pt idx="5737">
                        <c:v>5738</c:v>
                      </c:pt>
                      <c:pt idx="5738">
                        <c:v>5739</c:v>
                      </c:pt>
                      <c:pt idx="5739">
                        <c:v>5740</c:v>
                      </c:pt>
                      <c:pt idx="5740">
                        <c:v>5741</c:v>
                      </c:pt>
                      <c:pt idx="5741">
                        <c:v>5742</c:v>
                      </c:pt>
                      <c:pt idx="5742">
                        <c:v>5743</c:v>
                      </c:pt>
                      <c:pt idx="5743">
                        <c:v>5744</c:v>
                      </c:pt>
                      <c:pt idx="5744">
                        <c:v>5745</c:v>
                      </c:pt>
                      <c:pt idx="5745">
                        <c:v>5746</c:v>
                      </c:pt>
                      <c:pt idx="5746">
                        <c:v>5747</c:v>
                      </c:pt>
                      <c:pt idx="5747">
                        <c:v>5748</c:v>
                      </c:pt>
                      <c:pt idx="5748">
                        <c:v>5749</c:v>
                      </c:pt>
                      <c:pt idx="5749">
                        <c:v>5750</c:v>
                      </c:pt>
                      <c:pt idx="5750">
                        <c:v>5751</c:v>
                      </c:pt>
                      <c:pt idx="5751">
                        <c:v>5752</c:v>
                      </c:pt>
                      <c:pt idx="5752">
                        <c:v>5753</c:v>
                      </c:pt>
                      <c:pt idx="5753">
                        <c:v>5754</c:v>
                      </c:pt>
                      <c:pt idx="5754">
                        <c:v>5755</c:v>
                      </c:pt>
                      <c:pt idx="5755">
                        <c:v>5756</c:v>
                      </c:pt>
                      <c:pt idx="5756">
                        <c:v>5757</c:v>
                      </c:pt>
                      <c:pt idx="5757">
                        <c:v>5758</c:v>
                      </c:pt>
                      <c:pt idx="5758">
                        <c:v>5759</c:v>
                      </c:pt>
                      <c:pt idx="5759">
                        <c:v>5760</c:v>
                      </c:pt>
                      <c:pt idx="5760">
                        <c:v>5761</c:v>
                      </c:pt>
                      <c:pt idx="5761">
                        <c:v>5762</c:v>
                      </c:pt>
                      <c:pt idx="5762">
                        <c:v>5763</c:v>
                      </c:pt>
                      <c:pt idx="5763">
                        <c:v>5764</c:v>
                      </c:pt>
                      <c:pt idx="5764">
                        <c:v>5765</c:v>
                      </c:pt>
                      <c:pt idx="5765">
                        <c:v>5766</c:v>
                      </c:pt>
                      <c:pt idx="5766">
                        <c:v>5767</c:v>
                      </c:pt>
                      <c:pt idx="5767">
                        <c:v>5768</c:v>
                      </c:pt>
                      <c:pt idx="5768">
                        <c:v>5769</c:v>
                      </c:pt>
                      <c:pt idx="5769">
                        <c:v>5770</c:v>
                      </c:pt>
                      <c:pt idx="5770">
                        <c:v>5771</c:v>
                      </c:pt>
                      <c:pt idx="5771">
                        <c:v>5772</c:v>
                      </c:pt>
                      <c:pt idx="5772">
                        <c:v>5773</c:v>
                      </c:pt>
                      <c:pt idx="5773">
                        <c:v>5774</c:v>
                      </c:pt>
                      <c:pt idx="5774">
                        <c:v>5775</c:v>
                      </c:pt>
                      <c:pt idx="5775">
                        <c:v>5776</c:v>
                      </c:pt>
                      <c:pt idx="5776">
                        <c:v>5777</c:v>
                      </c:pt>
                      <c:pt idx="5777">
                        <c:v>5778</c:v>
                      </c:pt>
                      <c:pt idx="5778">
                        <c:v>5779</c:v>
                      </c:pt>
                      <c:pt idx="5779">
                        <c:v>5780</c:v>
                      </c:pt>
                      <c:pt idx="5780">
                        <c:v>5781</c:v>
                      </c:pt>
                      <c:pt idx="5781">
                        <c:v>5782</c:v>
                      </c:pt>
                      <c:pt idx="5782">
                        <c:v>5783</c:v>
                      </c:pt>
                      <c:pt idx="5783">
                        <c:v>5784</c:v>
                      </c:pt>
                      <c:pt idx="5784">
                        <c:v>5785</c:v>
                      </c:pt>
                      <c:pt idx="5785">
                        <c:v>5786</c:v>
                      </c:pt>
                      <c:pt idx="5786">
                        <c:v>5787</c:v>
                      </c:pt>
                      <c:pt idx="5787">
                        <c:v>5788</c:v>
                      </c:pt>
                      <c:pt idx="5788">
                        <c:v>5789</c:v>
                      </c:pt>
                      <c:pt idx="5789">
                        <c:v>5790</c:v>
                      </c:pt>
                      <c:pt idx="5790">
                        <c:v>5791</c:v>
                      </c:pt>
                      <c:pt idx="5791">
                        <c:v>5792</c:v>
                      </c:pt>
                      <c:pt idx="5792">
                        <c:v>5793</c:v>
                      </c:pt>
                      <c:pt idx="5793">
                        <c:v>5794</c:v>
                      </c:pt>
                      <c:pt idx="5794">
                        <c:v>5795</c:v>
                      </c:pt>
                      <c:pt idx="5795">
                        <c:v>5796</c:v>
                      </c:pt>
                      <c:pt idx="5796">
                        <c:v>5797</c:v>
                      </c:pt>
                      <c:pt idx="5797">
                        <c:v>5798</c:v>
                      </c:pt>
                      <c:pt idx="5798">
                        <c:v>5799</c:v>
                      </c:pt>
                      <c:pt idx="5799">
                        <c:v>5800</c:v>
                      </c:pt>
                      <c:pt idx="5800">
                        <c:v>5801</c:v>
                      </c:pt>
                      <c:pt idx="5801">
                        <c:v>5802</c:v>
                      </c:pt>
                      <c:pt idx="5802">
                        <c:v>5803</c:v>
                      </c:pt>
                      <c:pt idx="5803">
                        <c:v>5804</c:v>
                      </c:pt>
                      <c:pt idx="5804">
                        <c:v>5805</c:v>
                      </c:pt>
                      <c:pt idx="5805">
                        <c:v>5806</c:v>
                      </c:pt>
                      <c:pt idx="5806">
                        <c:v>5807</c:v>
                      </c:pt>
                      <c:pt idx="5807">
                        <c:v>5808</c:v>
                      </c:pt>
                      <c:pt idx="5808">
                        <c:v>5809</c:v>
                      </c:pt>
                      <c:pt idx="5809">
                        <c:v>5810</c:v>
                      </c:pt>
                      <c:pt idx="5810">
                        <c:v>5811</c:v>
                      </c:pt>
                      <c:pt idx="5811">
                        <c:v>5812</c:v>
                      </c:pt>
                      <c:pt idx="5812">
                        <c:v>5813</c:v>
                      </c:pt>
                      <c:pt idx="5813">
                        <c:v>5814</c:v>
                      </c:pt>
                      <c:pt idx="5814">
                        <c:v>5815</c:v>
                      </c:pt>
                      <c:pt idx="5815">
                        <c:v>5816</c:v>
                      </c:pt>
                      <c:pt idx="5816">
                        <c:v>5817</c:v>
                      </c:pt>
                      <c:pt idx="5817">
                        <c:v>5818</c:v>
                      </c:pt>
                      <c:pt idx="5818">
                        <c:v>5819</c:v>
                      </c:pt>
                      <c:pt idx="5819">
                        <c:v>5820</c:v>
                      </c:pt>
                      <c:pt idx="5820">
                        <c:v>5821</c:v>
                      </c:pt>
                      <c:pt idx="5821">
                        <c:v>5822</c:v>
                      </c:pt>
                      <c:pt idx="5822">
                        <c:v>5823</c:v>
                      </c:pt>
                      <c:pt idx="5823">
                        <c:v>5824</c:v>
                      </c:pt>
                      <c:pt idx="5824">
                        <c:v>5825</c:v>
                      </c:pt>
                      <c:pt idx="5825">
                        <c:v>5826</c:v>
                      </c:pt>
                      <c:pt idx="5826">
                        <c:v>5827</c:v>
                      </c:pt>
                      <c:pt idx="5827">
                        <c:v>5828</c:v>
                      </c:pt>
                      <c:pt idx="5828">
                        <c:v>5829</c:v>
                      </c:pt>
                      <c:pt idx="5829">
                        <c:v>5830</c:v>
                      </c:pt>
                      <c:pt idx="5830">
                        <c:v>5831</c:v>
                      </c:pt>
                      <c:pt idx="5831">
                        <c:v>5832</c:v>
                      </c:pt>
                      <c:pt idx="5832">
                        <c:v>5833</c:v>
                      </c:pt>
                      <c:pt idx="5833">
                        <c:v>5834</c:v>
                      </c:pt>
                      <c:pt idx="5834">
                        <c:v>5835</c:v>
                      </c:pt>
                      <c:pt idx="5835">
                        <c:v>5836</c:v>
                      </c:pt>
                      <c:pt idx="5836">
                        <c:v>5837</c:v>
                      </c:pt>
                      <c:pt idx="5837">
                        <c:v>5838</c:v>
                      </c:pt>
                      <c:pt idx="5838">
                        <c:v>5839</c:v>
                      </c:pt>
                      <c:pt idx="5839">
                        <c:v>5840</c:v>
                      </c:pt>
                      <c:pt idx="5840">
                        <c:v>5841</c:v>
                      </c:pt>
                      <c:pt idx="5841">
                        <c:v>5842</c:v>
                      </c:pt>
                      <c:pt idx="5842">
                        <c:v>5843</c:v>
                      </c:pt>
                      <c:pt idx="5843">
                        <c:v>5844</c:v>
                      </c:pt>
                      <c:pt idx="5844">
                        <c:v>5845</c:v>
                      </c:pt>
                      <c:pt idx="5845">
                        <c:v>5846</c:v>
                      </c:pt>
                      <c:pt idx="5846">
                        <c:v>5847</c:v>
                      </c:pt>
                      <c:pt idx="5847">
                        <c:v>5848</c:v>
                      </c:pt>
                      <c:pt idx="5848">
                        <c:v>5849</c:v>
                      </c:pt>
                      <c:pt idx="5849">
                        <c:v>5850</c:v>
                      </c:pt>
                      <c:pt idx="5850">
                        <c:v>5851</c:v>
                      </c:pt>
                      <c:pt idx="5851">
                        <c:v>5852</c:v>
                      </c:pt>
                      <c:pt idx="5852">
                        <c:v>5853</c:v>
                      </c:pt>
                      <c:pt idx="5853">
                        <c:v>5854</c:v>
                      </c:pt>
                      <c:pt idx="5854">
                        <c:v>5855</c:v>
                      </c:pt>
                      <c:pt idx="5855">
                        <c:v>5856</c:v>
                      </c:pt>
                      <c:pt idx="5856">
                        <c:v>5857</c:v>
                      </c:pt>
                      <c:pt idx="5857">
                        <c:v>5858</c:v>
                      </c:pt>
                      <c:pt idx="5858">
                        <c:v>5859</c:v>
                      </c:pt>
                      <c:pt idx="5859">
                        <c:v>5860</c:v>
                      </c:pt>
                      <c:pt idx="5860">
                        <c:v>5861</c:v>
                      </c:pt>
                      <c:pt idx="5861">
                        <c:v>5862</c:v>
                      </c:pt>
                      <c:pt idx="5862">
                        <c:v>5863</c:v>
                      </c:pt>
                      <c:pt idx="5863">
                        <c:v>5864</c:v>
                      </c:pt>
                      <c:pt idx="5864">
                        <c:v>5865</c:v>
                      </c:pt>
                      <c:pt idx="5865">
                        <c:v>5866</c:v>
                      </c:pt>
                      <c:pt idx="5866">
                        <c:v>5867</c:v>
                      </c:pt>
                      <c:pt idx="5867">
                        <c:v>5868</c:v>
                      </c:pt>
                      <c:pt idx="5868">
                        <c:v>5869</c:v>
                      </c:pt>
                      <c:pt idx="5869">
                        <c:v>5870</c:v>
                      </c:pt>
                      <c:pt idx="5870">
                        <c:v>5871</c:v>
                      </c:pt>
                      <c:pt idx="5871">
                        <c:v>5872</c:v>
                      </c:pt>
                      <c:pt idx="5872">
                        <c:v>5873</c:v>
                      </c:pt>
                      <c:pt idx="5873">
                        <c:v>5874</c:v>
                      </c:pt>
                      <c:pt idx="5874">
                        <c:v>5875</c:v>
                      </c:pt>
                      <c:pt idx="5875">
                        <c:v>5876</c:v>
                      </c:pt>
                      <c:pt idx="5876">
                        <c:v>5877</c:v>
                      </c:pt>
                      <c:pt idx="5877">
                        <c:v>5878</c:v>
                      </c:pt>
                      <c:pt idx="5878">
                        <c:v>5879</c:v>
                      </c:pt>
                      <c:pt idx="5879">
                        <c:v>5880</c:v>
                      </c:pt>
                      <c:pt idx="5880">
                        <c:v>5881</c:v>
                      </c:pt>
                      <c:pt idx="5881">
                        <c:v>5882</c:v>
                      </c:pt>
                      <c:pt idx="5882">
                        <c:v>5883</c:v>
                      </c:pt>
                      <c:pt idx="5883">
                        <c:v>5884</c:v>
                      </c:pt>
                      <c:pt idx="5884">
                        <c:v>5885</c:v>
                      </c:pt>
                      <c:pt idx="5885">
                        <c:v>5886</c:v>
                      </c:pt>
                      <c:pt idx="5886">
                        <c:v>5887</c:v>
                      </c:pt>
                      <c:pt idx="5887">
                        <c:v>5888</c:v>
                      </c:pt>
                      <c:pt idx="5888">
                        <c:v>5889</c:v>
                      </c:pt>
                      <c:pt idx="5889">
                        <c:v>5890</c:v>
                      </c:pt>
                      <c:pt idx="5890">
                        <c:v>5891</c:v>
                      </c:pt>
                      <c:pt idx="5891">
                        <c:v>5892</c:v>
                      </c:pt>
                      <c:pt idx="5892">
                        <c:v>5893</c:v>
                      </c:pt>
                      <c:pt idx="5893">
                        <c:v>5894</c:v>
                      </c:pt>
                      <c:pt idx="5894">
                        <c:v>5895</c:v>
                      </c:pt>
                      <c:pt idx="5895">
                        <c:v>5896</c:v>
                      </c:pt>
                      <c:pt idx="5896">
                        <c:v>5897</c:v>
                      </c:pt>
                      <c:pt idx="5897">
                        <c:v>5898</c:v>
                      </c:pt>
                      <c:pt idx="5898">
                        <c:v>5899</c:v>
                      </c:pt>
                      <c:pt idx="5899">
                        <c:v>5900</c:v>
                      </c:pt>
                      <c:pt idx="5900">
                        <c:v>5901</c:v>
                      </c:pt>
                      <c:pt idx="5901">
                        <c:v>5902</c:v>
                      </c:pt>
                      <c:pt idx="5902">
                        <c:v>5903</c:v>
                      </c:pt>
                      <c:pt idx="5903">
                        <c:v>5904</c:v>
                      </c:pt>
                      <c:pt idx="5904">
                        <c:v>5905</c:v>
                      </c:pt>
                      <c:pt idx="5905">
                        <c:v>5906</c:v>
                      </c:pt>
                      <c:pt idx="5906">
                        <c:v>5907</c:v>
                      </c:pt>
                      <c:pt idx="5907">
                        <c:v>5908</c:v>
                      </c:pt>
                      <c:pt idx="5908">
                        <c:v>5909</c:v>
                      </c:pt>
                      <c:pt idx="5909">
                        <c:v>5910</c:v>
                      </c:pt>
                      <c:pt idx="5910">
                        <c:v>5911</c:v>
                      </c:pt>
                      <c:pt idx="5911">
                        <c:v>5912</c:v>
                      </c:pt>
                      <c:pt idx="5912">
                        <c:v>5913</c:v>
                      </c:pt>
                      <c:pt idx="5913">
                        <c:v>5914</c:v>
                      </c:pt>
                      <c:pt idx="5914">
                        <c:v>5915</c:v>
                      </c:pt>
                      <c:pt idx="5915">
                        <c:v>5916</c:v>
                      </c:pt>
                      <c:pt idx="5916">
                        <c:v>5917</c:v>
                      </c:pt>
                      <c:pt idx="5917">
                        <c:v>5918</c:v>
                      </c:pt>
                      <c:pt idx="5918">
                        <c:v>5919</c:v>
                      </c:pt>
                      <c:pt idx="5919">
                        <c:v>5920</c:v>
                      </c:pt>
                      <c:pt idx="5920">
                        <c:v>5921</c:v>
                      </c:pt>
                      <c:pt idx="5921">
                        <c:v>5922</c:v>
                      </c:pt>
                      <c:pt idx="5922">
                        <c:v>5923</c:v>
                      </c:pt>
                      <c:pt idx="5923">
                        <c:v>5924</c:v>
                      </c:pt>
                      <c:pt idx="5924">
                        <c:v>5925</c:v>
                      </c:pt>
                      <c:pt idx="5925">
                        <c:v>5926</c:v>
                      </c:pt>
                      <c:pt idx="5926">
                        <c:v>5927</c:v>
                      </c:pt>
                      <c:pt idx="5927">
                        <c:v>5928</c:v>
                      </c:pt>
                      <c:pt idx="5928">
                        <c:v>5929</c:v>
                      </c:pt>
                      <c:pt idx="5929">
                        <c:v>5930</c:v>
                      </c:pt>
                      <c:pt idx="5930">
                        <c:v>5931</c:v>
                      </c:pt>
                      <c:pt idx="5931">
                        <c:v>5932</c:v>
                      </c:pt>
                      <c:pt idx="5932">
                        <c:v>5933</c:v>
                      </c:pt>
                      <c:pt idx="5933">
                        <c:v>5934</c:v>
                      </c:pt>
                      <c:pt idx="5934">
                        <c:v>5935</c:v>
                      </c:pt>
                      <c:pt idx="5935">
                        <c:v>5936</c:v>
                      </c:pt>
                      <c:pt idx="5936">
                        <c:v>5937</c:v>
                      </c:pt>
                      <c:pt idx="5937">
                        <c:v>5938</c:v>
                      </c:pt>
                      <c:pt idx="5938">
                        <c:v>5939</c:v>
                      </c:pt>
                      <c:pt idx="5939">
                        <c:v>5940</c:v>
                      </c:pt>
                      <c:pt idx="5940">
                        <c:v>5941</c:v>
                      </c:pt>
                      <c:pt idx="5941">
                        <c:v>5942</c:v>
                      </c:pt>
                      <c:pt idx="5942">
                        <c:v>5943</c:v>
                      </c:pt>
                      <c:pt idx="5943">
                        <c:v>5944</c:v>
                      </c:pt>
                      <c:pt idx="5944">
                        <c:v>5945</c:v>
                      </c:pt>
                      <c:pt idx="5945">
                        <c:v>5946</c:v>
                      </c:pt>
                      <c:pt idx="5946">
                        <c:v>5947</c:v>
                      </c:pt>
                      <c:pt idx="5947">
                        <c:v>5948</c:v>
                      </c:pt>
                      <c:pt idx="5948">
                        <c:v>5949</c:v>
                      </c:pt>
                      <c:pt idx="5949">
                        <c:v>5950</c:v>
                      </c:pt>
                      <c:pt idx="5950">
                        <c:v>5951</c:v>
                      </c:pt>
                      <c:pt idx="5951">
                        <c:v>5952</c:v>
                      </c:pt>
                      <c:pt idx="5952">
                        <c:v>5953</c:v>
                      </c:pt>
                      <c:pt idx="5953">
                        <c:v>5954</c:v>
                      </c:pt>
                      <c:pt idx="5954">
                        <c:v>5955</c:v>
                      </c:pt>
                      <c:pt idx="5955">
                        <c:v>5956</c:v>
                      </c:pt>
                      <c:pt idx="5956">
                        <c:v>5957</c:v>
                      </c:pt>
                      <c:pt idx="5957">
                        <c:v>5958</c:v>
                      </c:pt>
                      <c:pt idx="5958">
                        <c:v>5959</c:v>
                      </c:pt>
                      <c:pt idx="5959">
                        <c:v>5960</c:v>
                      </c:pt>
                      <c:pt idx="5960">
                        <c:v>5961</c:v>
                      </c:pt>
                      <c:pt idx="5961">
                        <c:v>5962</c:v>
                      </c:pt>
                      <c:pt idx="5962">
                        <c:v>5963</c:v>
                      </c:pt>
                      <c:pt idx="5963">
                        <c:v>5964</c:v>
                      </c:pt>
                      <c:pt idx="5964">
                        <c:v>5965</c:v>
                      </c:pt>
                      <c:pt idx="5965">
                        <c:v>5966</c:v>
                      </c:pt>
                      <c:pt idx="5966">
                        <c:v>5967</c:v>
                      </c:pt>
                      <c:pt idx="5967">
                        <c:v>5968</c:v>
                      </c:pt>
                      <c:pt idx="5968">
                        <c:v>5969</c:v>
                      </c:pt>
                      <c:pt idx="5969">
                        <c:v>5970</c:v>
                      </c:pt>
                      <c:pt idx="5970">
                        <c:v>5971</c:v>
                      </c:pt>
                      <c:pt idx="5971">
                        <c:v>5972</c:v>
                      </c:pt>
                      <c:pt idx="5972">
                        <c:v>5973</c:v>
                      </c:pt>
                      <c:pt idx="5973">
                        <c:v>5974</c:v>
                      </c:pt>
                      <c:pt idx="5974">
                        <c:v>5975</c:v>
                      </c:pt>
                      <c:pt idx="5975">
                        <c:v>5976</c:v>
                      </c:pt>
                      <c:pt idx="5976">
                        <c:v>5977</c:v>
                      </c:pt>
                      <c:pt idx="5977">
                        <c:v>5978</c:v>
                      </c:pt>
                      <c:pt idx="5978">
                        <c:v>5979</c:v>
                      </c:pt>
                      <c:pt idx="5979">
                        <c:v>5980</c:v>
                      </c:pt>
                      <c:pt idx="5980">
                        <c:v>5981</c:v>
                      </c:pt>
                      <c:pt idx="5981">
                        <c:v>5982</c:v>
                      </c:pt>
                      <c:pt idx="5982">
                        <c:v>5983</c:v>
                      </c:pt>
                      <c:pt idx="5983">
                        <c:v>5984</c:v>
                      </c:pt>
                      <c:pt idx="5984">
                        <c:v>5985</c:v>
                      </c:pt>
                      <c:pt idx="5985">
                        <c:v>5986</c:v>
                      </c:pt>
                      <c:pt idx="5986">
                        <c:v>5987</c:v>
                      </c:pt>
                      <c:pt idx="5987">
                        <c:v>5988</c:v>
                      </c:pt>
                      <c:pt idx="5988">
                        <c:v>5989</c:v>
                      </c:pt>
                      <c:pt idx="5989">
                        <c:v>5990</c:v>
                      </c:pt>
                      <c:pt idx="5990">
                        <c:v>5991</c:v>
                      </c:pt>
                      <c:pt idx="5991">
                        <c:v>5992</c:v>
                      </c:pt>
                      <c:pt idx="5992">
                        <c:v>5993</c:v>
                      </c:pt>
                      <c:pt idx="5993">
                        <c:v>5994</c:v>
                      </c:pt>
                      <c:pt idx="5994">
                        <c:v>5995</c:v>
                      </c:pt>
                      <c:pt idx="5995">
                        <c:v>5996</c:v>
                      </c:pt>
                      <c:pt idx="5996">
                        <c:v>5997</c:v>
                      </c:pt>
                      <c:pt idx="5997">
                        <c:v>5998</c:v>
                      </c:pt>
                      <c:pt idx="5998">
                        <c:v>5999</c:v>
                      </c:pt>
                      <c:pt idx="5999">
                        <c:v>6000</c:v>
                      </c:pt>
                      <c:pt idx="6000">
                        <c:v>6001</c:v>
                      </c:pt>
                      <c:pt idx="6001">
                        <c:v>6002</c:v>
                      </c:pt>
                      <c:pt idx="6002">
                        <c:v>6003</c:v>
                      </c:pt>
                      <c:pt idx="6003">
                        <c:v>6004</c:v>
                      </c:pt>
                      <c:pt idx="6004">
                        <c:v>6005</c:v>
                      </c:pt>
                      <c:pt idx="6005">
                        <c:v>6006</c:v>
                      </c:pt>
                      <c:pt idx="6006">
                        <c:v>6007</c:v>
                      </c:pt>
                      <c:pt idx="6007">
                        <c:v>6008</c:v>
                      </c:pt>
                      <c:pt idx="6008">
                        <c:v>6009</c:v>
                      </c:pt>
                      <c:pt idx="6009">
                        <c:v>6010</c:v>
                      </c:pt>
                      <c:pt idx="6010">
                        <c:v>6011</c:v>
                      </c:pt>
                      <c:pt idx="6011">
                        <c:v>6012</c:v>
                      </c:pt>
                      <c:pt idx="6012">
                        <c:v>6013</c:v>
                      </c:pt>
                      <c:pt idx="6013">
                        <c:v>6014</c:v>
                      </c:pt>
                      <c:pt idx="6014">
                        <c:v>6015</c:v>
                      </c:pt>
                      <c:pt idx="6015">
                        <c:v>6016</c:v>
                      </c:pt>
                      <c:pt idx="6016">
                        <c:v>6017</c:v>
                      </c:pt>
                      <c:pt idx="6017">
                        <c:v>6018</c:v>
                      </c:pt>
                      <c:pt idx="6018">
                        <c:v>6019</c:v>
                      </c:pt>
                      <c:pt idx="6019">
                        <c:v>6020</c:v>
                      </c:pt>
                      <c:pt idx="6020">
                        <c:v>6021</c:v>
                      </c:pt>
                      <c:pt idx="6021">
                        <c:v>6022</c:v>
                      </c:pt>
                      <c:pt idx="6022">
                        <c:v>6023</c:v>
                      </c:pt>
                      <c:pt idx="6023">
                        <c:v>6024</c:v>
                      </c:pt>
                      <c:pt idx="6024">
                        <c:v>6025</c:v>
                      </c:pt>
                      <c:pt idx="6025">
                        <c:v>6026</c:v>
                      </c:pt>
                      <c:pt idx="6026">
                        <c:v>6027</c:v>
                      </c:pt>
                      <c:pt idx="6027">
                        <c:v>6028</c:v>
                      </c:pt>
                      <c:pt idx="6028">
                        <c:v>6029</c:v>
                      </c:pt>
                      <c:pt idx="6029">
                        <c:v>6030</c:v>
                      </c:pt>
                      <c:pt idx="6030">
                        <c:v>6031</c:v>
                      </c:pt>
                      <c:pt idx="6031">
                        <c:v>6032</c:v>
                      </c:pt>
                      <c:pt idx="6032">
                        <c:v>6033</c:v>
                      </c:pt>
                      <c:pt idx="6033">
                        <c:v>6034</c:v>
                      </c:pt>
                      <c:pt idx="6034">
                        <c:v>6035</c:v>
                      </c:pt>
                      <c:pt idx="6035">
                        <c:v>6036</c:v>
                      </c:pt>
                      <c:pt idx="6036">
                        <c:v>6037</c:v>
                      </c:pt>
                      <c:pt idx="6037">
                        <c:v>6038</c:v>
                      </c:pt>
                      <c:pt idx="6038">
                        <c:v>6039</c:v>
                      </c:pt>
                      <c:pt idx="6039">
                        <c:v>6040</c:v>
                      </c:pt>
                      <c:pt idx="6040">
                        <c:v>6041</c:v>
                      </c:pt>
                      <c:pt idx="6041">
                        <c:v>6042</c:v>
                      </c:pt>
                      <c:pt idx="6042">
                        <c:v>6043</c:v>
                      </c:pt>
                      <c:pt idx="6043">
                        <c:v>6044</c:v>
                      </c:pt>
                      <c:pt idx="6044">
                        <c:v>6045</c:v>
                      </c:pt>
                      <c:pt idx="6045">
                        <c:v>6046</c:v>
                      </c:pt>
                      <c:pt idx="6046">
                        <c:v>6047</c:v>
                      </c:pt>
                      <c:pt idx="6047">
                        <c:v>6048</c:v>
                      </c:pt>
                      <c:pt idx="6048">
                        <c:v>6049</c:v>
                      </c:pt>
                      <c:pt idx="6049">
                        <c:v>6050</c:v>
                      </c:pt>
                      <c:pt idx="6050">
                        <c:v>6051</c:v>
                      </c:pt>
                      <c:pt idx="6051">
                        <c:v>6052</c:v>
                      </c:pt>
                      <c:pt idx="6052">
                        <c:v>6053</c:v>
                      </c:pt>
                      <c:pt idx="6053">
                        <c:v>6054</c:v>
                      </c:pt>
                      <c:pt idx="6054">
                        <c:v>6055</c:v>
                      </c:pt>
                      <c:pt idx="6055">
                        <c:v>6056</c:v>
                      </c:pt>
                      <c:pt idx="6056">
                        <c:v>6057</c:v>
                      </c:pt>
                      <c:pt idx="6057">
                        <c:v>6058</c:v>
                      </c:pt>
                      <c:pt idx="6058">
                        <c:v>6059</c:v>
                      </c:pt>
                      <c:pt idx="6059">
                        <c:v>6060</c:v>
                      </c:pt>
                      <c:pt idx="6060">
                        <c:v>6061</c:v>
                      </c:pt>
                      <c:pt idx="6061">
                        <c:v>6062</c:v>
                      </c:pt>
                      <c:pt idx="6062">
                        <c:v>6063</c:v>
                      </c:pt>
                      <c:pt idx="6063">
                        <c:v>6064</c:v>
                      </c:pt>
                      <c:pt idx="6064">
                        <c:v>6065</c:v>
                      </c:pt>
                      <c:pt idx="6065">
                        <c:v>6066</c:v>
                      </c:pt>
                      <c:pt idx="6066">
                        <c:v>6067</c:v>
                      </c:pt>
                      <c:pt idx="6067">
                        <c:v>6068</c:v>
                      </c:pt>
                      <c:pt idx="6068">
                        <c:v>6069</c:v>
                      </c:pt>
                      <c:pt idx="6069">
                        <c:v>6070</c:v>
                      </c:pt>
                      <c:pt idx="6070">
                        <c:v>6071</c:v>
                      </c:pt>
                      <c:pt idx="6071">
                        <c:v>6072</c:v>
                      </c:pt>
                      <c:pt idx="6072">
                        <c:v>6073</c:v>
                      </c:pt>
                      <c:pt idx="6073">
                        <c:v>6074</c:v>
                      </c:pt>
                      <c:pt idx="6074">
                        <c:v>6075</c:v>
                      </c:pt>
                      <c:pt idx="6075">
                        <c:v>6076</c:v>
                      </c:pt>
                      <c:pt idx="6076">
                        <c:v>6077</c:v>
                      </c:pt>
                      <c:pt idx="6077">
                        <c:v>6078</c:v>
                      </c:pt>
                      <c:pt idx="6078">
                        <c:v>6079</c:v>
                      </c:pt>
                      <c:pt idx="6079">
                        <c:v>6080</c:v>
                      </c:pt>
                      <c:pt idx="6080">
                        <c:v>6081</c:v>
                      </c:pt>
                      <c:pt idx="6081">
                        <c:v>6082</c:v>
                      </c:pt>
                      <c:pt idx="6082">
                        <c:v>6083</c:v>
                      </c:pt>
                      <c:pt idx="6083">
                        <c:v>6084</c:v>
                      </c:pt>
                      <c:pt idx="6084">
                        <c:v>6085</c:v>
                      </c:pt>
                      <c:pt idx="6085">
                        <c:v>6086</c:v>
                      </c:pt>
                      <c:pt idx="6086">
                        <c:v>6087</c:v>
                      </c:pt>
                      <c:pt idx="6087">
                        <c:v>6088</c:v>
                      </c:pt>
                      <c:pt idx="6088">
                        <c:v>6089</c:v>
                      </c:pt>
                      <c:pt idx="6089">
                        <c:v>6090</c:v>
                      </c:pt>
                      <c:pt idx="6090">
                        <c:v>6091</c:v>
                      </c:pt>
                      <c:pt idx="6091">
                        <c:v>6092</c:v>
                      </c:pt>
                      <c:pt idx="6092">
                        <c:v>6093</c:v>
                      </c:pt>
                      <c:pt idx="6093">
                        <c:v>6094</c:v>
                      </c:pt>
                      <c:pt idx="6094">
                        <c:v>6095</c:v>
                      </c:pt>
                      <c:pt idx="6095">
                        <c:v>6096</c:v>
                      </c:pt>
                      <c:pt idx="6096">
                        <c:v>6097</c:v>
                      </c:pt>
                      <c:pt idx="6097">
                        <c:v>6098</c:v>
                      </c:pt>
                      <c:pt idx="6098">
                        <c:v>6099</c:v>
                      </c:pt>
                      <c:pt idx="6099">
                        <c:v>6100</c:v>
                      </c:pt>
                      <c:pt idx="6100">
                        <c:v>6101</c:v>
                      </c:pt>
                      <c:pt idx="6101">
                        <c:v>6102</c:v>
                      </c:pt>
                      <c:pt idx="6102">
                        <c:v>6103</c:v>
                      </c:pt>
                      <c:pt idx="6103">
                        <c:v>6104</c:v>
                      </c:pt>
                      <c:pt idx="6104">
                        <c:v>6105</c:v>
                      </c:pt>
                      <c:pt idx="6105">
                        <c:v>6106</c:v>
                      </c:pt>
                      <c:pt idx="6106">
                        <c:v>6107</c:v>
                      </c:pt>
                      <c:pt idx="6107">
                        <c:v>6108</c:v>
                      </c:pt>
                      <c:pt idx="6108">
                        <c:v>6109</c:v>
                      </c:pt>
                      <c:pt idx="6109">
                        <c:v>6110</c:v>
                      </c:pt>
                      <c:pt idx="6110">
                        <c:v>6111</c:v>
                      </c:pt>
                      <c:pt idx="6111">
                        <c:v>6112</c:v>
                      </c:pt>
                      <c:pt idx="6112">
                        <c:v>6113</c:v>
                      </c:pt>
                      <c:pt idx="6113">
                        <c:v>6114</c:v>
                      </c:pt>
                      <c:pt idx="6114">
                        <c:v>6115</c:v>
                      </c:pt>
                      <c:pt idx="6115">
                        <c:v>6116</c:v>
                      </c:pt>
                      <c:pt idx="6116">
                        <c:v>6117</c:v>
                      </c:pt>
                      <c:pt idx="6117">
                        <c:v>6118</c:v>
                      </c:pt>
                      <c:pt idx="6118">
                        <c:v>6119</c:v>
                      </c:pt>
                      <c:pt idx="6119">
                        <c:v>6120</c:v>
                      </c:pt>
                      <c:pt idx="6120">
                        <c:v>6121</c:v>
                      </c:pt>
                      <c:pt idx="6121">
                        <c:v>6122</c:v>
                      </c:pt>
                      <c:pt idx="6122">
                        <c:v>6123</c:v>
                      </c:pt>
                      <c:pt idx="6123">
                        <c:v>6124</c:v>
                      </c:pt>
                      <c:pt idx="6124">
                        <c:v>6125</c:v>
                      </c:pt>
                      <c:pt idx="6125">
                        <c:v>6126</c:v>
                      </c:pt>
                      <c:pt idx="6126">
                        <c:v>6127</c:v>
                      </c:pt>
                      <c:pt idx="6127">
                        <c:v>6128</c:v>
                      </c:pt>
                      <c:pt idx="6128">
                        <c:v>6129</c:v>
                      </c:pt>
                      <c:pt idx="6129">
                        <c:v>6130</c:v>
                      </c:pt>
                      <c:pt idx="6130">
                        <c:v>6131</c:v>
                      </c:pt>
                      <c:pt idx="6131">
                        <c:v>6132</c:v>
                      </c:pt>
                      <c:pt idx="6132">
                        <c:v>6133</c:v>
                      </c:pt>
                      <c:pt idx="6133">
                        <c:v>6134</c:v>
                      </c:pt>
                      <c:pt idx="6134">
                        <c:v>6135</c:v>
                      </c:pt>
                      <c:pt idx="6135">
                        <c:v>6136</c:v>
                      </c:pt>
                      <c:pt idx="6136">
                        <c:v>6137</c:v>
                      </c:pt>
                      <c:pt idx="6137">
                        <c:v>6138</c:v>
                      </c:pt>
                      <c:pt idx="6138">
                        <c:v>6139</c:v>
                      </c:pt>
                      <c:pt idx="6139">
                        <c:v>6140</c:v>
                      </c:pt>
                      <c:pt idx="6140">
                        <c:v>6141</c:v>
                      </c:pt>
                      <c:pt idx="6141">
                        <c:v>6142</c:v>
                      </c:pt>
                      <c:pt idx="6142">
                        <c:v>6143</c:v>
                      </c:pt>
                      <c:pt idx="6143">
                        <c:v>6144</c:v>
                      </c:pt>
                      <c:pt idx="6144">
                        <c:v>6145</c:v>
                      </c:pt>
                      <c:pt idx="6145">
                        <c:v>6146</c:v>
                      </c:pt>
                      <c:pt idx="6146">
                        <c:v>6147</c:v>
                      </c:pt>
                      <c:pt idx="6147">
                        <c:v>6148</c:v>
                      </c:pt>
                      <c:pt idx="6148">
                        <c:v>6149</c:v>
                      </c:pt>
                      <c:pt idx="6149">
                        <c:v>6150</c:v>
                      </c:pt>
                      <c:pt idx="6150">
                        <c:v>6151</c:v>
                      </c:pt>
                      <c:pt idx="6151">
                        <c:v>6152</c:v>
                      </c:pt>
                      <c:pt idx="6152">
                        <c:v>6153</c:v>
                      </c:pt>
                      <c:pt idx="6153">
                        <c:v>6154</c:v>
                      </c:pt>
                      <c:pt idx="6154">
                        <c:v>6155</c:v>
                      </c:pt>
                      <c:pt idx="6155">
                        <c:v>6156</c:v>
                      </c:pt>
                      <c:pt idx="6156">
                        <c:v>6157</c:v>
                      </c:pt>
                      <c:pt idx="6157">
                        <c:v>6158</c:v>
                      </c:pt>
                      <c:pt idx="6158">
                        <c:v>6159</c:v>
                      </c:pt>
                      <c:pt idx="6159">
                        <c:v>6160</c:v>
                      </c:pt>
                      <c:pt idx="6160">
                        <c:v>6161</c:v>
                      </c:pt>
                      <c:pt idx="6161">
                        <c:v>6162</c:v>
                      </c:pt>
                      <c:pt idx="6162">
                        <c:v>6163</c:v>
                      </c:pt>
                      <c:pt idx="6163">
                        <c:v>6164</c:v>
                      </c:pt>
                      <c:pt idx="6164">
                        <c:v>6165</c:v>
                      </c:pt>
                      <c:pt idx="6165">
                        <c:v>6166</c:v>
                      </c:pt>
                      <c:pt idx="6166">
                        <c:v>6167</c:v>
                      </c:pt>
                      <c:pt idx="6167">
                        <c:v>6168</c:v>
                      </c:pt>
                      <c:pt idx="6168">
                        <c:v>6169</c:v>
                      </c:pt>
                      <c:pt idx="6169">
                        <c:v>6170</c:v>
                      </c:pt>
                      <c:pt idx="6170">
                        <c:v>6171</c:v>
                      </c:pt>
                      <c:pt idx="6171">
                        <c:v>6172</c:v>
                      </c:pt>
                      <c:pt idx="6172">
                        <c:v>6173</c:v>
                      </c:pt>
                      <c:pt idx="6173">
                        <c:v>6174</c:v>
                      </c:pt>
                      <c:pt idx="6174">
                        <c:v>6175</c:v>
                      </c:pt>
                      <c:pt idx="6175">
                        <c:v>6176</c:v>
                      </c:pt>
                      <c:pt idx="6176">
                        <c:v>6177</c:v>
                      </c:pt>
                      <c:pt idx="6177">
                        <c:v>6178</c:v>
                      </c:pt>
                      <c:pt idx="6178">
                        <c:v>6179</c:v>
                      </c:pt>
                      <c:pt idx="6179">
                        <c:v>6180</c:v>
                      </c:pt>
                      <c:pt idx="6180">
                        <c:v>6181</c:v>
                      </c:pt>
                      <c:pt idx="6181">
                        <c:v>6182</c:v>
                      </c:pt>
                      <c:pt idx="6182">
                        <c:v>6183</c:v>
                      </c:pt>
                      <c:pt idx="6183">
                        <c:v>6184</c:v>
                      </c:pt>
                      <c:pt idx="6184">
                        <c:v>6185</c:v>
                      </c:pt>
                      <c:pt idx="6185">
                        <c:v>6186</c:v>
                      </c:pt>
                      <c:pt idx="6186">
                        <c:v>6187</c:v>
                      </c:pt>
                      <c:pt idx="6187">
                        <c:v>6188</c:v>
                      </c:pt>
                      <c:pt idx="6188">
                        <c:v>6189</c:v>
                      </c:pt>
                      <c:pt idx="6189">
                        <c:v>6190</c:v>
                      </c:pt>
                      <c:pt idx="6190">
                        <c:v>6191</c:v>
                      </c:pt>
                      <c:pt idx="6191">
                        <c:v>6192</c:v>
                      </c:pt>
                      <c:pt idx="6192">
                        <c:v>6193</c:v>
                      </c:pt>
                      <c:pt idx="6193">
                        <c:v>6194</c:v>
                      </c:pt>
                      <c:pt idx="6194">
                        <c:v>6195</c:v>
                      </c:pt>
                      <c:pt idx="6195">
                        <c:v>6196</c:v>
                      </c:pt>
                      <c:pt idx="6196">
                        <c:v>6197</c:v>
                      </c:pt>
                      <c:pt idx="6197">
                        <c:v>6198</c:v>
                      </c:pt>
                      <c:pt idx="6198">
                        <c:v>6199</c:v>
                      </c:pt>
                      <c:pt idx="6199">
                        <c:v>6200</c:v>
                      </c:pt>
                      <c:pt idx="6200">
                        <c:v>6201</c:v>
                      </c:pt>
                      <c:pt idx="6201">
                        <c:v>6202</c:v>
                      </c:pt>
                      <c:pt idx="6202">
                        <c:v>6203</c:v>
                      </c:pt>
                      <c:pt idx="6203">
                        <c:v>6204</c:v>
                      </c:pt>
                      <c:pt idx="6204">
                        <c:v>6205</c:v>
                      </c:pt>
                      <c:pt idx="6205">
                        <c:v>6206</c:v>
                      </c:pt>
                      <c:pt idx="6206">
                        <c:v>6207</c:v>
                      </c:pt>
                      <c:pt idx="6207">
                        <c:v>6208</c:v>
                      </c:pt>
                      <c:pt idx="6208">
                        <c:v>6209</c:v>
                      </c:pt>
                      <c:pt idx="6209">
                        <c:v>6210</c:v>
                      </c:pt>
                      <c:pt idx="6210">
                        <c:v>6211</c:v>
                      </c:pt>
                      <c:pt idx="6211">
                        <c:v>6212</c:v>
                      </c:pt>
                      <c:pt idx="6212">
                        <c:v>6213</c:v>
                      </c:pt>
                      <c:pt idx="6213">
                        <c:v>6214</c:v>
                      </c:pt>
                      <c:pt idx="6214">
                        <c:v>6215</c:v>
                      </c:pt>
                      <c:pt idx="6215">
                        <c:v>6216</c:v>
                      </c:pt>
                      <c:pt idx="6216">
                        <c:v>6217</c:v>
                      </c:pt>
                      <c:pt idx="6217">
                        <c:v>6218</c:v>
                      </c:pt>
                      <c:pt idx="6218">
                        <c:v>6219</c:v>
                      </c:pt>
                      <c:pt idx="6219">
                        <c:v>6220</c:v>
                      </c:pt>
                      <c:pt idx="6220">
                        <c:v>6221</c:v>
                      </c:pt>
                      <c:pt idx="6221">
                        <c:v>6222</c:v>
                      </c:pt>
                      <c:pt idx="6222">
                        <c:v>6223</c:v>
                      </c:pt>
                      <c:pt idx="6223">
                        <c:v>6224</c:v>
                      </c:pt>
                      <c:pt idx="6224">
                        <c:v>6225</c:v>
                      </c:pt>
                      <c:pt idx="6225">
                        <c:v>6226</c:v>
                      </c:pt>
                      <c:pt idx="6226">
                        <c:v>6227</c:v>
                      </c:pt>
                      <c:pt idx="6227">
                        <c:v>6228</c:v>
                      </c:pt>
                      <c:pt idx="6228">
                        <c:v>6229</c:v>
                      </c:pt>
                      <c:pt idx="6229">
                        <c:v>6230</c:v>
                      </c:pt>
                      <c:pt idx="6230">
                        <c:v>6231</c:v>
                      </c:pt>
                      <c:pt idx="6231">
                        <c:v>6232</c:v>
                      </c:pt>
                      <c:pt idx="6232">
                        <c:v>6233</c:v>
                      </c:pt>
                      <c:pt idx="6233">
                        <c:v>6234</c:v>
                      </c:pt>
                      <c:pt idx="6234">
                        <c:v>6235</c:v>
                      </c:pt>
                      <c:pt idx="6235">
                        <c:v>6236</c:v>
                      </c:pt>
                      <c:pt idx="6236">
                        <c:v>6237</c:v>
                      </c:pt>
                      <c:pt idx="6237">
                        <c:v>6238</c:v>
                      </c:pt>
                      <c:pt idx="6238">
                        <c:v>6239</c:v>
                      </c:pt>
                      <c:pt idx="6239">
                        <c:v>6240</c:v>
                      </c:pt>
                      <c:pt idx="6240">
                        <c:v>6241</c:v>
                      </c:pt>
                      <c:pt idx="6241">
                        <c:v>6242</c:v>
                      </c:pt>
                      <c:pt idx="6242">
                        <c:v>6243</c:v>
                      </c:pt>
                      <c:pt idx="6243">
                        <c:v>6244</c:v>
                      </c:pt>
                      <c:pt idx="6244">
                        <c:v>6245</c:v>
                      </c:pt>
                      <c:pt idx="6245">
                        <c:v>6246</c:v>
                      </c:pt>
                      <c:pt idx="6246">
                        <c:v>6247</c:v>
                      </c:pt>
                      <c:pt idx="6247">
                        <c:v>6248</c:v>
                      </c:pt>
                      <c:pt idx="6248">
                        <c:v>6249</c:v>
                      </c:pt>
                      <c:pt idx="6249">
                        <c:v>6250</c:v>
                      </c:pt>
                      <c:pt idx="6250">
                        <c:v>6251</c:v>
                      </c:pt>
                      <c:pt idx="6251">
                        <c:v>6252</c:v>
                      </c:pt>
                      <c:pt idx="6252">
                        <c:v>6253</c:v>
                      </c:pt>
                      <c:pt idx="6253">
                        <c:v>6254</c:v>
                      </c:pt>
                      <c:pt idx="6254">
                        <c:v>6255</c:v>
                      </c:pt>
                      <c:pt idx="6255">
                        <c:v>6256</c:v>
                      </c:pt>
                      <c:pt idx="6256">
                        <c:v>6257</c:v>
                      </c:pt>
                      <c:pt idx="6257">
                        <c:v>6258</c:v>
                      </c:pt>
                      <c:pt idx="6258">
                        <c:v>6259</c:v>
                      </c:pt>
                      <c:pt idx="6259">
                        <c:v>6260</c:v>
                      </c:pt>
                      <c:pt idx="6260">
                        <c:v>6261</c:v>
                      </c:pt>
                      <c:pt idx="6261">
                        <c:v>6262</c:v>
                      </c:pt>
                      <c:pt idx="6262">
                        <c:v>6263</c:v>
                      </c:pt>
                      <c:pt idx="6263">
                        <c:v>6264</c:v>
                      </c:pt>
                      <c:pt idx="6264">
                        <c:v>6265</c:v>
                      </c:pt>
                      <c:pt idx="6265">
                        <c:v>6266</c:v>
                      </c:pt>
                      <c:pt idx="6266">
                        <c:v>6267</c:v>
                      </c:pt>
                      <c:pt idx="6267">
                        <c:v>6268</c:v>
                      </c:pt>
                      <c:pt idx="6268">
                        <c:v>6269</c:v>
                      </c:pt>
                      <c:pt idx="6269">
                        <c:v>6270</c:v>
                      </c:pt>
                      <c:pt idx="6270">
                        <c:v>6271</c:v>
                      </c:pt>
                      <c:pt idx="6271">
                        <c:v>6272</c:v>
                      </c:pt>
                      <c:pt idx="6272">
                        <c:v>6273</c:v>
                      </c:pt>
                      <c:pt idx="6273">
                        <c:v>6274</c:v>
                      </c:pt>
                      <c:pt idx="6274">
                        <c:v>6275</c:v>
                      </c:pt>
                      <c:pt idx="6275">
                        <c:v>6276</c:v>
                      </c:pt>
                      <c:pt idx="6276">
                        <c:v>6277</c:v>
                      </c:pt>
                      <c:pt idx="6277">
                        <c:v>6278</c:v>
                      </c:pt>
                      <c:pt idx="6278">
                        <c:v>6279</c:v>
                      </c:pt>
                      <c:pt idx="6279">
                        <c:v>6280</c:v>
                      </c:pt>
                      <c:pt idx="6280">
                        <c:v>6281</c:v>
                      </c:pt>
                      <c:pt idx="6281">
                        <c:v>6282</c:v>
                      </c:pt>
                      <c:pt idx="6282">
                        <c:v>6283</c:v>
                      </c:pt>
                      <c:pt idx="6283">
                        <c:v>6284</c:v>
                      </c:pt>
                      <c:pt idx="6284">
                        <c:v>6285</c:v>
                      </c:pt>
                      <c:pt idx="6285">
                        <c:v>6286</c:v>
                      </c:pt>
                      <c:pt idx="6286">
                        <c:v>6287</c:v>
                      </c:pt>
                      <c:pt idx="6287">
                        <c:v>6288</c:v>
                      </c:pt>
                      <c:pt idx="6288">
                        <c:v>6289</c:v>
                      </c:pt>
                      <c:pt idx="6289">
                        <c:v>6290</c:v>
                      </c:pt>
                      <c:pt idx="6290">
                        <c:v>6291</c:v>
                      </c:pt>
                      <c:pt idx="6291">
                        <c:v>6292</c:v>
                      </c:pt>
                      <c:pt idx="6292">
                        <c:v>6293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Errores!$E$5:$E$6297</c15:sqref>
                        </c15:formulaRef>
                      </c:ext>
                    </c:extLst>
                    <c:numCache>
                      <c:formatCode>0.00%</c:formatCode>
                      <c:ptCount val="6293"/>
                      <c:pt idx="0">
                        <c:v>2.2390452961905156</c:v>
                      </c:pt>
                      <c:pt idx="1">
                        <c:v>2.1285529610892739</c:v>
                      </c:pt>
                      <c:pt idx="2">
                        <c:v>1.9209728847807659</c:v>
                      </c:pt>
                      <c:pt idx="3">
                        <c:v>1.7169005812757787</c:v>
                      </c:pt>
                      <c:pt idx="4">
                        <c:v>1.5190811200845655</c:v>
                      </c:pt>
                      <c:pt idx="5">
                        <c:v>1.332491662528819</c:v>
                      </c:pt>
                      <c:pt idx="6">
                        <c:v>1.1581052511827634</c:v>
                      </c:pt>
                      <c:pt idx="7">
                        <c:v>1.0034426165177917</c:v>
                      </c:pt>
                      <c:pt idx="8">
                        <c:v>0.88079917410321296</c:v>
                      </c:pt>
                      <c:pt idx="9">
                        <c:v>0.79026093643078332</c:v>
                      </c:pt>
                      <c:pt idx="10">
                        <c:v>0.72411639678135309</c:v>
                      </c:pt>
                      <c:pt idx="11">
                        <c:v>0.67790035054626308</c:v>
                      </c:pt>
                      <c:pt idx="12">
                        <c:v>0.64566609915843198</c:v>
                      </c:pt>
                      <c:pt idx="13">
                        <c:v>0.61866575459464812</c:v>
                      </c:pt>
                      <c:pt idx="14">
                        <c:v>0.5956713831438597</c:v>
                      </c:pt>
                      <c:pt idx="15">
                        <c:v>0.57426190564314572</c:v>
                      </c:pt>
                      <c:pt idx="16">
                        <c:v>0.55481050611397553</c:v>
                      </c:pt>
                      <c:pt idx="17">
                        <c:v>0.53917398165434649</c:v>
                      </c:pt>
                      <c:pt idx="18">
                        <c:v>0.5246664092844967</c:v>
                      </c:pt>
                      <c:pt idx="19">
                        <c:v>0.50913163088212654</c:v>
                      </c:pt>
                      <c:pt idx="20">
                        <c:v>0.4933820045331575</c:v>
                      </c:pt>
                      <c:pt idx="21">
                        <c:v>0.47772149068705005</c:v>
                      </c:pt>
                      <c:pt idx="22">
                        <c:v>0.46222060394932957</c:v>
                      </c:pt>
                      <c:pt idx="23">
                        <c:v>0.4469608551791252</c:v>
                      </c:pt>
                      <c:pt idx="24">
                        <c:v>0.43209494043381802</c:v>
                      </c:pt>
                      <c:pt idx="25">
                        <c:v>0.41781836567927033</c:v>
                      </c:pt>
                      <c:pt idx="26">
                        <c:v>0.40399504018514776</c:v>
                      </c:pt>
                      <c:pt idx="27">
                        <c:v>0.39065946407579588</c:v>
                      </c:pt>
                      <c:pt idx="28">
                        <c:v>0.37756994204337579</c:v>
                      </c:pt>
                      <c:pt idx="29">
                        <c:v>0.36529061772250448</c:v>
                      </c:pt>
                      <c:pt idx="30">
                        <c:v>0.3534055362331206</c:v>
                      </c:pt>
                      <c:pt idx="31">
                        <c:v>0.34171122867004949</c:v>
                      </c:pt>
                      <c:pt idx="32">
                        <c:v>0.33034421908233713</c:v>
                      </c:pt>
                      <c:pt idx="33">
                        <c:v>0.31930590794502256</c:v>
                      </c:pt>
                      <c:pt idx="34">
                        <c:v>0.30889580346505235</c:v>
                      </c:pt>
                      <c:pt idx="35">
                        <c:v>0.29872274918577774</c:v>
                      </c:pt>
                      <c:pt idx="36">
                        <c:v>0.28885577578010779</c:v>
                      </c:pt>
                      <c:pt idx="37">
                        <c:v>0.27935110848867595</c:v>
                      </c:pt>
                      <c:pt idx="38">
                        <c:v>0.2701563213093009</c:v>
                      </c:pt>
                      <c:pt idx="39">
                        <c:v>0.26125473089802009</c:v>
                      </c:pt>
                      <c:pt idx="40">
                        <c:v>0.25266586819674264</c:v>
                      </c:pt>
                      <c:pt idx="41">
                        <c:v>0.24434585568314868</c:v>
                      </c:pt>
                      <c:pt idx="42">
                        <c:v>0.23629126163504358</c:v>
                      </c:pt>
                      <c:pt idx="43">
                        <c:v>0.22851597689630881</c:v>
                      </c:pt>
                      <c:pt idx="44">
                        <c:v>0.22101651570506037</c:v>
                      </c:pt>
                      <c:pt idx="45">
                        <c:v>0.21376584556603878</c:v>
                      </c:pt>
                      <c:pt idx="46">
                        <c:v>0.20676484048438468</c:v>
                      </c:pt>
                      <c:pt idx="47">
                        <c:v>0.19999836820689512</c:v>
                      </c:pt>
                      <c:pt idx="48">
                        <c:v>0.19347047239057433</c:v>
                      </c:pt>
                      <c:pt idx="49">
                        <c:v>0.18718017079168942</c:v>
                      </c:pt>
                      <c:pt idx="50">
                        <c:v>0.18111864670066863</c:v>
                      </c:pt>
                      <c:pt idx="51">
                        <c:v>0.175259913271954</c:v>
                      </c:pt>
                      <c:pt idx="52">
                        <c:v>0.16959463453032664</c:v>
                      </c:pt>
                      <c:pt idx="53">
                        <c:v>0.16411022736115993</c:v>
                      </c:pt>
                      <c:pt idx="54">
                        <c:v>0.15879287940185802</c:v>
                      </c:pt>
                      <c:pt idx="55">
                        <c:v>0.15364729949260353</c:v>
                      </c:pt>
                      <c:pt idx="56">
                        <c:v>0.14872344269605511</c:v>
                      </c:pt>
                      <c:pt idx="57">
                        <c:v>0.14392378347177212</c:v>
                      </c:pt>
                      <c:pt idx="58">
                        <c:v>0.13927714368916341</c:v>
                      </c:pt>
                      <c:pt idx="59">
                        <c:v>0.13477523919837819</c:v>
                      </c:pt>
                      <c:pt idx="60">
                        <c:v>0.13039552045520897</c:v>
                      </c:pt>
                      <c:pt idx="61">
                        <c:v>0.1261725704149313</c:v>
                      </c:pt>
                      <c:pt idx="62">
                        <c:v>0.12207437620059425</c:v>
                      </c:pt>
                      <c:pt idx="63">
                        <c:v>0.11807812988846368</c:v>
                      </c:pt>
                      <c:pt idx="64">
                        <c:v>0.11419100860688078</c:v>
                      </c:pt>
                      <c:pt idx="65">
                        <c:v>0.11041155706239227</c:v>
                      </c:pt>
                      <c:pt idx="66">
                        <c:v>0.10675191141864002</c:v>
                      </c:pt>
                      <c:pt idx="67">
                        <c:v>0.10320886837941476</c:v>
                      </c:pt>
                      <c:pt idx="68">
                        <c:v>9.9769518469631627E-2</c:v>
                      </c:pt>
                      <c:pt idx="69">
                        <c:v>9.6458937093224117E-2</c:v>
                      </c:pt>
                      <c:pt idx="70">
                        <c:v>9.3235145201695166E-2</c:v>
                      </c:pt>
                      <c:pt idx="71">
                        <c:v>9.0099194813913958E-2</c:v>
                      </c:pt>
                      <c:pt idx="72">
                        <c:v>8.7047386270726959E-2</c:v>
                      </c:pt>
                      <c:pt idx="73">
                        <c:v>8.4078652983389554E-2</c:v>
                      </c:pt>
                      <c:pt idx="74">
                        <c:v>8.1193076250673457E-2</c:v>
                      </c:pt>
                      <c:pt idx="75">
                        <c:v>7.8394383652649322E-2</c:v>
                      </c:pt>
                      <c:pt idx="76">
                        <c:v>7.5682259522767206E-2</c:v>
                      </c:pt>
                      <c:pt idx="77">
                        <c:v>7.3048040640236692E-2</c:v>
                      </c:pt>
                      <c:pt idx="78">
                        <c:v>7.0500489186138271E-2</c:v>
                      </c:pt>
                      <c:pt idx="79">
                        <c:v>6.807775195151515E-2</c:v>
                      </c:pt>
                      <c:pt idx="80">
                        <c:v>6.5720893061846419E-2</c:v>
                      </c:pt>
                      <c:pt idx="81">
                        <c:v>6.3444017504168629E-2</c:v>
                      </c:pt>
                      <c:pt idx="82">
                        <c:v>6.1242364954250832E-2</c:v>
                      </c:pt>
                      <c:pt idx="83">
                        <c:v>5.914961780589572E-2</c:v>
                      </c:pt>
                      <c:pt idx="84">
                        <c:v>5.7114035933944256E-2</c:v>
                      </c:pt>
                      <c:pt idx="85">
                        <c:v>5.5139873040074644E-2</c:v>
                      </c:pt>
                      <c:pt idx="86">
                        <c:v>5.323324636199548E-2</c:v>
                      </c:pt>
                      <c:pt idx="87">
                        <c:v>5.1384079028464445E-2</c:v>
                      </c:pt>
                      <c:pt idx="88">
                        <c:v>4.9595397800389185E-2</c:v>
                      </c:pt>
                      <c:pt idx="89">
                        <c:v>4.7866608470935462E-2</c:v>
                      </c:pt>
                      <c:pt idx="90">
                        <c:v>4.6192975154381449E-2</c:v>
                      </c:pt>
                      <c:pt idx="91">
                        <c:v>4.457646287716048E-2</c:v>
                      </c:pt>
                      <c:pt idx="92">
                        <c:v>4.3013066661206481E-2</c:v>
                      </c:pt>
                      <c:pt idx="93">
                        <c:v>4.1498627264271427E-2</c:v>
                      </c:pt>
                      <c:pt idx="94">
                        <c:v>4.004105581929792E-2</c:v>
                      </c:pt>
                      <c:pt idx="95">
                        <c:v>3.8633507429356506E-2</c:v>
                      </c:pt>
                      <c:pt idx="96">
                        <c:v>3.7277813338226343E-2</c:v>
                      </c:pt>
                      <c:pt idx="97">
                        <c:v>3.5979493659569386E-2</c:v>
                      </c:pt>
                      <c:pt idx="98">
                        <c:v>3.47294763002809E-2</c:v>
                      </c:pt>
                      <c:pt idx="99">
                        <c:v>3.3522005631345636E-2</c:v>
                      </c:pt>
                      <c:pt idx="100">
                        <c:v>3.2359933849494323E-2</c:v>
                      </c:pt>
                      <c:pt idx="101">
                        <c:v>3.1244634439170055E-2</c:v>
                      </c:pt>
                      <c:pt idx="102">
                        <c:v>3.0171835449609042E-2</c:v>
                      </c:pt>
                      <c:pt idx="103">
                        <c:v>2.9134330839421005E-2</c:v>
                      </c:pt>
                      <c:pt idx="104">
                        <c:v>2.8164987742404914E-2</c:v>
                      </c:pt>
                      <c:pt idx="105">
                        <c:v>2.7226359948098675E-2</c:v>
                      </c:pt>
                      <c:pt idx="106">
                        <c:v>2.6321444817093725E-2</c:v>
                      </c:pt>
                      <c:pt idx="107">
                        <c:v>2.54455083359615E-2</c:v>
                      </c:pt>
                      <c:pt idx="108">
                        <c:v>2.461740481930921E-2</c:v>
                      </c:pt>
                      <c:pt idx="109">
                        <c:v>2.3815140652193381E-2</c:v>
                      </c:pt>
                      <c:pt idx="110">
                        <c:v>2.3039579999800577E-2</c:v>
                      </c:pt>
                      <c:pt idx="111">
                        <c:v>2.2289231701766256E-2</c:v>
                      </c:pt>
                      <c:pt idx="112">
                        <c:v>2.1562911937008686E-2</c:v>
                      </c:pt>
                      <c:pt idx="113">
                        <c:v>2.0860432876249876E-2</c:v>
                      </c:pt>
                      <c:pt idx="114">
                        <c:v>2.0193141504356898E-2</c:v>
                      </c:pt>
                      <c:pt idx="115">
                        <c:v>1.9543212796304787E-2</c:v>
                      </c:pt>
                      <c:pt idx="116">
                        <c:v>1.8909491169074127E-2</c:v>
                      </c:pt>
                      <c:pt idx="117">
                        <c:v>1.8294261874924011E-2</c:v>
                      </c:pt>
                      <c:pt idx="118">
                        <c:v>1.7696507052057487E-2</c:v>
                      </c:pt>
                      <c:pt idx="119">
                        <c:v>1.7116504376504079E-2</c:v>
                      </c:pt>
                      <c:pt idx="120">
                        <c:v>1.6554599687776263E-2</c:v>
                      </c:pt>
                      <c:pt idx="121">
                        <c:v>1.6008862653558237E-2</c:v>
                      </c:pt>
                      <c:pt idx="122">
                        <c:v>1.5479616415672552E-2</c:v>
                      </c:pt>
                      <c:pt idx="123">
                        <c:v>1.4966646748214961E-2</c:v>
                      </c:pt>
                      <c:pt idx="124">
                        <c:v>1.447061038196352E-2</c:v>
                      </c:pt>
                      <c:pt idx="125">
                        <c:v>1.3989154553033683E-2</c:v>
                      </c:pt>
                      <c:pt idx="126">
                        <c:v>1.3521709877999508E-2</c:v>
                      </c:pt>
                      <c:pt idx="127">
                        <c:v>1.3067348354713368E-2</c:v>
                      </c:pt>
                      <c:pt idx="128">
                        <c:v>1.2626699970590098E-2</c:v>
                      </c:pt>
                      <c:pt idx="129">
                        <c:v>1.2195870800549626E-2</c:v>
                      </c:pt>
                      <c:pt idx="130">
                        <c:v>1.1778156813739846E-2</c:v>
                      </c:pt>
                      <c:pt idx="131">
                        <c:v>1.1373278817994794E-2</c:v>
                      </c:pt>
                      <c:pt idx="132">
                        <c:v>1.0980816931191312E-2</c:v>
                      </c:pt>
                      <c:pt idx="133">
                        <c:v>1.0602370459845826E-2</c:v>
                      </c:pt>
                      <c:pt idx="134">
                        <c:v>1.023617198986394E-2</c:v>
                      </c:pt>
                      <c:pt idx="135">
                        <c:v>9.8801779465008798E-3</c:v>
                      </c:pt>
                      <c:pt idx="136">
                        <c:v>9.5385166128244357E-3</c:v>
                      </c:pt>
                      <c:pt idx="137">
                        <c:v>9.2040598739692447E-3</c:v>
                      </c:pt>
                      <c:pt idx="138">
                        <c:v>8.8845677935506066E-3</c:v>
                      </c:pt>
                      <c:pt idx="139">
                        <c:v>8.5725756439970612E-3</c:v>
                      </c:pt>
                      <c:pt idx="140">
                        <c:v>8.2666771086185691E-3</c:v>
                      </c:pt>
                      <c:pt idx="141">
                        <c:v>7.9702286669117075E-3</c:v>
                      </c:pt>
                      <c:pt idx="142">
                        <c:v>7.684125695035994E-3</c:v>
                      </c:pt>
                      <c:pt idx="143">
                        <c:v>7.4011289343889957E-3</c:v>
                      </c:pt>
                      <c:pt idx="144">
                        <c:v>7.124221844884389E-3</c:v>
                      </c:pt>
                      <c:pt idx="145">
                        <c:v>6.8552399480890326E-3</c:v>
                      </c:pt>
                      <c:pt idx="146">
                        <c:v>6.5919419552619872E-3</c:v>
                      </c:pt>
                      <c:pt idx="147">
                        <c:v>6.3350680767483456E-3</c:v>
                      </c:pt>
                      <c:pt idx="148">
                        <c:v>6.0845429981847068E-3</c:v>
                      </c:pt>
                      <c:pt idx="149">
                        <c:v>5.8413429870432139E-3</c:v>
                      </c:pt>
                      <c:pt idx="150">
                        <c:v>5.6112493292811384E-3</c:v>
                      </c:pt>
                      <c:pt idx="151">
                        <c:v>5.3856718067622281E-3</c:v>
                      </c:pt>
                      <c:pt idx="152">
                        <c:v>5.1650311005626785E-3</c:v>
                      </c:pt>
                      <c:pt idx="153">
                        <c:v>4.950967910636519E-3</c:v>
                      </c:pt>
                      <c:pt idx="154">
                        <c:v>4.7436197014511352E-3</c:v>
                      </c:pt>
                      <c:pt idx="155">
                        <c:v>4.5439014596923557E-3</c:v>
                      </c:pt>
                      <c:pt idx="156">
                        <c:v>4.3517082474444453E-3</c:v>
                      </c:pt>
                      <c:pt idx="157">
                        <c:v>4.1645357924916457E-3</c:v>
                      </c:pt>
                      <c:pt idx="158">
                        <c:v>3.9834342063791448E-3</c:v>
                      </c:pt>
                      <c:pt idx="159">
                        <c:v>3.8081756655826394E-3</c:v>
                      </c:pt>
                      <c:pt idx="160">
                        <c:v>3.6389870033018243E-3</c:v>
                      </c:pt>
                      <c:pt idx="161">
                        <c:v>3.4736610419740148E-3</c:v>
                      </c:pt>
                      <c:pt idx="162">
                        <c:v>3.315674292700274E-3</c:v>
                      </c:pt>
                      <c:pt idx="163">
                        <c:v>3.1622960308557149E-3</c:v>
                      </c:pt>
                      <c:pt idx="164">
                        <c:v>3.0145902871663885E-3</c:v>
                      </c:pt>
                      <c:pt idx="165">
                        <c:v>2.8724651904398824E-3</c:v>
                      </c:pt>
                      <c:pt idx="166">
                        <c:v>2.7425292068228115E-3</c:v>
                      </c:pt>
                      <c:pt idx="167">
                        <c:v>2.6157352757820596E-3</c:v>
                      </c:pt>
                      <c:pt idx="168">
                        <c:v>2.4931894062540506E-3</c:v>
                      </c:pt>
                      <c:pt idx="169">
                        <c:v>2.3750861186219935E-3</c:v>
                      </c:pt>
                      <c:pt idx="170">
                        <c:v>2.2622766315066435E-3</c:v>
                      </c:pt>
                      <c:pt idx="171">
                        <c:v>2.1535888377741939E-3</c:v>
                      </c:pt>
                      <c:pt idx="172">
                        <c:v>2.0495860122007269E-3</c:v>
                      </c:pt>
                      <c:pt idx="173">
                        <c:v>1.9495454004169531E-3</c:v>
                      </c:pt>
                      <c:pt idx="174">
                        <c:v>1.8526256277959945E-3</c:v>
                      </c:pt>
                      <c:pt idx="175">
                        <c:v>1.7591432449304948E-3</c:v>
                      </c:pt>
                      <c:pt idx="176">
                        <c:v>1.6681596734535735E-3</c:v>
                      </c:pt>
                      <c:pt idx="177">
                        <c:v>1.5815277986103143E-3</c:v>
                      </c:pt>
                      <c:pt idx="178">
                        <c:v>1.4983192610093093E-3</c:v>
                      </c:pt>
                      <c:pt idx="179">
                        <c:v>1.4194098875819664E-3</c:v>
                      </c:pt>
                      <c:pt idx="180">
                        <c:v>1.3497312520454796E-3</c:v>
                      </c:pt>
                      <c:pt idx="181">
                        <c:v>1.281984808774951E-3</c:v>
                      </c:pt>
                      <c:pt idx="182">
                        <c:v>1.216649982308817E-3</c:v>
                      </c:pt>
                      <c:pt idx="183">
                        <c:v>1.1587836607845278E-3</c:v>
                      </c:pt>
                      <c:pt idx="184">
                        <c:v>1.1019637739420746E-3</c:v>
                      </c:pt>
                      <c:pt idx="185">
                        <c:v>1.0476670061619119E-3</c:v>
                      </c:pt>
                      <c:pt idx="186">
                        <c:v>9.9406488740811814E-4</c:v>
                      </c:pt>
                      <c:pt idx="187">
                        <c:v>9.4154099007284374E-4</c:v>
                      </c:pt>
                      <c:pt idx="188">
                        <c:v>8.9557980633714806E-4</c:v>
                      </c:pt>
                      <c:pt idx="189">
                        <c:v>8.4915963102032512E-4</c:v>
                      </c:pt>
                      <c:pt idx="190">
                        <c:v>8.0342222259772143E-4</c:v>
                      </c:pt>
                      <c:pt idx="191">
                        <c:v>7.5895681845556469E-4</c:v>
                      </c:pt>
                      <c:pt idx="192">
                        <c:v>7.1560214109153263E-4</c:v>
                      </c:pt>
                      <c:pt idx="193">
                        <c:v>6.7306470986815549E-4</c:v>
                      </c:pt>
                      <c:pt idx="194">
                        <c:v>6.3182938755638476E-4</c:v>
                      </c:pt>
                      <c:pt idx="195">
                        <c:v>5.9152315412239404E-4</c:v>
                      </c:pt>
                      <c:pt idx="196">
                        <c:v>5.5193937195899354E-4</c:v>
                      </c:pt>
                      <c:pt idx="197">
                        <c:v>5.1167709909185624E-4</c:v>
                      </c:pt>
                      <c:pt idx="198">
                        <c:v>4.7232701894876116E-4</c:v>
                      </c:pt>
                      <c:pt idx="199">
                        <c:v>4.3319874964982863E-4</c:v>
                      </c:pt>
                      <c:pt idx="200">
                        <c:v>3.9652392164862967E-4</c:v>
                      </c:pt>
                      <c:pt idx="201">
                        <c:v>3.5985055226008119E-4</c:v>
                      </c:pt>
                      <c:pt idx="202">
                        <c:v>3.2391962536493241E-4</c:v>
                      </c:pt>
                      <c:pt idx="203">
                        <c:v>2.8846493389978427E-4</c:v>
                      </c:pt>
                      <c:pt idx="204">
                        <c:v>2.5697871586214635E-4</c:v>
                      </c:pt>
                      <c:pt idx="205">
                        <c:v>2.2564263726346226E-4</c:v>
                      </c:pt>
                      <c:pt idx="206">
                        <c:v>1.9499509720737401E-4</c:v>
                      </c:pt>
                      <c:pt idx="207">
                        <c:v>1.6401270817082363E-4</c:v>
                      </c:pt>
                      <c:pt idx="208">
                        <c:v>1.3313359943282585E-4</c:v>
                      </c:pt>
                      <c:pt idx="209">
                        <c:v>1.0335481479619265E-4</c:v>
                      </c:pt>
                      <c:pt idx="210">
                        <c:v>7.4286524257106057E-5</c:v>
                      </c:pt>
                      <c:pt idx="211">
                        <c:v>4.7401694858004464E-5</c:v>
                      </c:pt>
                      <c:pt idx="212">
                        <c:v>2.224694377285216E-5</c:v>
                      </c:pt>
                      <c:pt idx="213">
                        <c:v>-3.1064897424163407E-7</c:v>
                      </c:pt>
                      <c:pt idx="214">
                        <c:v>-2.1370871407426415E-5</c:v>
                      </c:pt>
                      <c:pt idx="215">
                        <c:v>-3.9709617242629894E-5</c:v>
                      </c:pt>
                      <c:pt idx="216">
                        <c:v>-5.6035120032144504E-5</c:v>
                      </c:pt>
                      <c:pt idx="217">
                        <c:v>-7.0895001039505631E-5</c:v>
                      </c:pt>
                      <c:pt idx="218">
                        <c:v>-8.1406549832886699E-5</c:v>
                      </c:pt>
                      <c:pt idx="219">
                        <c:v>-9.1867898045971009E-5</c:v>
                      </c:pt>
                      <c:pt idx="220">
                        <c:v>-1.0055895621533386E-4</c:v>
                      </c:pt>
                      <c:pt idx="221">
                        <c:v>-1.0825441480997285E-4</c:v>
                      </c:pt>
                      <c:pt idx="222">
                        <c:v>-1.1478627116120506E-4</c:v>
                      </c:pt>
                      <c:pt idx="223">
                        <c:v>-1.2167858459546426E-4</c:v>
                      </c:pt>
                      <c:pt idx="224">
                        <c:v>-1.276889258211235E-4</c:v>
                      </c:pt>
                      <c:pt idx="225">
                        <c:v>-1.3291964873605978E-4</c:v>
                      </c:pt>
                      <c:pt idx="226">
                        <c:v>-1.3696856502590845E-4</c:v>
                      </c:pt>
                      <c:pt idx="227">
                        <c:v>-1.4165655986197231E-4</c:v>
                      </c:pt>
                      <c:pt idx="228">
                        <c:v>-1.4558695660364486E-4</c:v>
                      </c:pt>
                      <c:pt idx="229">
                        <c:v>-1.4975739169334509E-4</c:v>
                      </c:pt>
                      <c:pt idx="230">
                        <c:v>-1.5287011825668677E-4</c:v>
                      </c:pt>
                      <c:pt idx="231">
                        <c:v>-1.554881787773345E-4</c:v>
                      </c:pt>
                      <c:pt idx="232">
                        <c:v>-1.5783302336131374E-4</c:v>
                      </c:pt>
                      <c:pt idx="233">
                        <c:v>-1.5938006156456986E-4</c:v>
                      </c:pt>
                      <c:pt idx="234">
                        <c:v>-1.6073819480349853E-4</c:v>
                      </c:pt>
                      <c:pt idx="235">
                        <c:v>-1.6184095888809765E-4</c:v>
                      </c:pt>
                      <c:pt idx="236">
                        <c:v>-1.6280521819428989E-4</c:v>
                      </c:pt>
                      <c:pt idx="237">
                        <c:v>-1.6421740433288413E-4</c:v>
                      </c:pt>
                      <c:pt idx="238">
                        <c:v>-1.6559303833478057E-4</c:v>
                      </c:pt>
                      <c:pt idx="239">
                        <c:v>-1.6727087334020096E-4</c:v>
                      </c:pt>
                      <c:pt idx="240">
                        <c:v>-1.6963411974056395E-4</c:v>
                      </c:pt>
                      <c:pt idx="241">
                        <c:v>-1.7267568282125609E-4</c:v>
                      </c:pt>
                      <c:pt idx="242">
                        <c:v>-1.7658330203200521E-4</c:v>
                      </c:pt>
                      <c:pt idx="243">
                        <c:v>-1.811321531064395E-4</c:v>
                      </c:pt>
                      <c:pt idx="244">
                        <c:v>-1.8516458977197313E-4</c:v>
                      </c:pt>
                      <c:pt idx="245">
                        <c:v>-1.879646604659807E-4</c:v>
                      </c:pt>
                      <c:pt idx="246">
                        <c:v>-1.8990356707195897E-4</c:v>
                      </c:pt>
                      <c:pt idx="247">
                        <c:v>-1.9120486362355111E-4</c:v>
                      </c:pt>
                      <c:pt idx="248">
                        <c:v>-1.9061167712275935E-4</c:v>
                      </c:pt>
                      <c:pt idx="249">
                        <c:v>-1.8868096097554885E-4</c:v>
                      </c:pt>
                      <c:pt idx="250">
                        <c:v>-1.8608024468782876E-4</c:v>
                      </c:pt>
                      <c:pt idx="251">
                        <c:v>-1.8283239414216911E-4</c:v>
                      </c:pt>
                      <c:pt idx="252">
                        <c:v>-1.77939844587242E-4</c:v>
                      </c:pt>
                      <c:pt idx="253">
                        <c:v>-1.7294634100234062E-4</c:v>
                      </c:pt>
                      <c:pt idx="254">
                        <c:v>-1.6628009206545225E-4</c:v>
                      </c:pt>
                      <c:pt idx="255">
                        <c:v>-1.5842835196725036E-4</c:v>
                      </c:pt>
                      <c:pt idx="256">
                        <c:v>-1.4979915910108763E-4</c:v>
                      </c:pt>
                      <c:pt idx="257">
                        <c:v>-1.402808720312924E-4</c:v>
                      </c:pt>
                      <c:pt idx="258">
                        <c:v>-1.2986870324323903E-4</c:v>
                      </c:pt>
                      <c:pt idx="259">
                        <c:v>-1.1865049349542825E-4</c:v>
                      </c:pt>
                      <c:pt idx="260">
                        <c:v>-1.0728334840791895E-4</c:v>
                      </c:pt>
                      <c:pt idx="261">
                        <c:v>-9.5201941764665993E-5</c:v>
                      </c:pt>
                      <c:pt idx="262">
                        <c:v>-8.2560650627494612E-5</c:v>
                      </c:pt>
                      <c:pt idx="263">
                        <c:v>-6.9639218685443643E-5</c:v>
                      </c:pt>
                      <c:pt idx="264">
                        <c:v>-5.6689022485857135E-5</c:v>
                      </c:pt>
                      <c:pt idx="265">
                        <c:v>-4.3092571924006614E-5</c:v>
                      </c:pt>
                      <c:pt idx="266">
                        <c:v>-3.0053519865585352E-5</c:v>
                      </c:pt>
                      <c:pt idx="267">
                        <c:v>-1.6398668896613833E-5</c:v>
                      </c:pt>
                      <c:pt idx="268">
                        <c:v>-2.7055979890751363E-6</c:v>
                      </c:pt>
                      <c:pt idx="269">
                        <c:v>1.0833199078941845E-5</c:v>
                      </c:pt>
                      <c:pt idx="270">
                        <c:v>2.4231736418729818E-5</c:v>
                      </c:pt>
                      <c:pt idx="271">
                        <c:v>3.7590439892604667E-5</c:v>
                      </c:pt>
                      <c:pt idx="272">
                        <c:v>5.0866609635058971E-5</c:v>
                      </c:pt>
                      <c:pt idx="273">
                        <c:v>6.3848311407949085E-5</c:v>
                      </c:pt>
                      <c:pt idx="274">
                        <c:v>7.4535751952017638E-5</c:v>
                      </c:pt>
                      <c:pt idx="275">
                        <c:v>8.5474029376061793E-5</c:v>
                      </c:pt>
                      <c:pt idx="276">
                        <c:v>9.5446367953925704E-5</c:v>
                      </c:pt>
                      <c:pt idx="277">
                        <c:v>1.0453988672014997E-4</c:v>
                      </c:pt>
                      <c:pt idx="278">
                        <c:v>1.1214062516587041E-4</c:v>
                      </c:pt>
                      <c:pt idx="279">
                        <c:v>1.1838792677571082E-4</c:v>
                      </c:pt>
                      <c:pt idx="280">
                        <c:v>1.2396819882079838E-4</c:v>
                      </c:pt>
                      <c:pt idx="281">
                        <c:v>1.2851771882063659E-4</c:v>
                      </c:pt>
                      <c:pt idx="282">
                        <c:v>1.3319061153087091E-4</c:v>
                      </c:pt>
                      <c:pt idx="283">
                        <c:v>1.3729832563214503E-4</c:v>
                      </c:pt>
                      <c:pt idx="284">
                        <c:v>1.4158084418587445E-4</c:v>
                      </c:pt>
                      <c:pt idx="285">
                        <c:v>1.4603098710558326E-4</c:v>
                      </c:pt>
                      <c:pt idx="286">
                        <c:v>1.5064962572861683E-4</c:v>
                      </c:pt>
                      <c:pt idx="287">
                        <c:v>1.5524066759473387E-4</c:v>
                      </c:pt>
                      <c:pt idx="288">
                        <c:v>1.5902916713749453E-4</c:v>
                      </c:pt>
                      <c:pt idx="289">
                        <c:v>1.6312920342930761E-4</c:v>
                      </c:pt>
                      <c:pt idx="290">
                        <c:v>1.6774131000279029E-4</c:v>
                      </c:pt>
                      <c:pt idx="291">
                        <c:v>1.718229016414761E-4</c:v>
                      </c:pt>
                      <c:pt idx="292">
                        <c:v>1.771301392101416E-4</c:v>
                      </c:pt>
                      <c:pt idx="293">
                        <c:v>1.8135187977918403E-4</c:v>
                      </c:pt>
                      <c:pt idx="294">
                        <c:v>1.8604301696064179E-4</c:v>
                      </c:pt>
                      <c:pt idx="295">
                        <c:v>1.9201299232826679E-4</c:v>
                      </c:pt>
                      <c:pt idx="296">
                        <c:v>1.9803925882964801E-4</c:v>
                      </c:pt>
                      <c:pt idx="297">
                        <c:v>2.0468953432601568E-4</c:v>
                      </c:pt>
                      <c:pt idx="298">
                        <c:v>2.1155553966712313E-4</c:v>
                      </c:pt>
                      <c:pt idx="299">
                        <c:v>2.1870714437012204E-4</c:v>
                      </c:pt>
                      <c:pt idx="300">
                        <c:v>2.2602392034447031E-4</c:v>
                      </c:pt>
                      <c:pt idx="301">
                        <c:v>2.3211834175407764E-4</c:v>
                      </c:pt>
                      <c:pt idx="302">
                        <c:v>2.3984599610807949E-4</c:v>
                      </c:pt>
                      <c:pt idx="303">
                        <c:v>2.4799521598701667E-4</c:v>
                      </c:pt>
                      <c:pt idx="304">
                        <c:v>2.5675293677894869E-4</c:v>
                      </c:pt>
                      <c:pt idx="305">
                        <c:v>2.662938270977859E-4</c:v>
                      </c:pt>
                      <c:pt idx="306">
                        <c:v>2.7356612160552544E-4</c:v>
                      </c:pt>
                      <c:pt idx="307">
                        <c:v>2.7979864423786124E-4</c:v>
                      </c:pt>
                      <c:pt idx="308">
                        <c:v>2.8482811197130283E-4</c:v>
                      </c:pt>
                      <c:pt idx="309">
                        <c:v>2.8823482179164597E-4</c:v>
                      </c:pt>
                      <c:pt idx="310">
                        <c:v>2.9263175871506339E-4</c:v>
                      </c:pt>
                      <c:pt idx="311">
                        <c:v>2.9754800152433526E-4</c:v>
                      </c:pt>
                      <c:pt idx="312">
                        <c:v>3.0226915770014383E-4</c:v>
                      </c:pt>
                      <c:pt idx="313">
                        <c:v>3.0752303883193032E-4</c:v>
                      </c:pt>
                      <c:pt idx="314">
                        <c:v>3.134115678017507E-4</c:v>
                      </c:pt>
                      <c:pt idx="315">
                        <c:v>3.1809945020991765E-4</c:v>
                      </c:pt>
                      <c:pt idx="316">
                        <c:v>3.2332629391989653E-4</c:v>
                      </c:pt>
                      <c:pt idx="317">
                        <c:v>3.3076322924713509E-4</c:v>
                      </c:pt>
                      <c:pt idx="318">
                        <c:v>3.3710736790811896E-4</c:v>
                      </c:pt>
                      <c:pt idx="319">
                        <c:v>3.443318415764972E-4</c:v>
                      </c:pt>
                      <c:pt idx="320">
                        <c:v>3.5063192674390884E-4</c:v>
                      </c:pt>
                      <c:pt idx="321">
                        <c:v>3.5870390808200297E-4</c:v>
                      </c:pt>
                      <c:pt idx="322">
                        <c:v>3.6731238056412585E-4</c:v>
                      </c:pt>
                      <c:pt idx="323">
                        <c:v>3.7677455371846379E-4</c:v>
                      </c:pt>
                      <c:pt idx="324">
                        <c:v>3.8410679767080544E-4</c:v>
                      </c:pt>
                      <c:pt idx="325">
                        <c:v>3.9232187100459966E-4</c:v>
                      </c:pt>
                      <c:pt idx="326">
                        <c:v>4.0008916275121334E-4</c:v>
                      </c:pt>
                      <c:pt idx="327">
                        <c:v>4.0795957399375487E-4</c:v>
                      </c:pt>
                      <c:pt idx="328">
                        <c:v>4.1590130890602336E-4</c:v>
                      </c:pt>
                      <c:pt idx="329">
                        <c:v>4.2268461521741092E-4</c:v>
                      </c:pt>
                      <c:pt idx="330">
                        <c:v>4.29263320015177E-4</c:v>
                      </c:pt>
                      <c:pt idx="331">
                        <c:v>4.3589829623214016E-4</c:v>
                      </c:pt>
                      <c:pt idx="332">
                        <c:v>4.4293554162692624E-4</c:v>
                      </c:pt>
                      <c:pt idx="333">
                        <c:v>4.5038018816262416E-4</c:v>
                      </c:pt>
                      <c:pt idx="334">
                        <c:v>4.569309238771674E-4</c:v>
                      </c:pt>
                      <c:pt idx="335">
                        <c:v>4.6402226985852173E-4</c:v>
                      </c:pt>
                      <c:pt idx="336">
                        <c:v>4.70675684947257E-4</c:v>
                      </c:pt>
                      <c:pt idx="337">
                        <c:v>4.7716172024619139E-4</c:v>
                      </c:pt>
                      <c:pt idx="338">
                        <c:v>4.838847054544303E-4</c:v>
                      </c:pt>
                      <c:pt idx="339">
                        <c:v>4.9171564623182087E-4</c:v>
                      </c:pt>
                      <c:pt idx="340">
                        <c:v>4.9686956233437193E-4</c:v>
                      </c:pt>
                      <c:pt idx="341">
                        <c:v>5.0137798863579401E-4</c:v>
                      </c:pt>
                      <c:pt idx="342">
                        <c:v>5.0769114374644715E-4</c:v>
                      </c:pt>
                      <c:pt idx="343">
                        <c:v>5.1504575059828123E-4</c:v>
                      </c:pt>
                      <c:pt idx="344">
                        <c:v>5.2312017267043521E-4</c:v>
                      </c:pt>
                      <c:pt idx="345">
                        <c:v>5.2958285462574139E-4</c:v>
                      </c:pt>
                      <c:pt idx="346">
                        <c:v>5.3636457006141561E-4</c:v>
                      </c:pt>
                      <c:pt idx="347">
                        <c:v>5.4318381167238971E-4</c:v>
                      </c:pt>
                      <c:pt idx="348">
                        <c:v>5.4986549178561025E-4</c:v>
                      </c:pt>
                      <c:pt idx="349">
                        <c:v>5.5653662454946135E-4</c:v>
                      </c:pt>
                      <c:pt idx="350">
                        <c:v>5.628556239010039E-4</c:v>
                      </c:pt>
                      <c:pt idx="351">
                        <c:v>5.6908119239264905E-4</c:v>
                      </c:pt>
                      <c:pt idx="352">
                        <c:v>5.7492898647550355E-4</c:v>
                      </c:pt>
                      <c:pt idx="353">
                        <c:v>5.8019322712453793E-4</c:v>
                      </c:pt>
                      <c:pt idx="354">
                        <c:v>5.8453475484724357E-4</c:v>
                      </c:pt>
                      <c:pt idx="355">
                        <c:v>5.8883272204284041E-4</c:v>
                      </c:pt>
                      <c:pt idx="356">
                        <c:v>5.9291709887246381E-4</c:v>
                      </c:pt>
                      <c:pt idx="357">
                        <c:v>5.9817669540868849E-4</c:v>
                      </c:pt>
                      <c:pt idx="358">
                        <c:v>6.0318106241950202E-4</c:v>
                      </c:pt>
                      <c:pt idx="359">
                        <c:v>6.0749336494587199E-4</c:v>
                      </c:pt>
                      <c:pt idx="360">
                        <c:v>6.1226660093755881E-4</c:v>
                      </c:pt>
                      <c:pt idx="361">
                        <c:v>6.1743037442068464E-4</c:v>
                      </c:pt>
                      <c:pt idx="362">
                        <c:v>6.2356537199148522E-4</c:v>
                      </c:pt>
                      <c:pt idx="363">
                        <c:v>6.3025582611291563E-4</c:v>
                      </c:pt>
                      <c:pt idx="364">
                        <c:v>6.367266554043714E-4</c:v>
                      </c:pt>
                      <c:pt idx="365">
                        <c:v>6.4226213596102358E-4</c:v>
                      </c:pt>
                      <c:pt idx="366">
                        <c:v>6.4750552207531998E-4</c:v>
                      </c:pt>
                      <c:pt idx="367">
                        <c:v>6.5232730466968213E-4</c:v>
                      </c:pt>
                      <c:pt idx="368">
                        <c:v>6.5320137066170961E-4</c:v>
                      </c:pt>
                      <c:pt idx="369">
                        <c:v>6.5294900768347744E-4</c:v>
                      </c:pt>
                      <c:pt idx="370">
                        <c:v>6.5171281995548929E-4</c:v>
                      </c:pt>
                      <c:pt idx="371">
                        <c:v>6.4962518139178574E-4</c:v>
                      </c:pt>
                      <c:pt idx="372">
                        <c:v>6.4738137238733813E-4</c:v>
                      </c:pt>
                      <c:pt idx="373">
                        <c:v>6.4480895811778593E-4</c:v>
                      </c:pt>
                      <c:pt idx="374">
                        <c:v>6.4059112449605022E-4</c:v>
                      </c:pt>
                      <c:pt idx="375">
                        <c:v>6.3757468530612621E-4</c:v>
                      </c:pt>
                      <c:pt idx="376">
                        <c:v>6.3518792996458543E-4</c:v>
                      </c:pt>
                      <c:pt idx="377">
                        <c:v>6.3260635778745035E-4</c:v>
                      </c:pt>
                      <c:pt idx="378">
                        <c:v>6.2992633617144924E-4</c:v>
                      </c:pt>
                      <c:pt idx="379">
                        <c:v>6.2719954017869783E-4</c:v>
                      </c:pt>
                      <c:pt idx="380">
                        <c:v>6.245000664598868E-4</c:v>
                      </c:pt>
                      <c:pt idx="381">
                        <c:v>6.2175745198294198E-4</c:v>
                      </c:pt>
                      <c:pt idx="382">
                        <c:v>6.1838228619239997E-4</c:v>
                      </c:pt>
                      <c:pt idx="383">
                        <c:v>6.1451276740543607E-4</c:v>
                      </c:pt>
                      <c:pt idx="384">
                        <c:v>6.1102896131961181E-4</c:v>
                      </c:pt>
                      <c:pt idx="385">
                        <c:v>6.075542579013375E-4</c:v>
                      </c:pt>
                      <c:pt idx="386">
                        <c:v>6.045053309457172E-4</c:v>
                      </c:pt>
                      <c:pt idx="387">
                        <c:v>6.0212263323155808E-4</c:v>
                      </c:pt>
                      <c:pt idx="388">
                        <c:v>5.9998813850335394E-4</c:v>
                      </c:pt>
                      <c:pt idx="389">
                        <c:v>5.9781492312216248E-4</c:v>
                      </c:pt>
                      <c:pt idx="390">
                        <c:v>5.9624273006996951E-4</c:v>
                      </c:pt>
                      <c:pt idx="391">
                        <c:v>5.9528275676504422E-4</c:v>
                      </c:pt>
                      <c:pt idx="392">
                        <c:v>5.9480282898095665E-4</c:v>
                      </c:pt>
                      <c:pt idx="393">
                        <c:v>5.9452500829543892E-4</c:v>
                      </c:pt>
                      <c:pt idx="394">
                        <c:v>5.9310722017428402E-4</c:v>
                      </c:pt>
                      <c:pt idx="395">
                        <c:v>5.9121732924091773E-4</c:v>
                      </c:pt>
                      <c:pt idx="396">
                        <c:v>5.8930669841262444E-4</c:v>
                      </c:pt>
                      <c:pt idx="397">
                        <c:v>5.8761841843200761E-4</c:v>
                      </c:pt>
                      <c:pt idx="398">
                        <c:v>5.8614892720648931E-4</c:v>
                      </c:pt>
                      <c:pt idx="399">
                        <c:v>5.8564145473738048E-4</c:v>
                      </c:pt>
                      <c:pt idx="400">
                        <c:v>5.8541417003080403E-4</c:v>
                      </c:pt>
                      <c:pt idx="401">
                        <c:v>5.8667181882577951E-4</c:v>
                      </c:pt>
                      <c:pt idx="402">
                        <c:v>5.88630122765095E-4</c:v>
                      </c:pt>
                      <c:pt idx="403">
                        <c:v>5.8929574592890153E-4</c:v>
                      </c:pt>
                      <c:pt idx="404">
                        <c:v>5.9093982440906832E-4</c:v>
                      </c:pt>
                      <c:pt idx="405">
                        <c:v>5.9325651856479106E-4</c:v>
                      </c:pt>
                      <c:pt idx="406">
                        <c:v>5.9457511985244553E-4</c:v>
                      </c:pt>
                      <c:pt idx="407">
                        <c:v>5.9718469998203919E-4</c:v>
                      </c:pt>
                      <c:pt idx="408">
                        <c:v>5.9826029643812316E-4</c:v>
                      </c:pt>
                      <c:pt idx="409">
                        <c:v>5.9900424281246912E-4</c:v>
                      </c:pt>
                      <c:pt idx="410">
                        <c:v>5.9981998423591361E-4</c:v>
                      </c:pt>
                      <c:pt idx="411">
                        <c:v>6.0065214105984232E-4</c:v>
                      </c:pt>
                      <c:pt idx="412">
                        <c:v>6.021316655038378E-4</c:v>
                      </c:pt>
                      <c:pt idx="413">
                        <c:v>6.022215976930293E-4</c:v>
                      </c:pt>
                      <c:pt idx="414">
                        <c:v>6.0343297222781886E-4</c:v>
                      </c:pt>
                      <c:pt idx="415">
                        <c:v>6.049219605955274E-4</c:v>
                      </c:pt>
                      <c:pt idx="416">
                        <c:v>6.0480276215021012E-4</c:v>
                      </c:pt>
                      <c:pt idx="417">
                        <c:v>6.051431643395752E-4</c:v>
                      </c:pt>
                      <c:pt idx="418">
                        <c:v>6.0407660178212765E-4</c:v>
                      </c:pt>
                      <c:pt idx="419">
                        <c:v>6.0197160703680155E-4</c:v>
                      </c:pt>
                      <c:pt idx="420">
                        <c:v>5.995322312342151E-4</c:v>
                      </c:pt>
                      <c:pt idx="421">
                        <c:v>5.9677623630826498E-4</c:v>
                      </c:pt>
                      <c:pt idx="422">
                        <c:v>5.9413564834712358E-4</c:v>
                      </c:pt>
                      <c:pt idx="423">
                        <c:v>5.9166113038124708E-4</c:v>
                      </c:pt>
                      <c:pt idx="424">
                        <c:v>5.8834001797085573E-4</c:v>
                      </c:pt>
                      <c:pt idx="425">
                        <c:v>5.851146807900879E-4</c:v>
                      </c:pt>
                      <c:pt idx="426">
                        <c:v>5.8263066423156938E-4</c:v>
                      </c:pt>
                      <c:pt idx="427">
                        <c:v>5.8077193415831277E-4</c:v>
                      </c:pt>
                      <c:pt idx="428">
                        <c:v>5.7879750248041571E-4</c:v>
                      </c:pt>
                      <c:pt idx="429">
                        <c:v>5.7689920599321724E-4</c:v>
                      </c:pt>
                      <c:pt idx="430">
                        <c:v>5.7428860503436273E-4</c:v>
                      </c:pt>
                      <c:pt idx="431">
                        <c:v>5.7221192613878815E-4</c:v>
                      </c:pt>
                      <c:pt idx="432">
                        <c:v>5.7050656795970848E-4</c:v>
                      </c:pt>
                      <c:pt idx="433">
                        <c:v>5.6900322192072052E-4</c:v>
                      </c:pt>
                      <c:pt idx="434">
                        <c:v>5.6692883028877899E-4</c:v>
                      </c:pt>
                      <c:pt idx="435">
                        <c:v>5.6469101352735228E-4</c:v>
                      </c:pt>
                      <c:pt idx="436">
                        <c:v>5.6227960529555028E-4</c:v>
                      </c:pt>
                      <c:pt idx="437">
                        <c:v>5.6041287963398765E-4</c:v>
                      </c:pt>
                      <c:pt idx="438">
                        <c:v>5.5828267173490013E-4</c:v>
                      </c:pt>
                      <c:pt idx="439">
                        <c:v>5.559589935718195E-4</c:v>
                      </c:pt>
                      <c:pt idx="440">
                        <c:v>5.5303572048071069E-4</c:v>
                      </c:pt>
                      <c:pt idx="441">
                        <c:v>5.5070135336065845E-4</c:v>
                      </c:pt>
                      <c:pt idx="442">
                        <c:v>5.4851423926032114E-4</c:v>
                      </c:pt>
                      <c:pt idx="443">
                        <c:v>5.4637451567868494E-4</c:v>
                      </c:pt>
                      <c:pt idx="444">
                        <c:v>5.4429854381397944E-4</c:v>
                      </c:pt>
                      <c:pt idx="445">
                        <c:v>5.4217301912585288E-4</c:v>
                      </c:pt>
                      <c:pt idx="446">
                        <c:v>5.4028607149106064E-4</c:v>
                      </c:pt>
                      <c:pt idx="447">
                        <c:v>5.3875865979094504E-4</c:v>
                      </c:pt>
                      <c:pt idx="448">
                        <c:v>5.3736308452115224E-4</c:v>
                      </c:pt>
                      <c:pt idx="449">
                        <c:v>5.3573204489013298E-4</c:v>
                      </c:pt>
                      <c:pt idx="450">
                        <c:v>5.3386239384408491E-4</c:v>
                      </c:pt>
                      <c:pt idx="451">
                        <c:v>5.3167604433357817E-4</c:v>
                      </c:pt>
                      <c:pt idx="452">
                        <c:v>5.2953985971305778E-4</c:v>
                      </c:pt>
                      <c:pt idx="453">
                        <c:v>5.2684833473795535E-4</c:v>
                      </c:pt>
                      <c:pt idx="454">
                        <c:v>5.2466629021618238E-4</c:v>
                      </c:pt>
                      <c:pt idx="455">
                        <c:v>5.2229219008051659E-4</c:v>
                      </c:pt>
                      <c:pt idx="456">
                        <c:v>5.1967522478276059E-4</c:v>
                      </c:pt>
                      <c:pt idx="457">
                        <c:v>5.1690001179985356E-4</c:v>
                      </c:pt>
                      <c:pt idx="458">
                        <c:v>5.1466826122652503E-4</c:v>
                      </c:pt>
                      <c:pt idx="459">
                        <c:v>5.1248169505673435E-4</c:v>
                      </c:pt>
                      <c:pt idx="460">
                        <c:v>5.0984917855307406E-4</c:v>
                      </c:pt>
                      <c:pt idx="461">
                        <c:v>5.0681584399022762E-4</c:v>
                      </c:pt>
                      <c:pt idx="462">
                        <c:v>5.038576887408208E-4</c:v>
                      </c:pt>
                      <c:pt idx="463">
                        <c:v>5.0115128743507739E-4</c:v>
                      </c:pt>
                      <c:pt idx="464">
                        <c:v>4.9842252410278384E-4</c:v>
                      </c:pt>
                      <c:pt idx="465">
                        <c:v>4.9626532136706281E-4</c:v>
                      </c:pt>
                      <c:pt idx="466">
                        <c:v>4.940976959506956E-4</c:v>
                      </c:pt>
                      <c:pt idx="467">
                        <c:v>4.912228896633362E-4</c:v>
                      </c:pt>
                      <c:pt idx="468">
                        <c:v>4.8864556022568844E-4</c:v>
                      </c:pt>
                      <c:pt idx="469">
                        <c:v>4.8713978739318027E-4</c:v>
                      </c:pt>
                      <c:pt idx="470">
                        <c:v>4.8663868231158273E-4</c:v>
                      </c:pt>
                      <c:pt idx="471">
                        <c:v>4.8647720353995456E-4</c:v>
                      </c:pt>
                      <c:pt idx="472">
                        <c:v>4.8618468234745834E-4</c:v>
                      </c:pt>
                      <c:pt idx="473">
                        <c:v>4.8567792407355948E-4</c:v>
                      </c:pt>
                      <c:pt idx="474">
                        <c:v>4.8477132253011757E-4</c:v>
                      </c:pt>
                      <c:pt idx="475">
                        <c:v>4.8281607956096817E-4</c:v>
                      </c:pt>
                      <c:pt idx="476">
                        <c:v>4.8047491550536097E-4</c:v>
                      </c:pt>
                      <c:pt idx="477">
                        <c:v>4.77742852885974E-4</c:v>
                      </c:pt>
                      <c:pt idx="478">
                        <c:v>4.7555404237084901E-4</c:v>
                      </c:pt>
                      <c:pt idx="479">
                        <c:v>4.7379944592446967E-4</c:v>
                      </c:pt>
                      <c:pt idx="480">
                        <c:v>4.723595202851941E-4</c:v>
                      </c:pt>
                      <c:pt idx="481">
                        <c:v>4.7189112700176793E-4</c:v>
                      </c:pt>
                      <c:pt idx="482">
                        <c:v>4.7208276108893452E-4</c:v>
                      </c:pt>
                      <c:pt idx="483">
                        <c:v>4.7337353743824009E-4</c:v>
                      </c:pt>
                      <c:pt idx="484">
                        <c:v>4.7526757422075057E-4</c:v>
                      </c:pt>
                      <c:pt idx="485">
                        <c:v>4.7735811267690859E-4</c:v>
                      </c:pt>
                      <c:pt idx="486">
                        <c:v>4.7983058511880735E-4</c:v>
                      </c:pt>
                      <c:pt idx="487">
                        <c:v>4.8243160775707705E-4</c:v>
                      </c:pt>
                      <c:pt idx="488">
                        <c:v>4.8449501266205022E-4</c:v>
                      </c:pt>
                      <c:pt idx="489">
                        <c:v>4.8666717417701822E-4</c:v>
                      </c:pt>
                      <c:pt idx="490">
                        <c:v>4.8928355120440989E-4</c:v>
                      </c:pt>
                      <c:pt idx="491">
                        <c:v>4.9180762476679876E-4</c:v>
                      </c:pt>
                      <c:pt idx="492">
                        <c:v>4.9440647659703579E-4</c:v>
                      </c:pt>
                      <c:pt idx="493">
                        <c:v>4.9654161587017981E-4</c:v>
                      </c:pt>
                      <c:pt idx="494">
                        <c:v>4.9839392191133088E-4</c:v>
                      </c:pt>
                      <c:pt idx="495">
                        <c:v>5.0002246507482688E-4</c:v>
                      </c:pt>
                      <c:pt idx="496">
                        <c:v>5.0186631928109875E-4</c:v>
                      </c:pt>
                      <c:pt idx="497">
                        <c:v>5.0340731785821359E-4</c:v>
                      </c:pt>
                      <c:pt idx="498">
                        <c:v>5.045485350599002E-4</c:v>
                      </c:pt>
                      <c:pt idx="499">
                        <c:v>5.0573184817311024E-4</c:v>
                      </c:pt>
                      <c:pt idx="500">
                        <c:v>5.0656482819310279E-4</c:v>
                      </c:pt>
                      <c:pt idx="501">
                        <c:v>5.0708461112188214E-4</c:v>
                      </c:pt>
                      <c:pt idx="502">
                        <c:v>5.0729496332269195E-4</c:v>
                      </c:pt>
                      <c:pt idx="503">
                        <c:v>5.0715640663701034E-4</c:v>
                      </c:pt>
                      <c:pt idx="504">
                        <c:v>5.0640331951597162E-4</c:v>
                      </c:pt>
                      <c:pt idx="505">
                        <c:v>5.0505526160279804E-4</c:v>
                      </c:pt>
                      <c:pt idx="506">
                        <c:v>5.0338412188693073E-4</c:v>
                      </c:pt>
                      <c:pt idx="507">
                        <c:v>5.0138087921974036E-4</c:v>
                      </c:pt>
                      <c:pt idx="508">
                        <c:v>4.9926109659164633E-4</c:v>
                      </c:pt>
                      <c:pt idx="509">
                        <c:v>4.9629888668730631E-4</c:v>
                      </c:pt>
                      <c:pt idx="510">
                        <c:v>4.9249282561887923E-4</c:v>
                      </c:pt>
                      <c:pt idx="511">
                        <c:v>4.8846629792918827E-4</c:v>
                      </c:pt>
                      <c:pt idx="512">
                        <c:v>4.8457008594233791E-4</c:v>
                      </c:pt>
                      <c:pt idx="513">
                        <c:v>4.8051112280653201E-4</c:v>
                      </c:pt>
                      <c:pt idx="514">
                        <c:v>4.7584041565373344E-4</c:v>
                      </c:pt>
                      <c:pt idx="515">
                        <c:v>4.7131283937622688E-4</c:v>
                      </c:pt>
                      <c:pt idx="516">
                        <c:v>4.6681741160873046E-4</c:v>
                      </c:pt>
                      <c:pt idx="517">
                        <c:v>4.6245845838035278E-4</c:v>
                      </c:pt>
                      <c:pt idx="518">
                        <c:v>4.5820587956208142E-4</c:v>
                      </c:pt>
                      <c:pt idx="519">
                        <c:v>4.5427061129684138E-4</c:v>
                      </c:pt>
                      <c:pt idx="520">
                        <c:v>4.503202650070496E-4</c:v>
                      </c:pt>
                      <c:pt idx="521">
                        <c:v>4.4691005969104243E-4</c:v>
                      </c:pt>
                      <c:pt idx="522">
                        <c:v>4.4439434284971132E-4</c:v>
                      </c:pt>
                      <c:pt idx="523">
                        <c:v>4.4247289388041485E-4</c:v>
                      </c:pt>
                      <c:pt idx="524">
                        <c:v>4.4042783989277107E-4</c:v>
                      </c:pt>
                      <c:pt idx="525">
                        <c:v>4.3807574576665634E-4</c:v>
                      </c:pt>
                      <c:pt idx="526">
                        <c:v>4.3571999306604378E-4</c:v>
                      </c:pt>
                      <c:pt idx="527">
                        <c:v>4.3294810378435199E-4</c:v>
                      </c:pt>
                      <c:pt idx="528">
                        <c:v>4.3054380073060506E-4</c:v>
                      </c:pt>
                      <c:pt idx="529">
                        <c:v>4.2908238835560859E-4</c:v>
                      </c:pt>
                      <c:pt idx="530">
                        <c:v>4.2776612280491462E-4</c:v>
                      </c:pt>
                      <c:pt idx="531">
                        <c:v>4.2724387462288117E-4</c:v>
                      </c:pt>
                      <c:pt idx="532">
                        <c:v>4.2640734774084622E-4</c:v>
                      </c:pt>
                      <c:pt idx="533">
                        <c:v>4.2716542265507242E-4</c:v>
                      </c:pt>
                      <c:pt idx="534">
                        <c:v>4.2818901439723074E-4</c:v>
                      </c:pt>
                      <c:pt idx="535">
                        <c:v>4.2945966138675015E-4</c:v>
                      </c:pt>
                      <c:pt idx="536">
                        <c:v>4.3188477278890432E-4</c:v>
                      </c:pt>
                      <c:pt idx="537">
                        <c:v>4.3484411220941037E-4</c:v>
                      </c:pt>
                      <c:pt idx="538">
                        <c:v>4.3777040922716342E-4</c:v>
                      </c:pt>
                      <c:pt idx="539">
                        <c:v>4.4086269563972777E-4</c:v>
                      </c:pt>
                      <c:pt idx="540">
                        <c:v>4.4382279861703217E-4</c:v>
                      </c:pt>
                      <c:pt idx="541">
                        <c:v>4.4685424994615226E-4</c:v>
                      </c:pt>
                      <c:pt idx="542">
                        <c:v>4.4886758828819066E-4</c:v>
                      </c:pt>
                      <c:pt idx="543">
                        <c:v>4.5036868121897894E-4</c:v>
                      </c:pt>
                      <c:pt idx="544">
                        <c:v>4.5194895860164005E-4</c:v>
                      </c:pt>
                      <c:pt idx="545">
                        <c:v>4.5342983216853253E-4</c:v>
                      </c:pt>
                      <c:pt idx="546">
                        <c:v>4.5480322048245498E-4</c:v>
                      </c:pt>
                      <c:pt idx="547">
                        <c:v>4.5674618407200379E-4</c:v>
                      </c:pt>
                      <c:pt idx="548">
                        <c:v>4.5828299596413729E-4</c:v>
                      </c:pt>
                      <c:pt idx="549">
                        <c:v>4.5982509115403373E-4</c:v>
                      </c:pt>
                      <c:pt idx="550">
                        <c:v>4.6074885387249542E-4</c:v>
                      </c:pt>
                      <c:pt idx="551">
                        <c:v>4.6132598975655108E-4</c:v>
                      </c:pt>
                      <c:pt idx="552">
                        <c:v>4.6131309184595134E-4</c:v>
                      </c:pt>
                      <c:pt idx="553">
                        <c:v>4.6102901235888047E-4</c:v>
                      </c:pt>
                      <c:pt idx="554">
                        <c:v>4.59986949993668E-4</c:v>
                      </c:pt>
                      <c:pt idx="555">
                        <c:v>4.5836416122488414E-4</c:v>
                      </c:pt>
                      <c:pt idx="556">
                        <c:v>4.5644520865536408E-4</c:v>
                      </c:pt>
                      <c:pt idx="557">
                        <c:v>4.5459868572713156E-4</c:v>
                      </c:pt>
                      <c:pt idx="558">
                        <c:v>4.5261201714800944E-4</c:v>
                      </c:pt>
                      <c:pt idx="559">
                        <c:v>4.505608720459447E-4</c:v>
                      </c:pt>
                      <c:pt idx="560">
                        <c:v>4.4794359256575397E-4</c:v>
                      </c:pt>
                      <c:pt idx="561">
                        <c:v>4.4509123172099336E-4</c:v>
                      </c:pt>
                      <c:pt idx="562">
                        <c:v>4.4292416804992768E-4</c:v>
                      </c:pt>
                      <c:pt idx="563">
                        <c:v>4.417003791546164E-4</c:v>
                      </c:pt>
                      <c:pt idx="564">
                        <c:v>4.4122854322931548E-4</c:v>
                      </c:pt>
                      <c:pt idx="565">
                        <c:v>4.4058877687098682E-4</c:v>
                      </c:pt>
                      <c:pt idx="566">
                        <c:v>4.4042968931497667E-4</c:v>
                      </c:pt>
                      <c:pt idx="567">
                        <c:v>4.4003717495131846E-4</c:v>
                      </c:pt>
                      <c:pt idx="568">
                        <c:v>4.4006538843617456E-4</c:v>
                      </c:pt>
                      <c:pt idx="569">
                        <c:v>4.4010693212104957E-4</c:v>
                      </c:pt>
                      <c:pt idx="570">
                        <c:v>4.3942622265678361E-4</c:v>
                      </c:pt>
                      <c:pt idx="571">
                        <c:v>4.3843550675260053E-4</c:v>
                      </c:pt>
                      <c:pt idx="572">
                        <c:v>4.3750223173699248E-4</c:v>
                      </c:pt>
                      <c:pt idx="573">
                        <c:v>4.3670571343900748E-4</c:v>
                      </c:pt>
                      <c:pt idx="574">
                        <c:v>4.3607375690918451E-4</c:v>
                      </c:pt>
                      <c:pt idx="575">
                        <c:v>4.3602644688651201E-4</c:v>
                      </c:pt>
                      <c:pt idx="576">
                        <c:v>4.3562659199082679E-4</c:v>
                      </c:pt>
                      <c:pt idx="577">
                        <c:v>4.3476970957344199E-4</c:v>
                      </c:pt>
                      <c:pt idx="578">
                        <c:v>4.3316018361853377E-4</c:v>
                      </c:pt>
                      <c:pt idx="579">
                        <c:v>4.3076560372497485E-4</c:v>
                      </c:pt>
                      <c:pt idx="580">
                        <c:v>4.283022698735194E-4</c:v>
                      </c:pt>
                      <c:pt idx="581">
                        <c:v>4.2589772502164781E-4</c:v>
                      </c:pt>
                      <c:pt idx="582">
                        <c:v>4.2368018491360104E-4</c:v>
                      </c:pt>
                      <c:pt idx="583">
                        <c:v>4.2140766619454853E-4</c:v>
                      </c:pt>
                      <c:pt idx="584">
                        <c:v>4.2042044424295396E-4</c:v>
                      </c:pt>
                      <c:pt idx="585">
                        <c:v>4.1873008985661095E-4</c:v>
                      </c:pt>
                      <c:pt idx="586">
                        <c:v>4.1762908335511652E-4</c:v>
                      </c:pt>
                      <c:pt idx="587">
                        <c:v>4.1638253712500482E-4</c:v>
                      </c:pt>
                      <c:pt idx="588">
                        <c:v>4.1485722919673237E-4</c:v>
                      </c:pt>
                      <c:pt idx="589">
                        <c:v>4.1283736593582628E-4</c:v>
                      </c:pt>
                      <c:pt idx="590">
                        <c:v>4.114042714494606E-4</c:v>
                      </c:pt>
                      <c:pt idx="591">
                        <c:v>4.1040065812228269E-4</c:v>
                      </c:pt>
                      <c:pt idx="592">
                        <c:v>4.0991129191622172E-4</c:v>
                      </c:pt>
                      <c:pt idx="593">
                        <c:v>4.0956173452807038E-4</c:v>
                      </c:pt>
                      <c:pt idx="594">
                        <c:v>4.0927438685511999E-4</c:v>
                      </c:pt>
                      <c:pt idx="595">
                        <c:v>4.1033850292131701E-4</c:v>
                      </c:pt>
                      <c:pt idx="596">
                        <c:v>4.1119507595874455E-4</c:v>
                      </c:pt>
                      <c:pt idx="597">
                        <c:v>4.1175634795395438E-4</c:v>
                      </c:pt>
                      <c:pt idx="598">
                        <c:v>4.121837358560903E-4</c:v>
                      </c:pt>
                      <c:pt idx="599">
                        <c:v>4.1252536441444942E-4</c:v>
                      </c:pt>
                      <c:pt idx="600">
                        <c:v>4.1254528959375528E-4</c:v>
                      </c:pt>
                      <c:pt idx="601">
                        <c:v>4.1259026663918188E-4</c:v>
                      </c:pt>
                      <c:pt idx="602">
                        <c:v>4.1364566929589434E-4</c:v>
                      </c:pt>
                      <c:pt idx="603">
                        <c:v>4.1459824948577499E-4</c:v>
                      </c:pt>
                      <c:pt idx="604">
                        <c:v>4.1570109578165017E-4</c:v>
                      </c:pt>
                      <c:pt idx="605">
                        <c:v>4.1707840675195783E-4</c:v>
                      </c:pt>
                      <c:pt idx="606">
                        <c:v>4.1871675715017298E-4</c:v>
                      </c:pt>
                      <c:pt idx="607">
                        <c:v>4.2055022393567909E-4</c:v>
                      </c:pt>
                      <c:pt idx="608">
                        <c:v>4.2230578539112262E-4</c:v>
                      </c:pt>
                      <c:pt idx="609">
                        <c:v>4.2505397143508162E-4</c:v>
                      </c:pt>
                      <c:pt idx="610">
                        <c:v>4.279232938967042E-4</c:v>
                      </c:pt>
                      <c:pt idx="611">
                        <c:v>4.3106128589347404E-4</c:v>
                      </c:pt>
                      <c:pt idx="612">
                        <c:v>4.3455277120389241E-4</c:v>
                      </c:pt>
                      <c:pt idx="613">
                        <c:v>4.3751090283380094E-4</c:v>
                      </c:pt>
                      <c:pt idx="614">
                        <c:v>4.4038048291050399E-4</c:v>
                      </c:pt>
                      <c:pt idx="615">
                        <c:v>4.4309864146866584E-4</c:v>
                      </c:pt>
                      <c:pt idx="616">
                        <c:v>4.4529924440676709E-4</c:v>
                      </c:pt>
                      <c:pt idx="617">
                        <c:v>4.4781825768399708E-4</c:v>
                      </c:pt>
                      <c:pt idx="618">
                        <c:v>4.5051005563459952E-4</c:v>
                      </c:pt>
                      <c:pt idx="619">
                        <c:v>4.5311724914349685E-4</c:v>
                      </c:pt>
                      <c:pt idx="620">
                        <c:v>4.5555951847745055E-4</c:v>
                      </c:pt>
                      <c:pt idx="621">
                        <c:v>4.5857451930047068E-4</c:v>
                      </c:pt>
                      <c:pt idx="622">
                        <c:v>4.6161765839635967E-4</c:v>
                      </c:pt>
                      <c:pt idx="623">
                        <c:v>4.6501897354457171E-4</c:v>
                      </c:pt>
                      <c:pt idx="624">
                        <c:v>4.6917031320090232E-4</c:v>
                      </c:pt>
                      <c:pt idx="625">
                        <c:v>4.7372053756056996E-4</c:v>
                      </c:pt>
                      <c:pt idx="626">
                        <c:v>4.7872109152018025E-4</c:v>
                      </c:pt>
                      <c:pt idx="627">
                        <c:v>4.8375437754161611E-4</c:v>
                      </c:pt>
                      <c:pt idx="628">
                        <c:v>4.8911351503984173E-4</c:v>
                      </c:pt>
                      <c:pt idx="629">
                        <c:v>4.9439821495312101E-4</c:v>
                      </c:pt>
                      <c:pt idx="630">
                        <c:v>4.9945813062333446E-4</c:v>
                      </c:pt>
                      <c:pt idx="631">
                        <c:v>5.0410635980035839E-4</c:v>
                      </c:pt>
                      <c:pt idx="632">
                        <c:v>5.0876660772695016E-4</c:v>
                      </c:pt>
                      <c:pt idx="633">
                        <c:v>5.1384770098270569E-4</c:v>
                      </c:pt>
                      <c:pt idx="634">
                        <c:v>5.1878245502799453E-4</c:v>
                      </c:pt>
                      <c:pt idx="635">
                        <c:v>5.2352142435585492E-4</c:v>
                      </c:pt>
                      <c:pt idx="636">
                        <c:v>5.2817737975180401E-4</c:v>
                      </c:pt>
                      <c:pt idx="637">
                        <c:v>5.326745791471543E-4</c:v>
                      </c:pt>
                      <c:pt idx="638">
                        <c:v>5.3650368027107691E-4</c:v>
                      </c:pt>
                      <c:pt idx="639">
                        <c:v>5.3969385071930549E-4</c:v>
                      </c:pt>
                      <c:pt idx="640">
                        <c:v>5.4294871685747412E-4</c:v>
                      </c:pt>
                      <c:pt idx="641">
                        <c:v>5.457168371497598E-4</c:v>
                      </c:pt>
                      <c:pt idx="642">
                        <c:v>5.4787412347758521E-4</c:v>
                      </c:pt>
                      <c:pt idx="643">
                        <c:v>5.5055677193006447E-4</c:v>
                      </c:pt>
                      <c:pt idx="644">
                        <c:v>5.5258506854022761E-4</c:v>
                      </c:pt>
                      <c:pt idx="645">
                        <c:v>5.5407445301836142E-4</c:v>
                      </c:pt>
                      <c:pt idx="646">
                        <c:v>5.5527558074233891E-4</c:v>
                      </c:pt>
                      <c:pt idx="647">
                        <c:v>5.5584372653496499E-4</c:v>
                      </c:pt>
                      <c:pt idx="648">
                        <c:v>5.5591450270371233E-4</c:v>
                      </c:pt>
                      <c:pt idx="649">
                        <c:v>5.5559830898439745E-4</c:v>
                      </c:pt>
                      <c:pt idx="650">
                        <c:v>5.5517388413336749E-4</c:v>
                      </c:pt>
                      <c:pt idx="651">
                        <c:v>5.546866094868027E-4</c:v>
                      </c:pt>
                      <c:pt idx="652">
                        <c:v>5.542528719308734E-4</c:v>
                      </c:pt>
                      <c:pt idx="653">
                        <c:v>5.5366678110717544E-4</c:v>
                      </c:pt>
                      <c:pt idx="654">
                        <c:v>5.5267067940678192E-4</c:v>
                      </c:pt>
                      <c:pt idx="655">
                        <c:v>5.5098979985744167E-4</c:v>
                      </c:pt>
                      <c:pt idx="656">
                        <c:v>5.4896805234854774E-4</c:v>
                      </c:pt>
                      <c:pt idx="657">
                        <c:v>5.4650682245167934E-4</c:v>
                      </c:pt>
                      <c:pt idx="658">
                        <c:v>5.4363944177801971E-4</c:v>
                      </c:pt>
                      <c:pt idx="659">
                        <c:v>5.4120657235970262E-4</c:v>
                      </c:pt>
                      <c:pt idx="660">
                        <c:v>5.3911638377758401E-4</c:v>
                      </c:pt>
                      <c:pt idx="661">
                        <c:v>5.3707351551480131E-4</c:v>
                      </c:pt>
                      <c:pt idx="662">
                        <c:v>5.3541296307797216E-4</c:v>
                      </c:pt>
                      <c:pt idx="663">
                        <c:v>5.34388707454748E-4</c:v>
                      </c:pt>
                      <c:pt idx="664">
                        <c:v>5.3341371328659726E-4</c:v>
                      </c:pt>
                      <c:pt idx="665">
                        <c:v>5.3255554948456992E-4</c:v>
                      </c:pt>
                      <c:pt idx="666">
                        <c:v>5.318159186802014E-4</c:v>
                      </c:pt>
                      <c:pt idx="667">
                        <c:v>5.3101139816938707E-4</c:v>
                      </c:pt>
                      <c:pt idx="668">
                        <c:v>5.3040770528667313E-4</c:v>
                      </c:pt>
                      <c:pt idx="669">
                        <c:v>5.295364834987296E-4</c:v>
                      </c:pt>
                      <c:pt idx="670">
                        <c:v>5.2829496613216755E-4</c:v>
                      </c:pt>
                      <c:pt idx="671">
                        <c:v>5.2697445622879057E-4</c:v>
                      </c:pt>
                      <c:pt idx="672">
                        <c:v>5.2600282345544491E-4</c:v>
                      </c:pt>
                      <c:pt idx="673">
                        <c:v>5.2466569480995665E-4</c:v>
                      </c:pt>
                      <c:pt idx="674">
                        <c:v>5.2332242060442217E-4</c:v>
                      </c:pt>
                      <c:pt idx="675">
                        <c:v>5.2172672508476244E-4</c:v>
                      </c:pt>
                      <c:pt idx="676">
                        <c:v>5.1994940533582027E-4</c:v>
                      </c:pt>
                      <c:pt idx="677">
                        <c:v>5.1785888220189308E-4</c:v>
                      </c:pt>
                      <c:pt idx="678">
                        <c:v>5.1579622972812639E-4</c:v>
                      </c:pt>
                      <c:pt idx="679">
                        <c:v>5.1443207507812254E-4</c:v>
                      </c:pt>
                      <c:pt idx="680">
                        <c:v>5.1289341009854751E-4</c:v>
                      </c:pt>
                      <c:pt idx="681">
                        <c:v>5.1154268290460941E-4</c:v>
                      </c:pt>
                      <c:pt idx="682">
                        <c:v>5.1050190529843844E-4</c:v>
                      </c:pt>
                      <c:pt idx="683">
                        <c:v>5.0977606695201141E-4</c:v>
                      </c:pt>
                      <c:pt idx="684">
                        <c:v>5.0902105708721995E-4</c:v>
                      </c:pt>
                      <c:pt idx="685">
                        <c:v>5.0865400569374472E-4</c:v>
                      </c:pt>
                      <c:pt idx="686">
                        <c:v>5.0882962826685708E-4</c:v>
                      </c:pt>
                      <c:pt idx="687">
                        <c:v>5.0927484666122679E-4</c:v>
                      </c:pt>
                      <c:pt idx="688">
                        <c:v>5.0992512260133115E-4</c:v>
                      </c:pt>
                      <c:pt idx="689">
                        <c:v>5.1099735819854397E-4</c:v>
                      </c:pt>
                      <c:pt idx="690">
                        <c:v>5.116872817083958E-4</c:v>
                      </c:pt>
                      <c:pt idx="691">
                        <c:v>5.1228774720287872E-4</c:v>
                      </c:pt>
                      <c:pt idx="692">
                        <c:v>5.1298328035673019E-4</c:v>
                      </c:pt>
                      <c:pt idx="693">
                        <c:v>5.1391197438128587E-4</c:v>
                      </c:pt>
                      <c:pt idx="694">
                        <c:v>5.1496945038480171E-4</c:v>
                      </c:pt>
                      <c:pt idx="695">
                        <c:v>5.1566840453712434E-4</c:v>
                      </c:pt>
                      <c:pt idx="696">
                        <c:v>5.1642856392050956E-4</c:v>
                      </c:pt>
                      <c:pt idx="697">
                        <c:v>5.1698447560053634E-4</c:v>
                      </c:pt>
                      <c:pt idx="698">
                        <c:v>5.1759377537034009E-4</c:v>
                      </c:pt>
                      <c:pt idx="699">
                        <c:v>5.1833040633251343E-4</c:v>
                      </c:pt>
                      <c:pt idx="700">
                        <c:v>5.1892991244372843E-4</c:v>
                      </c:pt>
                      <c:pt idx="701">
                        <c:v>5.1945329013246082E-4</c:v>
                      </c:pt>
                      <c:pt idx="702">
                        <c:v>5.2022869969062572E-4</c:v>
                      </c:pt>
                      <c:pt idx="703">
                        <c:v>5.2079081613608203E-4</c:v>
                      </c:pt>
                      <c:pt idx="704">
                        <c:v>5.2130529971432325E-4</c:v>
                      </c:pt>
                      <c:pt idx="705">
                        <c:v>5.2211263268505932E-4</c:v>
                      </c:pt>
                      <c:pt idx="706">
                        <c:v>5.2321078863778005E-4</c:v>
                      </c:pt>
                      <c:pt idx="707">
                        <c:v>5.2480287354147949E-4</c:v>
                      </c:pt>
                      <c:pt idx="708">
                        <c:v>5.2719083071922754E-4</c:v>
                      </c:pt>
                      <c:pt idx="709">
                        <c:v>5.3003372654208513E-4</c:v>
                      </c:pt>
                      <c:pt idx="710">
                        <c:v>5.3318806812971322E-4</c:v>
                      </c:pt>
                      <c:pt idx="711">
                        <c:v>5.365569592055198E-4</c:v>
                      </c:pt>
                      <c:pt idx="712">
                        <c:v>5.4031680616220697E-4</c:v>
                      </c:pt>
                      <c:pt idx="713">
                        <c:v>5.4429805384348167E-4</c:v>
                      </c:pt>
                      <c:pt idx="714">
                        <c:v>5.4829613523140071E-4</c:v>
                      </c:pt>
                      <c:pt idx="715">
                        <c:v>5.5243612675637634E-4</c:v>
                      </c:pt>
                      <c:pt idx="716">
                        <c:v>5.5659066563506262E-4</c:v>
                      </c:pt>
                      <c:pt idx="717">
                        <c:v>5.6072418122001075E-4</c:v>
                      </c:pt>
                      <c:pt idx="718">
                        <c:v>5.6493990945196109E-4</c:v>
                      </c:pt>
                      <c:pt idx="719">
                        <c:v>5.6921945951131662E-4</c:v>
                      </c:pt>
                      <c:pt idx="720">
                        <c:v>5.7344449893702233E-4</c:v>
                      </c:pt>
                      <c:pt idx="721">
                        <c:v>5.7719469242888425E-4</c:v>
                      </c:pt>
                      <c:pt idx="722">
                        <c:v>5.8052360026013326E-4</c:v>
                      </c:pt>
                      <c:pt idx="723">
                        <c:v>5.8362543896100269E-4</c:v>
                      </c:pt>
                      <c:pt idx="724">
                        <c:v>5.8634114101453597E-4</c:v>
                      </c:pt>
                      <c:pt idx="725">
                        <c:v>5.8907240931270325E-4</c:v>
                      </c:pt>
                      <c:pt idx="726">
                        <c:v>5.9168103789803393E-4</c:v>
                      </c:pt>
                      <c:pt idx="727">
                        <c:v>5.943939909016508E-4</c:v>
                      </c:pt>
                      <c:pt idx="728">
                        <c:v>5.9687692087608425E-4</c:v>
                      </c:pt>
                      <c:pt idx="729">
                        <c:v>5.9939058706603391E-4</c:v>
                      </c:pt>
                      <c:pt idx="730">
                        <c:v>6.0172064219676899E-4</c:v>
                      </c:pt>
                      <c:pt idx="731">
                        <c:v>6.037488744706931E-4</c:v>
                      </c:pt>
                      <c:pt idx="732">
                        <c:v>6.0532147834431004E-4</c:v>
                      </c:pt>
                      <c:pt idx="733">
                        <c:v>6.0690354524992724E-4</c:v>
                      </c:pt>
                      <c:pt idx="734">
                        <c:v>6.0792343933604965E-4</c:v>
                      </c:pt>
                      <c:pt idx="735">
                        <c:v>6.0850597039645445E-4</c:v>
                      </c:pt>
                      <c:pt idx="736">
                        <c:v>6.0883361456433804E-4</c:v>
                      </c:pt>
                      <c:pt idx="737">
                        <c:v>6.089432978408179E-4</c:v>
                      </c:pt>
                      <c:pt idx="738">
                        <c:v>6.0897141931936345E-4</c:v>
                      </c:pt>
                      <c:pt idx="739">
                        <c:v>6.0910564920591361E-4</c:v>
                      </c:pt>
                      <c:pt idx="740">
                        <c:v>6.0944517701924824E-4</c:v>
                      </c:pt>
                      <c:pt idx="741">
                        <c:v>6.0984008535284518E-4</c:v>
                      </c:pt>
                      <c:pt idx="742">
                        <c:v>6.1001938727889965E-4</c:v>
                      </c:pt>
                      <c:pt idx="743">
                        <c:v>6.1048989547658956E-4</c:v>
                      </c:pt>
                      <c:pt idx="744">
                        <c:v>6.110303027126756E-4</c:v>
                      </c:pt>
                      <c:pt idx="745">
                        <c:v>6.1171074603956184E-4</c:v>
                      </c:pt>
                      <c:pt idx="746">
                        <c:v>6.1196556995250784E-4</c:v>
                      </c:pt>
                      <c:pt idx="747">
                        <c:v>6.121167472614373E-4</c:v>
                      </c:pt>
                      <c:pt idx="748">
                        <c:v>6.1230786034916992E-4</c:v>
                      </c:pt>
                      <c:pt idx="749">
                        <c:v>6.1203799164173504E-4</c:v>
                      </c:pt>
                      <c:pt idx="750">
                        <c:v>6.1147998418529213E-4</c:v>
                      </c:pt>
                      <c:pt idx="751">
                        <c:v>6.1089481967337904E-4</c:v>
                      </c:pt>
                      <c:pt idx="752">
                        <c:v>6.101497559835371E-4</c:v>
                      </c:pt>
                      <c:pt idx="753">
                        <c:v>6.0904460063952184E-4</c:v>
                      </c:pt>
                      <c:pt idx="754">
                        <c:v>6.0724359848695567E-4</c:v>
                      </c:pt>
                      <c:pt idx="755">
                        <c:v>6.0493614989573312E-4</c:v>
                      </c:pt>
                      <c:pt idx="756">
                        <c:v>6.0277119398063146E-4</c:v>
                      </c:pt>
                      <c:pt idx="757">
                        <c:v>6.0108098830431007E-4</c:v>
                      </c:pt>
                      <c:pt idx="758">
                        <c:v>5.9981340151751838E-4</c:v>
                      </c:pt>
                      <c:pt idx="759">
                        <c:v>5.9903885669224056E-4</c:v>
                      </c:pt>
                      <c:pt idx="760">
                        <c:v>5.9882718379050952E-4</c:v>
                      </c:pt>
                      <c:pt idx="761">
                        <c:v>5.9867192575294213E-4</c:v>
                      </c:pt>
                      <c:pt idx="762">
                        <c:v>5.9861888713633291E-4</c:v>
                      </c:pt>
                      <c:pt idx="763">
                        <c:v>5.9864096395238189E-4</c:v>
                      </c:pt>
                      <c:pt idx="764">
                        <c:v>5.9886949351832107E-4</c:v>
                      </c:pt>
                      <c:pt idx="765">
                        <c:v>5.9892909948578625E-4</c:v>
                      </c:pt>
                      <c:pt idx="766">
                        <c:v>5.9885127094163931E-4</c:v>
                      </c:pt>
                      <c:pt idx="767">
                        <c:v>5.985662403968317E-4</c:v>
                      </c:pt>
                      <c:pt idx="768">
                        <c:v>5.9854092791470238E-4</c:v>
                      </c:pt>
                      <c:pt idx="769">
                        <c:v>5.988458691860752E-4</c:v>
                      </c:pt>
                      <c:pt idx="770">
                        <c:v>5.999771016460642E-4</c:v>
                      </c:pt>
                      <c:pt idx="771">
                        <c:v>6.014269068726531E-4</c:v>
                      </c:pt>
                      <c:pt idx="772">
                        <c:v>6.0334809085864024E-4</c:v>
                      </c:pt>
                      <c:pt idx="773">
                        <c:v>6.053629010470573E-4</c:v>
                      </c:pt>
                      <c:pt idx="774">
                        <c:v>6.0751927820974826E-4</c:v>
                      </c:pt>
                      <c:pt idx="775">
                        <c:v>6.0965268188559348E-4</c:v>
                      </c:pt>
                      <c:pt idx="776">
                        <c:v>6.1163005064466961E-4</c:v>
                      </c:pt>
                      <c:pt idx="777">
                        <c:v>6.1366131545254434E-4</c:v>
                      </c:pt>
                      <c:pt idx="778">
                        <c:v>6.1624017168576694E-4</c:v>
                      </c:pt>
                      <c:pt idx="779">
                        <c:v>6.1922583399392031E-4</c:v>
                      </c:pt>
                      <c:pt idx="780">
                        <c:v>6.2247038248133693E-4</c:v>
                      </c:pt>
                      <c:pt idx="781">
                        <c:v>6.2562275518764207E-4</c:v>
                      </c:pt>
                      <c:pt idx="782">
                        <c:v>6.2873239744158432E-4</c:v>
                      </c:pt>
                      <c:pt idx="783">
                        <c:v>6.3195692713256205E-4</c:v>
                      </c:pt>
                      <c:pt idx="784">
                        <c:v>6.351591059551606E-4</c:v>
                      </c:pt>
                      <c:pt idx="785">
                        <c:v>6.3823962663356922E-4</c:v>
                      </c:pt>
                      <c:pt idx="786">
                        <c:v>6.4161229124278559E-4</c:v>
                      </c:pt>
                      <c:pt idx="787">
                        <c:v>6.4531267400660356E-4</c:v>
                      </c:pt>
                      <c:pt idx="788">
                        <c:v>6.4898806889339097E-4</c:v>
                      </c:pt>
                      <c:pt idx="789">
                        <c:v>6.5290055006029396E-4</c:v>
                      </c:pt>
                      <c:pt idx="790">
                        <c:v>6.5686864304632725E-4</c:v>
                      </c:pt>
                      <c:pt idx="791">
                        <c:v>6.6085038246189195E-4</c:v>
                      </c:pt>
                      <c:pt idx="792">
                        <c:v>6.6472616069573052E-4</c:v>
                      </c:pt>
                      <c:pt idx="793">
                        <c:v>6.6850459167944166E-4</c:v>
                      </c:pt>
                      <c:pt idx="794">
                        <c:v>6.7221842986713812E-4</c:v>
                      </c:pt>
                      <c:pt idx="795">
                        <c:v>6.7612653137658963E-4</c:v>
                      </c:pt>
                      <c:pt idx="796">
                        <c:v>6.7900251501979792E-4</c:v>
                      </c:pt>
                      <c:pt idx="797">
                        <c:v>6.8094206760569863E-4</c:v>
                      </c:pt>
                      <c:pt idx="798">
                        <c:v>6.8198684541556783E-4</c:v>
                      </c:pt>
                      <c:pt idx="799">
                        <c:v>6.819974165311486E-4</c:v>
                      </c:pt>
                      <c:pt idx="800">
                        <c:v>6.8174809417787322E-4</c:v>
                      </c:pt>
                      <c:pt idx="801">
                        <c:v>6.8155649741794564E-4</c:v>
                      </c:pt>
                      <c:pt idx="802">
                        <c:v>6.8134807037215984E-4</c:v>
                      </c:pt>
                      <c:pt idx="803">
                        <c:v>6.8127129275264071E-4</c:v>
                      </c:pt>
                      <c:pt idx="804">
                        <c:v>6.8162031972928783E-4</c:v>
                      </c:pt>
                      <c:pt idx="805">
                        <c:v>6.8221827047818115E-4</c:v>
                      </c:pt>
                      <c:pt idx="806">
                        <c:v>6.8254069919594391E-4</c:v>
                      </c:pt>
                      <c:pt idx="807">
                        <c:v>6.8203725117010981E-4</c:v>
                      </c:pt>
                      <c:pt idx="808">
                        <c:v>6.8162071165019393E-4</c:v>
                      </c:pt>
                      <c:pt idx="809">
                        <c:v>6.8062137699035914E-4</c:v>
                      </c:pt>
                      <c:pt idx="810">
                        <c:v>6.7912386836622269E-4</c:v>
                      </c:pt>
                      <c:pt idx="811">
                        <c:v>6.7686135336684139E-4</c:v>
                      </c:pt>
                      <c:pt idx="812">
                        <c:v>6.7442897552617658E-4</c:v>
                      </c:pt>
                      <c:pt idx="813">
                        <c:v>6.7172543970113799E-4</c:v>
                      </c:pt>
                      <c:pt idx="814">
                        <c:v>6.6910671493782014E-4</c:v>
                      </c:pt>
                      <c:pt idx="815">
                        <c:v>6.6617202741812553E-4</c:v>
                      </c:pt>
                      <c:pt idx="816">
                        <c:v>6.631997451283316E-4</c:v>
                      </c:pt>
                      <c:pt idx="817">
                        <c:v>6.6004778721743087E-4</c:v>
                      </c:pt>
                      <c:pt idx="818">
                        <c:v>6.5677837489731383E-4</c:v>
                      </c:pt>
                      <c:pt idx="819">
                        <c:v>6.536275982446121E-4</c:v>
                      </c:pt>
                      <c:pt idx="820">
                        <c:v>6.4997927908078666E-4</c:v>
                      </c:pt>
                      <c:pt idx="821">
                        <c:v>6.462546799992833E-4</c:v>
                      </c:pt>
                      <c:pt idx="822">
                        <c:v>6.424391241432589E-4</c:v>
                      </c:pt>
                      <c:pt idx="823">
                        <c:v>6.392936403242335E-4</c:v>
                      </c:pt>
                      <c:pt idx="824">
                        <c:v>6.3656293334201654E-4</c:v>
                      </c:pt>
                      <c:pt idx="825">
                        <c:v>6.3428369672687945E-4</c:v>
                      </c:pt>
                      <c:pt idx="826">
                        <c:v>6.3203100965306526E-4</c:v>
                      </c:pt>
                      <c:pt idx="827">
                        <c:v>6.3015446386588891E-4</c:v>
                      </c:pt>
                      <c:pt idx="828">
                        <c:v>6.2859255076007023E-4</c:v>
                      </c:pt>
                      <c:pt idx="829">
                        <c:v>6.2740086725215092E-4</c:v>
                      </c:pt>
                      <c:pt idx="830">
                        <c:v>6.2674829892532503E-4</c:v>
                      </c:pt>
                      <c:pt idx="831">
                        <c:v>6.2684327648414165E-4</c:v>
                      </c:pt>
                      <c:pt idx="832">
                        <c:v>6.2726290935442961E-4</c:v>
                      </c:pt>
                      <c:pt idx="833">
                        <c:v>6.2806006652776014E-4</c:v>
                      </c:pt>
                      <c:pt idx="834">
                        <c:v>6.2916574990264551E-4</c:v>
                      </c:pt>
                      <c:pt idx="835">
                        <c:v>6.3009615350926467E-4</c:v>
                      </c:pt>
                      <c:pt idx="836">
                        <c:v>6.3040488686504298E-4</c:v>
                      </c:pt>
                      <c:pt idx="837">
                        <c:v>6.3011128021858329E-4</c:v>
                      </c:pt>
                      <c:pt idx="838">
                        <c:v>6.2961056958545471E-4</c:v>
                      </c:pt>
                      <c:pt idx="839">
                        <c:v>6.286959853148272E-4</c:v>
                      </c:pt>
                      <c:pt idx="840">
                        <c:v>6.273610030276505E-4</c:v>
                      </c:pt>
                      <c:pt idx="841">
                        <c:v>6.2558214228282556E-4</c:v>
                      </c:pt>
                      <c:pt idx="842">
                        <c:v>6.233181830618287E-4</c:v>
                      </c:pt>
                      <c:pt idx="843">
                        <c:v>6.2062446558221423E-4</c:v>
                      </c:pt>
                      <c:pt idx="844">
                        <c:v>6.177348848175557E-4</c:v>
                      </c:pt>
                      <c:pt idx="845">
                        <c:v>6.1473663289696731E-4</c:v>
                      </c:pt>
                      <c:pt idx="846">
                        <c:v>6.1134147081338714E-4</c:v>
                      </c:pt>
                      <c:pt idx="847">
                        <c:v>6.0767867055510911E-4</c:v>
                      </c:pt>
                      <c:pt idx="848">
                        <c:v>6.0367016226056235E-4</c:v>
                      </c:pt>
                      <c:pt idx="849">
                        <c:v>5.9939778559066597E-4</c:v>
                      </c:pt>
                      <c:pt idx="850">
                        <c:v>5.9514795297909947E-4</c:v>
                      </c:pt>
                      <c:pt idx="851">
                        <c:v>5.9068228919459756E-4</c:v>
                      </c:pt>
                      <c:pt idx="852">
                        <c:v>5.8627754072030692E-4</c:v>
                      </c:pt>
                      <c:pt idx="853">
                        <c:v>5.8197801787780842E-4</c:v>
                      </c:pt>
                      <c:pt idx="854">
                        <c:v>5.7781904124785401E-4</c:v>
                      </c:pt>
                      <c:pt idx="855">
                        <c:v>5.7353516645564713E-4</c:v>
                      </c:pt>
                      <c:pt idx="856">
                        <c:v>5.6915180128117699E-4</c:v>
                      </c:pt>
                      <c:pt idx="857">
                        <c:v>5.651679239322947E-4</c:v>
                      </c:pt>
                      <c:pt idx="858">
                        <c:v>5.6162512677195367E-4</c:v>
                      </c:pt>
                      <c:pt idx="859">
                        <c:v>5.5787228856620321E-4</c:v>
                      </c:pt>
                      <c:pt idx="860">
                        <c:v>5.5368986066406715E-4</c:v>
                      </c:pt>
                      <c:pt idx="861">
                        <c:v>5.4902720534674915E-4</c:v>
                      </c:pt>
                      <c:pt idx="862">
                        <c:v>5.4369374455430237E-4</c:v>
                      </c:pt>
                      <c:pt idx="863">
                        <c:v>5.3848610257579141E-4</c:v>
                      </c:pt>
                      <c:pt idx="864">
                        <c:v>5.336854934848978E-4</c:v>
                      </c:pt>
                      <c:pt idx="865">
                        <c:v>5.2907654341094565E-4</c:v>
                      </c:pt>
                      <c:pt idx="866">
                        <c:v>5.2465641784887472E-4</c:v>
                      </c:pt>
                      <c:pt idx="867">
                        <c:v>5.2007915766829715E-4</c:v>
                      </c:pt>
                      <c:pt idx="868">
                        <c:v>5.1556045336595814E-4</c:v>
                      </c:pt>
                      <c:pt idx="869">
                        <c:v>5.1117819399325E-4</c:v>
                      </c:pt>
                      <c:pt idx="870">
                        <c:v>5.063787249035656E-4</c:v>
                      </c:pt>
                      <c:pt idx="871">
                        <c:v>5.0201198770398524E-4</c:v>
                      </c:pt>
                      <c:pt idx="872">
                        <c:v>4.9795836410944914E-4</c:v>
                      </c:pt>
                      <c:pt idx="873">
                        <c:v>4.9401417544943686E-4</c:v>
                      </c:pt>
                      <c:pt idx="874">
                        <c:v>4.9069501249276266E-4</c:v>
                      </c:pt>
                      <c:pt idx="875">
                        <c:v>4.8780514111878046E-4</c:v>
                      </c:pt>
                      <c:pt idx="876">
                        <c:v>4.849673919512399E-4</c:v>
                      </c:pt>
                      <c:pt idx="877">
                        <c:v>4.8237874870531177E-4</c:v>
                      </c:pt>
                      <c:pt idx="878">
                        <c:v>4.8014532780600296E-4</c:v>
                      </c:pt>
                      <c:pt idx="879">
                        <c:v>4.7843305494016278E-4</c:v>
                      </c:pt>
                      <c:pt idx="880">
                        <c:v>4.7684585530811756E-4</c:v>
                      </c:pt>
                      <c:pt idx="881">
                        <c:v>4.7558770538253187E-4</c:v>
                      </c:pt>
                      <c:pt idx="882">
                        <c:v>4.7449447080214055E-4</c:v>
                      </c:pt>
                      <c:pt idx="883">
                        <c:v>4.7349170753806019E-4</c:v>
                      </c:pt>
                      <c:pt idx="884">
                        <c:v>4.7242105873189819E-4</c:v>
                      </c:pt>
                      <c:pt idx="885">
                        <c:v>4.7116004032942603E-4</c:v>
                      </c:pt>
                      <c:pt idx="886">
                        <c:v>4.6953475519150289E-4</c:v>
                      </c:pt>
                      <c:pt idx="887">
                        <c:v>4.6761159181997361E-4</c:v>
                      </c:pt>
                      <c:pt idx="888">
                        <c:v>4.6569233384771301E-4</c:v>
                      </c:pt>
                      <c:pt idx="889">
                        <c:v>4.6374312984061284E-4</c:v>
                      </c:pt>
                      <c:pt idx="890">
                        <c:v>4.6247448801583558E-4</c:v>
                      </c:pt>
                      <c:pt idx="891">
                        <c:v>4.6108280747258801E-4</c:v>
                      </c:pt>
                      <c:pt idx="892">
                        <c:v>4.5968680419157011E-4</c:v>
                      </c:pt>
                      <c:pt idx="893">
                        <c:v>4.5848297238715215E-4</c:v>
                      </c:pt>
                      <c:pt idx="894">
                        <c:v>4.5760014440314093E-4</c:v>
                      </c:pt>
                      <c:pt idx="895">
                        <c:v>4.5750011694709297E-4</c:v>
                      </c:pt>
                      <c:pt idx="896">
                        <c:v>4.5776412577791628E-4</c:v>
                      </c:pt>
                      <c:pt idx="897">
                        <c:v>4.5812954363304845E-4</c:v>
                      </c:pt>
                      <c:pt idx="898">
                        <c:v>4.5859609732360845E-4</c:v>
                      </c:pt>
                      <c:pt idx="899">
                        <c:v>4.5935602231485489E-4</c:v>
                      </c:pt>
                      <c:pt idx="900">
                        <c:v>4.6015207121560391E-4</c:v>
                      </c:pt>
                      <c:pt idx="901">
                        <c:v>4.6142825244252527E-4</c:v>
                      </c:pt>
                      <c:pt idx="902">
                        <c:v>4.6227315338774177E-4</c:v>
                      </c:pt>
                      <c:pt idx="903">
                        <c:v>4.6349323839991346E-4</c:v>
                      </c:pt>
                      <c:pt idx="904">
                        <c:v>4.6473800507168658E-4</c:v>
                      </c:pt>
                      <c:pt idx="905">
                        <c:v>4.6595723762826008E-4</c:v>
                      </c:pt>
                      <c:pt idx="906">
                        <c:v>4.6713148471786505E-4</c:v>
                      </c:pt>
                      <c:pt idx="907">
                        <c:v>4.68335860189954E-4</c:v>
                      </c:pt>
                      <c:pt idx="908">
                        <c:v>4.6974470837826454E-4</c:v>
                      </c:pt>
                      <c:pt idx="909">
                        <c:v>4.7133008433407792E-4</c:v>
                      </c:pt>
                      <c:pt idx="910">
                        <c:v>4.7264462432933057E-4</c:v>
                      </c:pt>
                      <c:pt idx="911">
                        <c:v>4.7385147577356834E-4</c:v>
                      </c:pt>
                      <c:pt idx="912">
                        <c:v>4.7496622948714696E-4</c:v>
                      </c:pt>
                      <c:pt idx="913">
                        <c:v>4.7588519542087908E-4</c:v>
                      </c:pt>
                      <c:pt idx="914">
                        <c:v>4.7677057171647224E-4</c:v>
                      </c:pt>
                      <c:pt idx="915">
                        <c:v>4.7757037828750378E-4</c:v>
                      </c:pt>
                      <c:pt idx="916">
                        <c:v>4.7776451155832596E-4</c:v>
                      </c:pt>
                      <c:pt idx="917">
                        <c:v>4.7752725152298532E-4</c:v>
                      </c:pt>
                      <c:pt idx="918">
                        <c:v>4.7655669501958517E-4</c:v>
                      </c:pt>
                      <c:pt idx="919">
                        <c:v>4.7500320881757634E-4</c:v>
                      </c:pt>
                      <c:pt idx="920">
                        <c:v>4.7317132115607237E-4</c:v>
                      </c:pt>
                      <c:pt idx="921">
                        <c:v>4.7094792687337155E-4</c:v>
                      </c:pt>
                      <c:pt idx="922">
                        <c:v>4.6897007763742327E-4</c:v>
                      </c:pt>
                      <c:pt idx="923">
                        <c:v>4.6723150557808496E-4</c:v>
                      </c:pt>
                      <c:pt idx="924">
                        <c:v>4.660567489527251E-4</c:v>
                      </c:pt>
                      <c:pt idx="925">
                        <c:v>4.6538414450955938E-4</c:v>
                      </c:pt>
                      <c:pt idx="926">
                        <c:v>4.6497006371460064E-4</c:v>
                      </c:pt>
                      <c:pt idx="927">
                        <c:v>4.6478845036192955E-4</c:v>
                      </c:pt>
                      <c:pt idx="928">
                        <c:v>4.64753175050552E-4</c:v>
                      </c:pt>
                      <c:pt idx="929">
                        <c:v>4.6475032509488715E-4</c:v>
                      </c:pt>
                      <c:pt idx="930">
                        <c:v>4.6495582094764734E-4</c:v>
                      </c:pt>
                      <c:pt idx="931">
                        <c:v>4.6491425626490586E-4</c:v>
                      </c:pt>
                      <c:pt idx="932">
                        <c:v>4.6530212370468995E-4</c:v>
                      </c:pt>
                      <c:pt idx="933">
                        <c:v>4.6613925716363529E-4</c:v>
                      </c:pt>
                      <c:pt idx="934">
                        <c:v>4.6680686695909593E-4</c:v>
                      </c:pt>
                      <c:pt idx="935">
                        <c:v>4.6752557997535875E-4</c:v>
                      </c:pt>
                      <c:pt idx="936">
                        <c:v>4.6786410030103795E-4</c:v>
                      </c:pt>
                      <c:pt idx="937">
                        <c:v>4.6782850066461095E-4</c:v>
                      </c:pt>
                      <c:pt idx="938">
                        <c:v>4.6722632544221436E-4</c:v>
                      </c:pt>
                      <c:pt idx="939">
                        <c:v>4.6638933666278245E-4</c:v>
                      </c:pt>
                      <c:pt idx="940">
                        <c:v>4.6501127362459877E-4</c:v>
                      </c:pt>
                      <c:pt idx="941">
                        <c:v>4.6336184951025779E-4</c:v>
                      </c:pt>
                      <c:pt idx="942">
                        <c:v>4.6164296407359489E-4</c:v>
                      </c:pt>
                      <c:pt idx="943">
                        <c:v>4.5992981470956384E-4</c:v>
                      </c:pt>
                      <c:pt idx="944">
                        <c:v>4.5834281134520601E-4</c:v>
                      </c:pt>
                      <c:pt idx="945">
                        <c:v>4.5678844896065502E-4</c:v>
                      </c:pt>
                      <c:pt idx="946">
                        <c:v>4.5522783910208897E-4</c:v>
                      </c:pt>
                      <c:pt idx="947">
                        <c:v>4.5345003687774157E-4</c:v>
                      </c:pt>
                      <c:pt idx="948">
                        <c:v>4.5193271377141431E-4</c:v>
                      </c:pt>
                      <c:pt idx="949">
                        <c:v>4.5109062960120772E-4</c:v>
                      </c:pt>
                      <c:pt idx="950">
                        <c:v>4.4991768917122707E-4</c:v>
                      </c:pt>
                      <c:pt idx="951">
                        <c:v>4.4856044349696439E-4</c:v>
                      </c:pt>
                      <c:pt idx="952">
                        <c:v>4.4713191267096238E-4</c:v>
                      </c:pt>
                      <c:pt idx="953">
                        <c:v>4.4584558192746428E-4</c:v>
                      </c:pt>
                      <c:pt idx="954">
                        <c:v>4.4421854738827519E-4</c:v>
                      </c:pt>
                      <c:pt idx="955">
                        <c:v>4.4248109964609503E-4</c:v>
                      </c:pt>
                      <c:pt idx="956">
                        <c:v>4.4067999499249229E-4</c:v>
                      </c:pt>
                      <c:pt idx="957">
                        <c:v>4.3886341509687674E-4</c:v>
                      </c:pt>
                      <c:pt idx="958">
                        <c:v>4.3699869417911937E-4</c:v>
                      </c:pt>
                      <c:pt idx="959">
                        <c:v>4.355875527594088E-4</c:v>
                      </c:pt>
                      <c:pt idx="960">
                        <c:v>4.336878447522749E-4</c:v>
                      </c:pt>
                      <c:pt idx="961">
                        <c:v>4.3196148550841816E-4</c:v>
                      </c:pt>
                      <c:pt idx="962">
                        <c:v>4.2976498763087412E-4</c:v>
                      </c:pt>
                      <c:pt idx="963">
                        <c:v>4.2766890018079126E-4</c:v>
                      </c:pt>
                      <c:pt idx="964">
                        <c:v>4.2571609340277686E-4</c:v>
                      </c:pt>
                      <c:pt idx="965">
                        <c:v>4.2449300203651041E-4</c:v>
                      </c:pt>
                      <c:pt idx="966">
                        <c:v>4.235489845924366E-4</c:v>
                      </c:pt>
                      <c:pt idx="967">
                        <c:v>4.228952477593604E-4</c:v>
                      </c:pt>
                      <c:pt idx="968">
                        <c:v>4.2234605032334324E-4</c:v>
                      </c:pt>
                      <c:pt idx="969">
                        <c:v>4.2213889126018329E-4</c:v>
                      </c:pt>
                      <c:pt idx="970">
                        <c:v>4.2243975927816138E-4</c:v>
                      </c:pt>
                      <c:pt idx="971">
                        <c:v>4.2280683628707888E-4</c:v>
                      </c:pt>
                      <c:pt idx="972">
                        <c:v>4.2374574220885227E-4</c:v>
                      </c:pt>
                      <c:pt idx="973">
                        <c:v>4.2479450972769374E-4</c:v>
                      </c:pt>
                      <c:pt idx="974">
                        <c:v>4.2597324422940673E-4</c:v>
                      </c:pt>
                      <c:pt idx="975">
                        <c:v>4.2716422439024787E-4</c:v>
                      </c:pt>
                      <c:pt idx="976">
                        <c:v>4.2863490680060976E-4</c:v>
                      </c:pt>
                      <c:pt idx="977">
                        <c:v>4.306688428761314E-4</c:v>
                      </c:pt>
                      <c:pt idx="978">
                        <c:v>4.3265571648472745E-4</c:v>
                      </c:pt>
                      <c:pt idx="979">
                        <c:v>4.3470962555094793E-4</c:v>
                      </c:pt>
                      <c:pt idx="980">
                        <c:v>4.3659331018918579E-4</c:v>
                      </c:pt>
                      <c:pt idx="981">
                        <c:v>4.3854966523811892E-4</c:v>
                      </c:pt>
                      <c:pt idx="982">
                        <c:v>4.4084581157859327E-4</c:v>
                      </c:pt>
                      <c:pt idx="983">
                        <c:v>4.4318178703881526E-4</c:v>
                      </c:pt>
                      <c:pt idx="984">
                        <c:v>4.4564604062996034E-4</c:v>
                      </c:pt>
                      <c:pt idx="985">
                        <c:v>4.4779201067027149E-4</c:v>
                      </c:pt>
                      <c:pt idx="986">
                        <c:v>4.4973270585031786E-4</c:v>
                      </c:pt>
                      <c:pt idx="987">
                        <c:v>4.5155598598640301E-4</c:v>
                      </c:pt>
                      <c:pt idx="988">
                        <c:v>4.5356152116502097E-4</c:v>
                      </c:pt>
                      <c:pt idx="989">
                        <c:v>4.5522932300525555E-4</c:v>
                      </c:pt>
                      <c:pt idx="990">
                        <c:v>4.5684614631865463E-4</c:v>
                      </c:pt>
                      <c:pt idx="991">
                        <c:v>4.5847674232300768E-4</c:v>
                      </c:pt>
                      <c:pt idx="992">
                        <c:v>4.6005245342475203E-4</c:v>
                      </c:pt>
                      <c:pt idx="993">
                        <c:v>4.6133999160069528E-4</c:v>
                      </c:pt>
                      <c:pt idx="994">
                        <c:v>4.6245067036461792E-4</c:v>
                      </c:pt>
                      <c:pt idx="995">
                        <c:v>4.6316596356323352E-4</c:v>
                      </c:pt>
                      <c:pt idx="996">
                        <c:v>4.6393293866445813E-4</c:v>
                      </c:pt>
                      <c:pt idx="997">
                        <c:v>4.6477748022065001E-4</c:v>
                      </c:pt>
                      <c:pt idx="998">
                        <c:v>4.6581119378924832E-4</c:v>
                      </c:pt>
                      <c:pt idx="999">
                        <c:v>4.6679619132129134E-4</c:v>
                      </c:pt>
                      <c:pt idx="1000">
                        <c:v>4.6781843111395416E-4</c:v>
                      </c:pt>
                      <c:pt idx="1001">
                        <c:v>4.687401901393346E-4</c:v>
                      </c:pt>
                      <c:pt idx="1002">
                        <c:v>4.6963941845532621E-4</c:v>
                      </c:pt>
                      <c:pt idx="1003">
                        <c:v>4.7031776767595123E-4</c:v>
                      </c:pt>
                      <c:pt idx="1004">
                        <c:v>4.7094320675136189E-4</c:v>
                      </c:pt>
                      <c:pt idx="1005">
                        <c:v>4.715059752853953E-4</c:v>
                      </c:pt>
                      <c:pt idx="1006">
                        <c:v>4.7199941733649313E-4</c:v>
                      </c:pt>
                      <c:pt idx="1007">
                        <c:v>4.7193872685812694E-4</c:v>
                      </c:pt>
                      <c:pt idx="1008">
                        <c:v>4.7165990237500141E-4</c:v>
                      </c:pt>
                      <c:pt idx="1009">
                        <c:v>4.7120624345646175E-4</c:v>
                      </c:pt>
                      <c:pt idx="1010">
                        <c:v>4.7040141682875983E-4</c:v>
                      </c:pt>
                      <c:pt idx="1011">
                        <c:v>4.695410642217614E-4</c:v>
                      </c:pt>
                      <c:pt idx="1012">
                        <c:v>4.6860690540381273E-4</c:v>
                      </c:pt>
                      <c:pt idx="1013">
                        <c:v>4.6783469921588206E-4</c:v>
                      </c:pt>
                      <c:pt idx="1014">
                        <c:v>4.6710386698314729E-4</c:v>
                      </c:pt>
                      <c:pt idx="1015">
                        <c:v>4.6635069632933667E-4</c:v>
                      </c:pt>
                      <c:pt idx="1016">
                        <c:v>4.6592598491588855E-4</c:v>
                      </c:pt>
                      <c:pt idx="1017">
                        <c:v>4.6545177629015003E-4</c:v>
                      </c:pt>
                      <c:pt idx="1018">
                        <c:v>4.6469848791016143E-4</c:v>
                      </c:pt>
                      <c:pt idx="1019">
                        <c:v>4.6354032789266796E-4</c:v>
                      </c:pt>
                      <c:pt idx="1020">
                        <c:v>4.6225059491701727E-4</c:v>
                      </c:pt>
                      <c:pt idx="1021">
                        <c:v>4.6085953587462835E-4</c:v>
                      </c:pt>
                      <c:pt idx="1022">
                        <c:v>4.5942783986800147E-4</c:v>
                      </c:pt>
                      <c:pt idx="1023">
                        <c:v>4.5807898289628861E-4</c:v>
                      </c:pt>
                      <c:pt idx="1024">
                        <c:v>4.5673443344303004E-4</c:v>
                      </c:pt>
                      <c:pt idx="1025">
                        <c:v>4.5544662732578445E-4</c:v>
                      </c:pt>
                      <c:pt idx="1026">
                        <c:v>4.5416896529738187E-4</c:v>
                      </c:pt>
                      <c:pt idx="1027">
                        <c:v>4.5296927244336085E-4</c:v>
                      </c:pt>
                      <c:pt idx="1028">
                        <c:v>4.5156574569689834E-4</c:v>
                      </c:pt>
                      <c:pt idx="1029">
                        <c:v>4.5018411370644114E-4</c:v>
                      </c:pt>
                      <c:pt idx="1030">
                        <c:v>4.4875978020017103E-4</c:v>
                      </c:pt>
                      <c:pt idx="1031">
                        <c:v>4.4764064279388612E-4</c:v>
                      </c:pt>
                      <c:pt idx="1032">
                        <c:v>4.4655206869257118E-4</c:v>
                      </c:pt>
                      <c:pt idx="1033">
                        <c:v>4.4545517576443999E-4</c:v>
                      </c:pt>
                      <c:pt idx="1034">
                        <c:v>4.4492343739555631E-4</c:v>
                      </c:pt>
                      <c:pt idx="1035">
                        <c:v>4.4380477421185474E-4</c:v>
                      </c:pt>
                      <c:pt idx="1036">
                        <c:v>4.4230645079269956E-4</c:v>
                      </c:pt>
                      <c:pt idx="1037">
                        <c:v>4.4101078055213533E-4</c:v>
                      </c:pt>
                      <c:pt idx="1038">
                        <c:v>4.4016280443968096E-4</c:v>
                      </c:pt>
                      <c:pt idx="1039">
                        <c:v>4.3956625681895517E-4</c:v>
                      </c:pt>
                      <c:pt idx="1040">
                        <c:v>4.3908833700139643E-4</c:v>
                      </c:pt>
                      <c:pt idx="1041">
                        <c:v>4.3879539036925197E-4</c:v>
                      </c:pt>
                      <c:pt idx="1042">
                        <c:v>4.3884003639045463E-4</c:v>
                      </c:pt>
                      <c:pt idx="1043">
                        <c:v>4.3944647705617502E-4</c:v>
                      </c:pt>
                      <c:pt idx="1044">
                        <c:v>4.4026098361119639E-4</c:v>
                      </c:pt>
                      <c:pt idx="1045">
                        <c:v>4.4126768934331059E-4</c:v>
                      </c:pt>
                      <c:pt idx="1046">
                        <c:v>4.4238353708514879E-4</c:v>
                      </c:pt>
                      <c:pt idx="1047">
                        <c:v>4.4333691182861664E-4</c:v>
                      </c:pt>
                      <c:pt idx="1048">
                        <c:v>4.4379068262099592E-4</c:v>
                      </c:pt>
                      <c:pt idx="1049">
                        <c:v>4.436598827229716E-4</c:v>
                      </c:pt>
                      <c:pt idx="1050">
                        <c:v>4.4306426721415636E-4</c:v>
                      </c:pt>
                      <c:pt idx="1051">
                        <c:v>4.4219745662005489E-4</c:v>
                      </c:pt>
                      <c:pt idx="1052">
                        <c:v>4.4094297077588253E-4</c:v>
                      </c:pt>
                      <c:pt idx="1053">
                        <c:v>4.3919309859119271E-4</c:v>
                      </c:pt>
                      <c:pt idx="1054">
                        <c:v>4.3745286418706133E-4</c:v>
                      </c:pt>
                      <c:pt idx="1055">
                        <c:v>4.3594347176687724E-4</c:v>
                      </c:pt>
                      <c:pt idx="1056">
                        <c:v>4.3461195721057686E-4</c:v>
                      </c:pt>
                      <c:pt idx="1057">
                        <c:v>4.3369978297949234E-4</c:v>
                      </c:pt>
                      <c:pt idx="1058">
                        <c:v>4.3305181594275677E-4</c:v>
                      </c:pt>
                      <c:pt idx="1059">
                        <c:v>4.3299190236732526E-4</c:v>
                      </c:pt>
                      <c:pt idx="1060">
                        <c:v>4.3330116356173651E-4</c:v>
                      </c:pt>
                      <c:pt idx="1061">
                        <c:v>4.3438610091081772E-4</c:v>
                      </c:pt>
                      <c:pt idx="1062">
                        <c:v>4.35967110039447E-4</c:v>
                      </c:pt>
                      <c:pt idx="1063">
                        <c:v>4.3781213042462644E-4</c:v>
                      </c:pt>
                      <c:pt idx="1064">
                        <c:v>4.3975422187961732E-4</c:v>
                      </c:pt>
                      <c:pt idx="1065">
                        <c:v>4.4178028139185254E-4</c:v>
                      </c:pt>
                      <c:pt idx="1066">
                        <c:v>4.4396598709163174E-4</c:v>
                      </c:pt>
                      <c:pt idx="1067">
                        <c:v>4.4635320471267045E-4</c:v>
                      </c:pt>
                      <c:pt idx="1068">
                        <c:v>4.4872791587086618E-4</c:v>
                      </c:pt>
                      <c:pt idx="1069">
                        <c:v>4.5106061792028409E-4</c:v>
                      </c:pt>
                      <c:pt idx="1070">
                        <c:v>4.5323785005655753E-4</c:v>
                      </c:pt>
                      <c:pt idx="1071">
                        <c:v>4.5515275902898946E-4</c:v>
                      </c:pt>
                      <c:pt idx="1072">
                        <c:v>4.5681036918733146E-4</c:v>
                      </c:pt>
                      <c:pt idx="1073">
                        <c:v>4.5789630401327924E-4</c:v>
                      </c:pt>
                      <c:pt idx="1074">
                        <c:v>4.5789185051366512E-4</c:v>
                      </c:pt>
                      <c:pt idx="1075">
                        <c:v>4.5717464037401171E-4</c:v>
                      </c:pt>
                      <c:pt idx="1076">
                        <c:v>4.5607086790270851E-4</c:v>
                      </c:pt>
                      <c:pt idx="1077">
                        <c:v>4.5477862960411058E-4</c:v>
                      </c:pt>
                      <c:pt idx="1078">
                        <c:v>4.5332568276159344E-4</c:v>
                      </c:pt>
                      <c:pt idx="1079">
                        <c:v>4.518201628387778E-4</c:v>
                      </c:pt>
                      <c:pt idx="1080">
                        <c:v>4.5019175344970439E-4</c:v>
                      </c:pt>
                      <c:pt idx="1081">
                        <c:v>4.4835955084415258E-4</c:v>
                      </c:pt>
                      <c:pt idx="1082">
                        <c:v>4.4642466252575995E-4</c:v>
                      </c:pt>
                      <c:pt idx="1083">
                        <c:v>4.4440903305981058E-4</c:v>
                      </c:pt>
                      <c:pt idx="1084">
                        <c:v>4.4248159373599163E-4</c:v>
                      </c:pt>
                      <c:pt idx="1085">
                        <c:v>4.4086851621753662E-4</c:v>
                      </c:pt>
                      <c:pt idx="1086">
                        <c:v>4.3959042951692426E-4</c:v>
                      </c:pt>
                      <c:pt idx="1087">
                        <c:v>4.3859385734095429E-4</c:v>
                      </c:pt>
                      <c:pt idx="1088">
                        <c:v>4.3793604711337986E-4</c:v>
                      </c:pt>
                      <c:pt idx="1089">
                        <c:v>4.3753140031958663E-4</c:v>
                      </c:pt>
                      <c:pt idx="1090">
                        <c:v>4.3719218490957586E-4</c:v>
                      </c:pt>
                      <c:pt idx="1091">
                        <c:v>4.3711329605030627E-4</c:v>
                      </c:pt>
                      <c:pt idx="1092">
                        <c:v>4.3690243171044899E-4</c:v>
                      </c:pt>
                      <c:pt idx="1093">
                        <c:v>4.3671294122058472E-4</c:v>
                      </c:pt>
                      <c:pt idx="1094">
                        <c:v>4.3671085562583492E-4</c:v>
                      </c:pt>
                      <c:pt idx="1095">
                        <c:v>4.3684794330468168E-4</c:v>
                      </c:pt>
                      <c:pt idx="1096">
                        <c:v>4.3710005551307347E-4</c:v>
                      </c:pt>
                      <c:pt idx="1097">
                        <c:v>4.3723219958782491E-4</c:v>
                      </c:pt>
                      <c:pt idx="1098">
                        <c:v>4.3765471470832941E-4</c:v>
                      </c:pt>
                      <c:pt idx="1099">
                        <c:v>4.3816590333441472E-4</c:v>
                      </c:pt>
                      <c:pt idx="1100">
                        <c:v>4.3895543932604959E-4</c:v>
                      </c:pt>
                      <c:pt idx="1101">
                        <c:v>4.3993264657456318E-4</c:v>
                      </c:pt>
                      <c:pt idx="1102">
                        <c:v>4.4091622907203149E-4</c:v>
                      </c:pt>
                      <c:pt idx="1103">
                        <c:v>4.4187920780007121E-4</c:v>
                      </c:pt>
                      <c:pt idx="1104">
                        <c:v>4.4270749284056271E-4</c:v>
                      </c:pt>
                      <c:pt idx="1105">
                        <c:v>4.4318647796795876E-4</c:v>
                      </c:pt>
                      <c:pt idx="1106">
                        <c:v>4.4348614679466279E-4</c:v>
                      </c:pt>
                      <c:pt idx="1107">
                        <c:v>4.4345818430403165E-4</c:v>
                      </c:pt>
                      <c:pt idx="1108">
                        <c:v>4.4280016847393958E-4</c:v>
                      </c:pt>
                      <c:pt idx="1109">
                        <c:v>4.4169617833254312E-4</c:v>
                      </c:pt>
                      <c:pt idx="1110">
                        <c:v>4.4051946520045444E-4</c:v>
                      </c:pt>
                      <c:pt idx="1111">
                        <c:v>4.3929284778877823E-4</c:v>
                      </c:pt>
                      <c:pt idx="1112">
                        <c:v>4.3823731668461968E-4</c:v>
                      </c:pt>
                      <c:pt idx="1113">
                        <c:v>4.370450562621378E-4</c:v>
                      </c:pt>
                      <c:pt idx="1114">
                        <c:v>4.3608463494814278E-4</c:v>
                      </c:pt>
                      <c:pt idx="1115">
                        <c:v>4.3524418970711893E-4</c:v>
                      </c:pt>
                      <c:pt idx="1116">
                        <c:v>4.3453964476902654E-4</c:v>
                      </c:pt>
                      <c:pt idx="1117">
                        <c:v>4.3349721667592484E-4</c:v>
                      </c:pt>
                      <c:pt idx="1118">
                        <c:v>4.3245012378045992E-4</c:v>
                      </c:pt>
                      <c:pt idx="1119">
                        <c:v>4.3140086536833913E-4</c:v>
                      </c:pt>
                      <c:pt idx="1120">
                        <c:v>4.3057123054323184E-4</c:v>
                      </c:pt>
                      <c:pt idx="1121">
                        <c:v>4.2973391265051285E-4</c:v>
                      </c:pt>
                      <c:pt idx="1122">
                        <c:v>4.2910489146634056E-4</c:v>
                      </c:pt>
                      <c:pt idx="1123">
                        <c:v>4.2852481269752788E-4</c:v>
                      </c:pt>
                      <c:pt idx="1124">
                        <c:v>4.2797949318316086E-4</c:v>
                      </c:pt>
                      <c:pt idx="1125">
                        <c:v>4.2714125956831505E-4</c:v>
                      </c:pt>
                      <c:pt idx="1126">
                        <c:v>4.2615689564267907E-4</c:v>
                      </c:pt>
                      <c:pt idx="1127">
                        <c:v>4.2476010666241918E-4</c:v>
                      </c:pt>
                      <c:pt idx="1128">
                        <c:v>4.2310090057280653E-4</c:v>
                      </c:pt>
                      <c:pt idx="1129">
                        <c:v>4.2151723782135755E-4</c:v>
                      </c:pt>
                      <c:pt idx="1130">
                        <c:v>4.1988781531192824E-4</c:v>
                      </c:pt>
                      <c:pt idx="1131">
                        <c:v>4.1824724872454504E-4</c:v>
                      </c:pt>
                      <c:pt idx="1132">
                        <c:v>4.1669153003031766E-4</c:v>
                      </c:pt>
                      <c:pt idx="1133">
                        <c:v>4.1551652453634535E-4</c:v>
                      </c:pt>
                      <c:pt idx="1134">
                        <c:v>4.1455056588563628E-4</c:v>
                      </c:pt>
                      <c:pt idx="1135">
                        <c:v>4.1384133008010618E-4</c:v>
                      </c:pt>
                      <c:pt idx="1136">
                        <c:v>4.130339173615778E-4</c:v>
                      </c:pt>
                      <c:pt idx="1137">
                        <c:v>4.1216086387198557E-4</c:v>
                      </c:pt>
                      <c:pt idx="1138">
                        <c:v>4.111375668160462E-4</c:v>
                      </c:pt>
                      <c:pt idx="1139">
                        <c:v>4.1001264412031223E-4</c:v>
                      </c:pt>
                      <c:pt idx="1140">
                        <c:v>4.0878234326952121E-4</c:v>
                      </c:pt>
                      <c:pt idx="1141">
                        <c:v>4.0767000556627314E-4</c:v>
                      </c:pt>
                      <c:pt idx="1142">
                        <c:v>4.0664091570680584E-4</c:v>
                      </c:pt>
                      <c:pt idx="1143">
                        <c:v>4.0555416713570038E-4</c:v>
                      </c:pt>
                      <c:pt idx="1144">
                        <c:v>4.0462916429907916E-4</c:v>
                      </c:pt>
                      <c:pt idx="1145">
                        <c:v>4.0387764551281174E-4</c:v>
                      </c:pt>
                      <c:pt idx="1146">
                        <c:v>4.0329086354035841E-4</c:v>
                      </c:pt>
                      <c:pt idx="1147">
                        <c:v>4.0264002494641072E-4</c:v>
                      </c:pt>
                      <c:pt idx="1148">
                        <c:v>4.0201044260443618E-4</c:v>
                      </c:pt>
                      <c:pt idx="1149">
                        <c:v>4.0112613677240587E-4</c:v>
                      </c:pt>
                      <c:pt idx="1150">
                        <c:v>4.0031183121052498E-4</c:v>
                      </c:pt>
                      <c:pt idx="1151">
                        <c:v>3.9943582485278765E-4</c:v>
                      </c:pt>
                      <c:pt idx="1152">
                        <c:v>3.9883883667773842E-4</c:v>
                      </c:pt>
                      <c:pt idx="1153">
                        <c:v>3.983165729915931E-4</c:v>
                      </c:pt>
                      <c:pt idx="1154">
                        <c:v>3.9793071460703458E-4</c:v>
                      </c:pt>
                      <c:pt idx="1155">
                        <c:v>3.9791539045718773E-4</c:v>
                      </c:pt>
                      <c:pt idx="1156">
                        <c:v>3.9803112207197197E-4</c:v>
                      </c:pt>
                      <c:pt idx="1157">
                        <c:v>3.984483183146538E-4</c:v>
                      </c:pt>
                      <c:pt idx="1158">
                        <c:v>3.9909785900968495E-4</c:v>
                      </c:pt>
                      <c:pt idx="1159">
                        <c:v>3.9983535963192886E-4</c:v>
                      </c:pt>
                      <c:pt idx="1160">
                        <c:v>4.009644747258209E-4</c:v>
                      </c:pt>
                      <c:pt idx="1161">
                        <c:v>4.0215418373007309E-4</c:v>
                      </c:pt>
                      <c:pt idx="1162">
                        <c:v>4.0346450933985152E-4</c:v>
                      </c:pt>
                      <c:pt idx="1163">
                        <c:v>4.0501180503607116E-4</c:v>
                      </c:pt>
                      <c:pt idx="1164">
                        <c:v>4.0693358906117847E-4</c:v>
                      </c:pt>
                      <c:pt idx="1165">
                        <c:v>4.0884151942680106E-4</c:v>
                      </c:pt>
                      <c:pt idx="1166">
                        <c:v>4.1072945321545277E-4</c:v>
                      </c:pt>
                      <c:pt idx="1167">
                        <c:v>4.1257305359874378E-4</c:v>
                      </c:pt>
                      <c:pt idx="1168">
                        <c:v>4.1424996241945874E-4</c:v>
                      </c:pt>
                      <c:pt idx="1169">
                        <c:v>4.1595732955753757E-4</c:v>
                      </c:pt>
                      <c:pt idx="1170">
                        <c:v>4.1760778250972739E-4</c:v>
                      </c:pt>
                      <c:pt idx="1171">
                        <c:v>4.1907427158598858E-4</c:v>
                      </c:pt>
                      <c:pt idx="1172">
                        <c:v>4.2035861995488291E-4</c:v>
                      </c:pt>
                      <c:pt idx="1173">
                        <c:v>4.2141286854772948E-4</c:v>
                      </c:pt>
                      <c:pt idx="1174">
                        <c:v>4.219411870694075E-4</c:v>
                      </c:pt>
                      <c:pt idx="1175">
                        <c:v>4.218589548465761E-4</c:v>
                      </c:pt>
                      <c:pt idx="1176">
                        <c:v>4.2101343741290741E-4</c:v>
                      </c:pt>
                      <c:pt idx="1177">
                        <c:v>4.195039557452644E-4</c:v>
                      </c:pt>
                      <c:pt idx="1178">
                        <c:v>4.1771341148122768E-4</c:v>
                      </c:pt>
                      <c:pt idx="1179">
                        <c:v>4.1575053715346293E-4</c:v>
                      </c:pt>
                      <c:pt idx="1180">
                        <c:v>4.1353949861771487E-4</c:v>
                      </c:pt>
                      <c:pt idx="1181">
                        <c:v>4.1130449181691074E-4</c:v>
                      </c:pt>
                      <c:pt idx="1182">
                        <c:v>4.0888527487054316E-4</c:v>
                      </c:pt>
                      <c:pt idx="1183">
                        <c:v>4.0638702363413569E-4</c:v>
                      </c:pt>
                      <c:pt idx="1184">
                        <c:v>4.0374554018517898E-4</c:v>
                      </c:pt>
                      <c:pt idx="1185">
                        <c:v>4.0095072432661259E-4</c:v>
                      </c:pt>
                      <c:pt idx="1186">
                        <c:v>3.9809091771474846E-4</c:v>
                      </c:pt>
                      <c:pt idx="1187">
                        <c:v>3.9522916695694142E-4</c:v>
                      </c:pt>
                      <c:pt idx="1188">
                        <c:v>3.922900635024173E-4</c:v>
                      </c:pt>
                      <c:pt idx="1189">
                        <c:v>3.8906285417209012E-4</c:v>
                      </c:pt>
                      <c:pt idx="1190">
                        <c:v>3.8560250245193425E-4</c:v>
                      </c:pt>
                      <c:pt idx="1191">
                        <c:v>3.8243871160002638E-4</c:v>
                      </c:pt>
                      <c:pt idx="1192">
                        <c:v>3.7927370165371599E-4</c:v>
                      </c:pt>
                      <c:pt idx="1193">
                        <c:v>3.7602928463128669E-4</c:v>
                      </c:pt>
                      <c:pt idx="1194">
                        <c:v>3.7266522271998427E-4</c:v>
                      </c:pt>
                      <c:pt idx="1195">
                        <c:v>3.6901554263969424E-4</c:v>
                      </c:pt>
                      <c:pt idx="1196">
                        <c:v>3.6537888850363311E-4</c:v>
                      </c:pt>
                      <c:pt idx="1197">
                        <c:v>3.61711996350995E-4</c:v>
                      </c:pt>
                      <c:pt idx="1198">
                        <c:v>3.5824323671557488E-4</c:v>
                      </c:pt>
                      <c:pt idx="1199">
                        <c:v>3.5495324129659628E-4</c:v>
                      </c:pt>
                      <c:pt idx="1200">
                        <c:v>3.5164836820908359E-4</c:v>
                      </c:pt>
                      <c:pt idx="1201">
                        <c:v>3.4850045947209109E-4</c:v>
                      </c:pt>
                      <c:pt idx="1202">
                        <c:v>3.4545817431791669E-4</c:v>
                      </c:pt>
                      <c:pt idx="1203">
                        <c:v>3.4259547908525563E-4</c:v>
                      </c:pt>
                      <c:pt idx="1204">
                        <c:v>3.4008022809113743E-4</c:v>
                      </c:pt>
                      <c:pt idx="1205">
                        <c:v>3.3766539599715609E-4</c:v>
                      </c:pt>
                      <c:pt idx="1206">
                        <c:v>3.3530364403050092E-4</c:v>
                      </c:pt>
                      <c:pt idx="1207">
                        <c:v>3.3306527554427046E-4</c:v>
                      </c:pt>
                      <c:pt idx="1208">
                        <c:v>3.3105448716951334E-4</c:v>
                      </c:pt>
                      <c:pt idx="1209">
                        <c:v>3.290987854402519E-4</c:v>
                      </c:pt>
                      <c:pt idx="1210">
                        <c:v>3.2717943119643184E-4</c:v>
                      </c:pt>
                      <c:pt idx="1211">
                        <c:v>3.2571060098136694E-4</c:v>
                      </c:pt>
                      <c:pt idx="1212">
                        <c:v>3.2439821595000624E-4</c:v>
                      </c:pt>
                      <c:pt idx="1213">
                        <c:v>3.232190507390593E-4</c:v>
                      </c:pt>
                      <c:pt idx="1214">
                        <c:v>3.2216966643186702E-4</c:v>
                      </c:pt>
                      <c:pt idx="1215">
                        <c:v>3.2139601327166789E-4</c:v>
                      </c:pt>
                      <c:pt idx="1216">
                        <c:v>3.2085471036394386E-4</c:v>
                      </c:pt>
                      <c:pt idx="1217">
                        <c:v>3.2055284957103509E-4</c:v>
                      </c:pt>
                      <c:pt idx="1218">
                        <c:v>3.2000959838610272E-4</c:v>
                      </c:pt>
                      <c:pt idx="1219">
                        <c:v>3.1925965604783543E-4</c:v>
                      </c:pt>
                      <c:pt idx="1220">
                        <c:v>3.1845656405883545E-4</c:v>
                      </c:pt>
                      <c:pt idx="1221">
                        <c:v>3.1749714654590028E-4</c:v>
                      </c:pt>
                      <c:pt idx="1222">
                        <c:v>3.164068707207289E-4</c:v>
                      </c:pt>
                      <c:pt idx="1223">
                        <c:v>3.1523162627054895E-4</c:v>
                      </c:pt>
                      <c:pt idx="1224">
                        <c:v>3.1432918291049927E-4</c:v>
                      </c:pt>
                      <c:pt idx="1225">
                        <c:v>3.1361775444856604E-4</c:v>
                      </c:pt>
                      <c:pt idx="1226">
                        <c:v>3.1301345267109224E-4</c:v>
                      </c:pt>
                      <c:pt idx="1227">
                        <c:v>3.1246545170870657E-4</c:v>
                      </c:pt>
                      <c:pt idx="1228">
                        <c:v>3.1213006288633062E-4</c:v>
                      </c:pt>
                      <c:pt idx="1229">
                        <c:v>3.1177610944749191E-4</c:v>
                      </c:pt>
                      <c:pt idx="1230">
                        <c:v>3.1116914621056674E-4</c:v>
                      </c:pt>
                      <c:pt idx="1231">
                        <c:v>3.1082775893942591E-4</c:v>
                      </c:pt>
                      <c:pt idx="1232">
                        <c:v>3.1083179025987243E-4</c:v>
                      </c:pt>
                      <c:pt idx="1233">
                        <c:v>3.1098956516864188E-4</c:v>
                      </c:pt>
                      <c:pt idx="1234">
                        <c:v>3.1115051133799549E-4</c:v>
                      </c:pt>
                      <c:pt idx="1235">
                        <c:v>3.1106701521159115E-4</c:v>
                      </c:pt>
                      <c:pt idx="1236">
                        <c:v>3.1116560263079614E-4</c:v>
                      </c:pt>
                      <c:pt idx="1237">
                        <c:v>3.1132261682338973E-4</c:v>
                      </c:pt>
                      <c:pt idx="1238">
                        <c:v>3.1132045939364066E-4</c:v>
                      </c:pt>
                      <c:pt idx="1239">
                        <c:v>3.111338485278302E-4</c:v>
                      </c:pt>
                      <c:pt idx="1240">
                        <c:v>3.1071688424314593E-4</c:v>
                      </c:pt>
                      <c:pt idx="1241">
                        <c:v>3.102704291882969E-4</c:v>
                      </c:pt>
                      <c:pt idx="1242">
                        <c:v>3.098011780668473E-4</c:v>
                      </c:pt>
                      <c:pt idx="1243">
                        <c:v>3.0923769908827855E-4</c:v>
                      </c:pt>
                      <c:pt idx="1244">
                        <c:v>3.0866303214752464E-4</c:v>
                      </c:pt>
                      <c:pt idx="1245">
                        <c:v>3.079361611830158E-4</c:v>
                      </c:pt>
                      <c:pt idx="1246">
                        <c:v>3.0715167833506886E-4</c:v>
                      </c:pt>
                      <c:pt idx="1247">
                        <c:v>3.0630214960037391E-4</c:v>
                      </c:pt>
                      <c:pt idx="1248">
                        <c:v>3.0537037738284059E-4</c:v>
                      </c:pt>
                      <c:pt idx="1249">
                        <c:v>3.0436344631487887E-4</c:v>
                      </c:pt>
                      <c:pt idx="1250">
                        <c:v>3.0312334596610611E-4</c:v>
                      </c:pt>
                      <c:pt idx="1251">
                        <c:v>3.0158333628897276E-4</c:v>
                      </c:pt>
                      <c:pt idx="1252">
                        <c:v>2.9980455893560058E-4</c:v>
                      </c:pt>
                      <c:pt idx="1253">
                        <c:v>2.9789882862546273E-4</c:v>
                      </c:pt>
                      <c:pt idx="1254">
                        <c:v>2.958693728024548E-4</c:v>
                      </c:pt>
                      <c:pt idx="1255">
                        <c:v>2.9368942757367913E-4</c:v>
                      </c:pt>
                      <c:pt idx="1256">
                        <c:v>2.9166195575853582E-4</c:v>
                      </c:pt>
                      <c:pt idx="1257">
                        <c:v>2.8931734876439148E-4</c:v>
                      </c:pt>
                      <c:pt idx="1258">
                        <c:v>2.8705612431964659E-4</c:v>
                      </c:pt>
                      <c:pt idx="1259">
                        <c:v>2.8519744401381237E-4</c:v>
                      </c:pt>
                      <c:pt idx="1260">
                        <c:v>2.8351302252745554E-4</c:v>
                      </c:pt>
                      <c:pt idx="1261">
                        <c:v>2.8178465248939263E-4</c:v>
                      </c:pt>
                      <c:pt idx="1262">
                        <c:v>2.8016755740828679E-4</c:v>
                      </c:pt>
                      <c:pt idx="1263">
                        <c:v>2.7851352015440754E-4</c:v>
                      </c:pt>
                      <c:pt idx="1264">
                        <c:v>2.7696052798080532E-4</c:v>
                      </c:pt>
                      <c:pt idx="1265">
                        <c:v>2.7519767028555756E-4</c:v>
                      </c:pt>
                      <c:pt idx="1266">
                        <c:v>2.733476258997171E-4</c:v>
                      </c:pt>
                      <c:pt idx="1267">
                        <c:v>2.7131142597099469E-4</c:v>
                      </c:pt>
                      <c:pt idx="1268">
                        <c:v>2.6929031893618637E-4</c:v>
                      </c:pt>
                      <c:pt idx="1269">
                        <c:v>2.6709624125827625E-4</c:v>
                      </c:pt>
                      <c:pt idx="1270">
                        <c:v>2.6482695531699973E-4</c:v>
                      </c:pt>
                      <c:pt idx="1271">
                        <c:v>2.627140331462268E-4</c:v>
                      </c:pt>
                      <c:pt idx="1272">
                        <c:v>2.6063766829414114E-4</c:v>
                      </c:pt>
                      <c:pt idx="1273">
                        <c:v>2.5875516433415436E-4</c:v>
                      </c:pt>
                      <c:pt idx="1274">
                        <c:v>2.5719676307581077E-4</c:v>
                      </c:pt>
                      <c:pt idx="1275">
                        <c:v>2.5599549338953096E-4</c:v>
                      </c:pt>
                      <c:pt idx="1276">
                        <c:v>2.5488816574769876E-4</c:v>
                      </c:pt>
                      <c:pt idx="1277">
                        <c:v>2.5399571805709178E-4</c:v>
                      </c:pt>
                      <c:pt idx="1278">
                        <c:v>2.5330667644943159E-4</c:v>
                      </c:pt>
                      <c:pt idx="1279">
                        <c:v>2.5312922000504418E-4</c:v>
                      </c:pt>
                      <c:pt idx="1280">
                        <c:v>2.5300606285703659E-4</c:v>
                      </c:pt>
                      <c:pt idx="1281">
                        <c:v>2.5308533770914408E-4</c:v>
                      </c:pt>
                      <c:pt idx="1282">
                        <c:v>2.534024302067447E-4</c:v>
                      </c:pt>
                      <c:pt idx="1283">
                        <c:v>2.5399187635240841E-4</c:v>
                      </c:pt>
                      <c:pt idx="1284">
                        <c:v>2.5446559813651964E-4</c:v>
                      </c:pt>
                      <c:pt idx="1285">
                        <c:v>2.5476976130428455E-4</c:v>
                      </c:pt>
                      <c:pt idx="1286">
                        <c:v>2.5497114133940415E-4</c:v>
                      </c:pt>
                      <c:pt idx="1287">
                        <c:v>2.5524189377452864E-4</c:v>
                      </c:pt>
                      <c:pt idx="1288">
                        <c:v>2.5525354310378638E-4</c:v>
                      </c:pt>
                      <c:pt idx="1289">
                        <c:v>2.5509698460996551E-4</c:v>
                      </c:pt>
                      <c:pt idx="1290">
                        <c:v>2.5490107740638526E-4</c:v>
                      </c:pt>
                      <c:pt idx="1291">
                        <c:v>2.544431680694431E-4</c:v>
                      </c:pt>
                      <c:pt idx="1292">
                        <c:v>2.5380969270042075E-4</c:v>
                      </c:pt>
                      <c:pt idx="1293">
                        <c:v>2.5320196028219544E-4</c:v>
                      </c:pt>
                      <c:pt idx="1294">
                        <c:v>2.5266249168545387E-4</c:v>
                      </c:pt>
                      <c:pt idx="1295">
                        <c:v>2.5226188484724592E-4</c:v>
                      </c:pt>
                      <c:pt idx="1296">
                        <c:v>2.5220591684520157E-4</c:v>
                      </c:pt>
                      <c:pt idx="1297">
                        <c:v>2.5171621980693803E-4</c:v>
                      </c:pt>
                      <c:pt idx="1298">
                        <c:v>2.5131116068402906E-4</c:v>
                      </c:pt>
                      <c:pt idx="1299">
                        <c:v>2.5123101556579684E-4</c:v>
                      </c:pt>
                      <c:pt idx="1300">
                        <c:v>2.5133367554582502E-4</c:v>
                      </c:pt>
                      <c:pt idx="1301">
                        <c:v>2.5177922303449543E-4</c:v>
                      </c:pt>
                      <c:pt idx="1302">
                        <c:v>2.523375456697269E-4</c:v>
                      </c:pt>
                      <c:pt idx="1303">
                        <c:v>2.5328312184210691E-4</c:v>
                      </c:pt>
                      <c:pt idx="1304">
                        <c:v>2.5468260894021845E-4</c:v>
                      </c:pt>
                      <c:pt idx="1305">
                        <c:v>2.5628180729399697E-4</c:v>
                      </c:pt>
                      <c:pt idx="1306">
                        <c:v>2.5786225002781728E-4</c:v>
                      </c:pt>
                      <c:pt idx="1307">
                        <c:v>2.5941549484422385E-4</c:v>
                      </c:pt>
                      <c:pt idx="1308">
                        <c:v>2.6130255032731002E-4</c:v>
                      </c:pt>
                      <c:pt idx="1309">
                        <c:v>2.6289295283961112E-4</c:v>
                      </c:pt>
                      <c:pt idx="1310">
                        <c:v>2.6378030535153E-4</c:v>
                      </c:pt>
                      <c:pt idx="1311">
                        <c:v>2.6463376157723504E-4</c:v>
                      </c:pt>
                      <c:pt idx="1312">
                        <c:v>2.6638756385407003E-4</c:v>
                      </c:pt>
                      <c:pt idx="1313">
                        <c:v>2.6856443630465647E-4</c:v>
                      </c:pt>
                      <c:pt idx="1314">
                        <c:v>2.7096304823733978E-4</c:v>
                      </c:pt>
                      <c:pt idx="1315">
                        <c:v>2.735438386661276E-4</c:v>
                      </c:pt>
                      <c:pt idx="1316">
                        <c:v>2.7615923918021415E-4</c:v>
                      </c:pt>
                      <c:pt idx="1317">
                        <c:v>2.7873423340604763E-4</c:v>
                      </c:pt>
                      <c:pt idx="1318">
                        <c:v>2.813876836642872E-4</c:v>
                      </c:pt>
                      <c:pt idx="1319">
                        <c:v>2.8405580677173169E-4</c:v>
                      </c:pt>
                      <c:pt idx="1320">
                        <c:v>2.8675886252184845E-4</c:v>
                      </c:pt>
                      <c:pt idx="1321">
                        <c:v>2.8935100068349284E-4</c:v>
                      </c:pt>
                      <c:pt idx="1322">
                        <c:v>2.9179067226833063E-4</c:v>
                      </c:pt>
                      <c:pt idx="1323">
                        <c:v>2.9397662876772429E-4</c:v>
                      </c:pt>
                      <c:pt idx="1324">
                        <c:v>2.9591216926380058E-4</c:v>
                      </c:pt>
                      <c:pt idx="1325">
                        <c:v>2.9765396727854469E-4</c:v>
                      </c:pt>
                      <c:pt idx="1326">
                        <c:v>2.9921195631888602E-4</c:v>
                      </c:pt>
                      <c:pt idx="1327">
                        <c:v>3.0059709252191699E-4</c:v>
                      </c:pt>
                      <c:pt idx="1328">
                        <c:v>3.0171345312536422E-4</c:v>
                      </c:pt>
                      <c:pt idx="1329">
                        <c:v>3.0257361020492862E-4</c:v>
                      </c:pt>
                      <c:pt idx="1330">
                        <c:v>3.0378735520645032E-4</c:v>
                      </c:pt>
                      <c:pt idx="1331">
                        <c:v>3.0498827666985913E-4</c:v>
                      </c:pt>
                      <c:pt idx="1332">
                        <c:v>3.0599306226431822E-4</c:v>
                      </c:pt>
                      <c:pt idx="1333">
                        <c:v>3.0669985348931884E-4</c:v>
                      </c:pt>
                      <c:pt idx="1334">
                        <c:v>3.0698526961293177E-4</c:v>
                      </c:pt>
                      <c:pt idx="1335">
                        <c:v>3.0707877021695257E-4</c:v>
                      </c:pt>
                      <c:pt idx="1336">
                        <c:v>3.0716268056830661E-4</c:v>
                      </c:pt>
                      <c:pt idx="1337">
                        <c:v>3.0714327969055594E-4</c:v>
                      </c:pt>
                      <c:pt idx="1338">
                        <c:v>3.0693173363515749E-4</c:v>
                      </c:pt>
                      <c:pt idx="1339">
                        <c:v>3.0674734926100392E-4</c:v>
                      </c:pt>
                      <c:pt idx="1340">
                        <c:v>3.0655261563325534E-4</c:v>
                      </c:pt>
                      <c:pt idx="1341">
                        <c:v>3.0663718047129672E-4</c:v>
                      </c:pt>
                      <c:pt idx="1342">
                        <c:v>3.0660460970164267E-4</c:v>
                      </c:pt>
                      <c:pt idx="1343">
                        <c:v>3.0645639217362954E-4</c:v>
                      </c:pt>
                      <c:pt idx="1344">
                        <c:v>3.061361027014027E-4</c:v>
                      </c:pt>
                      <c:pt idx="1345">
                        <c:v>3.056169081711458E-4</c:v>
                      </c:pt>
                      <c:pt idx="1346">
                        <c:v>3.0505650847058362E-4</c:v>
                      </c:pt>
                      <c:pt idx="1347">
                        <c:v>3.0443237248600362E-4</c:v>
                      </c:pt>
                      <c:pt idx="1348">
                        <c:v>3.0378652228525645E-4</c:v>
                      </c:pt>
                      <c:pt idx="1349">
                        <c:v>3.0312488055106234E-4</c:v>
                      </c:pt>
                      <c:pt idx="1350">
                        <c:v>3.0250481842614705E-4</c:v>
                      </c:pt>
                      <c:pt idx="1351">
                        <c:v>3.0195594146245288E-4</c:v>
                      </c:pt>
                      <c:pt idx="1352">
                        <c:v>3.0140036108173695E-4</c:v>
                      </c:pt>
                      <c:pt idx="1353">
                        <c:v>3.0078003079696015E-4</c:v>
                      </c:pt>
                      <c:pt idx="1354">
                        <c:v>3.0024999809570785E-4</c:v>
                      </c:pt>
                      <c:pt idx="1355">
                        <c:v>2.9983041973361392E-4</c:v>
                      </c:pt>
                      <c:pt idx="1356">
                        <c:v>2.9949554892398362E-4</c:v>
                      </c:pt>
                      <c:pt idx="1357">
                        <c:v>2.9929655484654702E-4</c:v>
                      </c:pt>
                      <c:pt idx="1358">
                        <c:v>2.9904780929607345E-4</c:v>
                      </c:pt>
                      <c:pt idx="1359">
                        <c:v>2.9887216117979645E-4</c:v>
                      </c:pt>
                      <c:pt idx="1360">
                        <c:v>2.987238801906442E-4</c:v>
                      </c:pt>
                      <c:pt idx="1361">
                        <c:v>2.9877368594382291E-4</c:v>
                      </c:pt>
                      <c:pt idx="1362">
                        <c:v>2.9883075289311161E-4</c:v>
                      </c:pt>
                      <c:pt idx="1363">
                        <c:v>2.9905343196948196E-4</c:v>
                      </c:pt>
                      <c:pt idx="1364">
                        <c:v>2.9936094775041605E-4</c:v>
                      </c:pt>
                      <c:pt idx="1365">
                        <c:v>2.9987892474488023E-4</c:v>
                      </c:pt>
                      <c:pt idx="1366">
                        <c:v>3.0050357827380306E-4</c:v>
                      </c:pt>
                      <c:pt idx="1367">
                        <c:v>3.0133270959953237E-4</c:v>
                      </c:pt>
                      <c:pt idx="1368">
                        <c:v>3.0226700031074085E-4</c:v>
                      </c:pt>
                      <c:pt idx="1369">
                        <c:v>3.0345448119719519E-4</c:v>
                      </c:pt>
                      <c:pt idx="1370">
                        <c:v>3.048257202418476E-4</c:v>
                      </c:pt>
                      <c:pt idx="1371">
                        <c:v>3.0623387899902357E-4</c:v>
                      </c:pt>
                      <c:pt idx="1372">
                        <c:v>3.0774064089397632E-4</c:v>
                      </c:pt>
                      <c:pt idx="1373">
                        <c:v>3.0929889900401561E-4</c:v>
                      </c:pt>
                      <c:pt idx="1374">
                        <c:v>3.1079998990886999E-4</c:v>
                      </c:pt>
                      <c:pt idx="1375">
                        <c:v>3.1224445382327696E-4</c:v>
                      </c:pt>
                      <c:pt idx="1376">
                        <c:v>3.1356615156795137E-4</c:v>
                      </c:pt>
                      <c:pt idx="1377">
                        <c:v>3.1457674682908724E-4</c:v>
                      </c:pt>
                      <c:pt idx="1378">
                        <c:v>3.1560256373795465E-4</c:v>
                      </c:pt>
                      <c:pt idx="1379">
                        <c:v>3.1662073274912092E-4</c:v>
                      </c:pt>
                      <c:pt idx="1380">
                        <c:v>3.1756623082832924E-4</c:v>
                      </c:pt>
                      <c:pt idx="1381">
                        <c:v>3.1864887836593358E-4</c:v>
                      </c:pt>
                      <c:pt idx="1382">
                        <c:v>3.1982809631200484E-4</c:v>
                      </c:pt>
                      <c:pt idx="1383">
                        <c:v>3.2097948722604645E-4</c:v>
                      </c:pt>
                      <c:pt idx="1384">
                        <c:v>3.2212182124267882E-4</c:v>
                      </c:pt>
                      <c:pt idx="1385">
                        <c:v>3.2320502417960013E-4</c:v>
                      </c:pt>
                      <c:pt idx="1386">
                        <c:v>3.2419674505574226E-4</c:v>
                      </c:pt>
                      <c:pt idx="1387">
                        <c:v>3.2519267269497104E-4</c:v>
                      </c:pt>
                      <c:pt idx="1388">
                        <c:v>3.2643534855785757E-4</c:v>
                      </c:pt>
                      <c:pt idx="1389">
                        <c:v>3.2785531398707831E-4</c:v>
                      </c:pt>
                      <c:pt idx="1390">
                        <c:v>3.2936469022848647E-4</c:v>
                      </c:pt>
                      <c:pt idx="1391">
                        <c:v>3.3087803774437859E-4</c:v>
                      </c:pt>
                      <c:pt idx="1392">
                        <c:v>3.3238066062593412E-4</c:v>
                      </c:pt>
                      <c:pt idx="1393">
                        <c:v>3.339178290962439E-4</c:v>
                      </c:pt>
                      <c:pt idx="1394">
                        <c:v>3.3531455017233409E-4</c:v>
                      </c:pt>
                      <c:pt idx="1395">
                        <c:v>3.3664756363622578E-4</c:v>
                      </c:pt>
                      <c:pt idx="1396">
                        <c:v>3.3788736525748375E-4</c:v>
                      </c:pt>
                      <c:pt idx="1397">
                        <c:v>3.3899599732458764E-4</c:v>
                      </c:pt>
                      <c:pt idx="1398">
                        <c:v>3.4014923949690482E-4</c:v>
                      </c:pt>
                      <c:pt idx="1399">
                        <c:v>3.4113153832899081E-4</c:v>
                      </c:pt>
                      <c:pt idx="1400">
                        <c:v>3.4205775034976729E-4</c:v>
                      </c:pt>
                      <c:pt idx="1401">
                        <c:v>3.4283519278546521E-4</c:v>
                      </c:pt>
                      <c:pt idx="1402">
                        <c:v>3.433938364626113E-4</c:v>
                      </c:pt>
                      <c:pt idx="1403">
                        <c:v>3.4369646486267602E-4</c:v>
                      </c:pt>
                      <c:pt idx="1404">
                        <c:v>3.4389731952739311E-4</c:v>
                      </c:pt>
                      <c:pt idx="1405">
                        <c:v>3.4393439372503652E-4</c:v>
                      </c:pt>
                      <c:pt idx="1406">
                        <c:v>3.4374067089785234E-4</c:v>
                      </c:pt>
                      <c:pt idx="1407">
                        <c:v>3.4345567908700239E-4</c:v>
                      </c:pt>
                      <c:pt idx="1408">
                        <c:v>3.4326401693968026E-4</c:v>
                      </c:pt>
                      <c:pt idx="1409">
                        <c:v>3.4304283901043193E-4</c:v>
                      </c:pt>
                      <c:pt idx="1410">
                        <c:v>3.427282323738678E-4</c:v>
                      </c:pt>
                      <c:pt idx="1411">
                        <c:v>3.42250422034196E-4</c:v>
                      </c:pt>
                      <c:pt idx="1412">
                        <c:v>3.414922103018998E-4</c:v>
                      </c:pt>
                      <c:pt idx="1413">
                        <c:v>3.4052842662263635E-4</c:v>
                      </c:pt>
                      <c:pt idx="1414">
                        <c:v>3.3965847128956153E-4</c:v>
                      </c:pt>
                      <c:pt idx="1415">
                        <c:v>3.3898920758379492E-4</c:v>
                      </c:pt>
                      <c:pt idx="1416">
                        <c:v>3.3834935852313316E-4</c:v>
                      </c:pt>
                      <c:pt idx="1417">
                        <c:v>3.3769836294584535E-4</c:v>
                      </c:pt>
                      <c:pt idx="1418">
                        <c:v>3.3695967937173038E-4</c:v>
                      </c:pt>
                      <c:pt idx="1419">
                        <c:v>3.3620003262233331E-4</c:v>
                      </c:pt>
                      <c:pt idx="1420">
                        <c:v>3.354571748851915E-4</c:v>
                      </c:pt>
                      <c:pt idx="1421">
                        <c:v>3.3476459301520046E-4</c:v>
                      </c:pt>
                      <c:pt idx="1422">
                        <c:v>3.3410148902124343E-4</c:v>
                      </c:pt>
                      <c:pt idx="1423">
                        <c:v>3.3346387769563236E-4</c:v>
                      </c:pt>
                      <c:pt idx="1424">
                        <c:v>3.3292092070564611E-4</c:v>
                      </c:pt>
                      <c:pt idx="1425">
                        <c:v>3.3250193825270146E-4</c:v>
                      </c:pt>
                      <c:pt idx="1426">
                        <c:v>3.32370937753994E-4</c:v>
                      </c:pt>
                      <c:pt idx="1427">
                        <c:v>3.3242877624860387E-4</c:v>
                      </c:pt>
                      <c:pt idx="1428">
                        <c:v>3.3264176684579731E-4</c:v>
                      </c:pt>
                      <c:pt idx="1429">
                        <c:v>3.3304230605470673E-4</c:v>
                      </c:pt>
                      <c:pt idx="1430">
                        <c:v>3.3349253895352288E-4</c:v>
                      </c:pt>
                      <c:pt idx="1431">
                        <c:v>3.342382465311167E-4</c:v>
                      </c:pt>
                      <c:pt idx="1432">
                        <c:v>3.3515919650593963E-4</c:v>
                      </c:pt>
                      <c:pt idx="1433">
                        <c:v>3.36270465330341E-4</c:v>
                      </c:pt>
                      <c:pt idx="1434">
                        <c:v>3.3763549701921634E-4</c:v>
                      </c:pt>
                      <c:pt idx="1435">
                        <c:v>3.3923596653929273E-4</c:v>
                      </c:pt>
                      <c:pt idx="1436">
                        <c:v>3.4085345453765855E-4</c:v>
                      </c:pt>
                      <c:pt idx="1437">
                        <c:v>3.4261921027764009E-4</c:v>
                      </c:pt>
                      <c:pt idx="1438">
                        <c:v>3.4446690073583426E-4</c:v>
                      </c:pt>
                      <c:pt idx="1439">
                        <c:v>3.4622949608795938E-4</c:v>
                      </c:pt>
                      <c:pt idx="1440">
                        <c:v>3.4798196276020563E-4</c:v>
                      </c:pt>
                      <c:pt idx="1441">
                        <c:v>3.4966365943039712E-4</c:v>
                      </c:pt>
                      <c:pt idx="1442">
                        <c:v>3.5121567132836881E-4</c:v>
                      </c:pt>
                      <c:pt idx="1443">
                        <c:v>3.5277837041930405E-4</c:v>
                      </c:pt>
                      <c:pt idx="1444">
                        <c:v>3.5419883141288706E-4</c:v>
                      </c:pt>
                      <c:pt idx="1445">
                        <c:v>3.5536495658976334E-4</c:v>
                      </c:pt>
                      <c:pt idx="1446">
                        <c:v>3.5639399556225849E-4</c:v>
                      </c:pt>
                      <c:pt idx="1447">
                        <c:v>3.5722477663121307E-4</c:v>
                      </c:pt>
                      <c:pt idx="1448">
                        <c:v>3.5783065507244139E-4</c:v>
                      </c:pt>
                      <c:pt idx="1449">
                        <c:v>3.5831277076374602E-4</c:v>
                      </c:pt>
                      <c:pt idx="1450">
                        <c:v>3.5886941207879984E-4</c:v>
                      </c:pt>
                      <c:pt idx="1451">
                        <c:v>3.594915161455224E-4</c:v>
                      </c:pt>
                      <c:pt idx="1452">
                        <c:v>3.6031542111452964E-4</c:v>
                      </c:pt>
                      <c:pt idx="1453">
                        <c:v>3.613092630502684E-4</c:v>
                      </c:pt>
                      <c:pt idx="1454">
                        <c:v>3.6230567918466624E-4</c:v>
                      </c:pt>
                      <c:pt idx="1455">
                        <c:v>3.63363070883441E-4</c:v>
                      </c:pt>
                      <c:pt idx="1456">
                        <c:v>3.6439240689538848E-4</c:v>
                      </c:pt>
                      <c:pt idx="1457">
                        <c:v>3.6536067950718122E-4</c:v>
                      </c:pt>
                      <c:pt idx="1458">
                        <c:v>3.663529975839785E-4</c:v>
                      </c:pt>
                      <c:pt idx="1459">
                        <c:v>3.6728058605337954E-4</c:v>
                      </c:pt>
                      <c:pt idx="1460">
                        <c:v>3.6807986720654258E-4</c:v>
                      </c:pt>
                      <c:pt idx="1461">
                        <c:v>3.6873343341132251E-4</c:v>
                      </c:pt>
                      <c:pt idx="1462">
                        <c:v>3.6929460419808045E-4</c:v>
                      </c:pt>
                      <c:pt idx="1463">
                        <c:v>3.6984730758414161E-4</c:v>
                      </c:pt>
                      <c:pt idx="1464">
                        <c:v>3.7029686425189373E-4</c:v>
                      </c:pt>
                      <c:pt idx="1465">
                        <c:v>3.7056683795491766E-4</c:v>
                      </c:pt>
                      <c:pt idx="1466">
                        <c:v>3.7074283752541943E-4</c:v>
                      </c:pt>
                      <c:pt idx="1467">
                        <c:v>3.7080258252912568E-4</c:v>
                      </c:pt>
                      <c:pt idx="1468">
                        <c:v>3.7072166133429816E-4</c:v>
                      </c:pt>
                      <c:pt idx="1469">
                        <c:v>3.7065310206174608E-4</c:v>
                      </c:pt>
                      <c:pt idx="1470">
                        <c:v>3.7048862041010061E-4</c:v>
                      </c:pt>
                      <c:pt idx="1471">
                        <c:v>3.7027533630103941E-4</c:v>
                      </c:pt>
                      <c:pt idx="1472">
                        <c:v>3.6996307884509317E-4</c:v>
                      </c:pt>
                      <c:pt idx="1473">
                        <c:v>3.6959067023833596E-4</c:v>
                      </c:pt>
                      <c:pt idx="1474">
                        <c:v>3.6916718528600897E-4</c:v>
                      </c:pt>
                      <c:pt idx="1475">
                        <c:v>3.6873296264512483E-4</c:v>
                      </c:pt>
                      <c:pt idx="1476">
                        <c:v>3.6827166491689128E-4</c:v>
                      </c:pt>
                      <c:pt idx="1477">
                        <c:v>3.6782470720820578E-4</c:v>
                      </c:pt>
                      <c:pt idx="1478">
                        <c:v>3.6760013958666698E-4</c:v>
                      </c:pt>
                      <c:pt idx="1479">
                        <c:v>3.6755047090032304E-4</c:v>
                      </c:pt>
                      <c:pt idx="1480">
                        <c:v>3.6764540658336625E-4</c:v>
                      </c:pt>
                      <c:pt idx="1481">
                        <c:v>3.6787446637072998E-4</c:v>
                      </c:pt>
                      <c:pt idx="1482">
                        <c:v>3.6824127063565207E-4</c:v>
                      </c:pt>
                      <c:pt idx="1483">
                        <c:v>3.6875084439305493E-4</c:v>
                      </c:pt>
                      <c:pt idx="1484">
                        <c:v>3.6935544507431489E-4</c:v>
                      </c:pt>
                      <c:pt idx="1485">
                        <c:v>3.7003580550447335E-4</c:v>
                      </c:pt>
                      <c:pt idx="1486">
                        <c:v>3.7067774513065073E-4</c:v>
                      </c:pt>
                      <c:pt idx="1487">
                        <c:v>3.7136493052566683E-4</c:v>
                      </c:pt>
                      <c:pt idx="1488">
                        <c:v>3.7203827629300203E-4</c:v>
                      </c:pt>
                      <c:pt idx="1489">
                        <c:v>3.7248533026030173E-4</c:v>
                      </c:pt>
                      <c:pt idx="1490">
                        <c:v>3.7257749009392597E-4</c:v>
                      </c:pt>
                      <c:pt idx="1491">
                        <c:v>3.7249613687807771E-4</c:v>
                      </c:pt>
                      <c:pt idx="1492">
                        <c:v>3.7226734145243481E-4</c:v>
                      </c:pt>
                      <c:pt idx="1493">
                        <c:v>3.7196234853485006E-4</c:v>
                      </c:pt>
                      <c:pt idx="1494">
                        <c:v>3.7171382271967101E-4</c:v>
                      </c:pt>
                      <c:pt idx="1495">
                        <c:v>3.7154662381103169E-4</c:v>
                      </c:pt>
                      <c:pt idx="1496">
                        <c:v>3.7123448070103905E-4</c:v>
                      </c:pt>
                      <c:pt idx="1497">
                        <c:v>3.7091834542894654E-4</c:v>
                      </c:pt>
                      <c:pt idx="1498">
                        <c:v>3.7059719827749156E-4</c:v>
                      </c:pt>
                      <c:pt idx="1499">
                        <c:v>3.7031234462497794E-4</c:v>
                      </c:pt>
                      <c:pt idx="1500">
                        <c:v>3.7020721590661475E-4</c:v>
                      </c:pt>
                      <c:pt idx="1501">
                        <c:v>3.7028466327852446E-4</c:v>
                      </c:pt>
                      <c:pt idx="1502">
                        <c:v>3.7053154092440673E-4</c:v>
                      </c:pt>
                      <c:pt idx="1503">
                        <c:v>3.71038921142971E-4</c:v>
                      </c:pt>
                      <c:pt idx="1504">
                        <c:v>3.715458969124178E-4</c:v>
                      </c:pt>
                      <c:pt idx="1505">
                        <c:v>3.7195059165978618E-4</c:v>
                      </c:pt>
                      <c:pt idx="1506">
                        <c:v>3.7224069341534031E-4</c:v>
                      </c:pt>
                      <c:pt idx="1507">
                        <c:v>3.7241203946462967E-4</c:v>
                      </c:pt>
                      <c:pt idx="1508">
                        <c:v>3.7234914195392833E-4</c:v>
                      </c:pt>
                      <c:pt idx="1509">
                        <c:v>3.7246546307642849E-4</c:v>
                      </c:pt>
                      <c:pt idx="1510">
                        <c:v>3.7275967293726609E-4</c:v>
                      </c:pt>
                      <c:pt idx="1511">
                        <c:v>3.7313972341397768E-4</c:v>
                      </c:pt>
                      <c:pt idx="1512">
                        <c:v>3.7356084697808662E-4</c:v>
                      </c:pt>
                      <c:pt idx="1513">
                        <c:v>3.7401061610632609E-4</c:v>
                      </c:pt>
                      <c:pt idx="1514">
                        <c:v>3.7456199140683969E-4</c:v>
                      </c:pt>
                      <c:pt idx="1515">
                        <c:v>3.7517575114047545E-4</c:v>
                      </c:pt>
                      <c:pt idx="1516">
                        <c:v>3.7570303934185607E-4</c:v>
                      </c:pt>
                      <c:pt idx="1517">
                        <c:v>3.7619612808388847E-4</c:v>
                      </c:pt>
                      <c:pt idx="1518">
                        <c:v>3.766163260822914E-4</c:v>
                      </c:pt>
                      <c:pt idx="1519">
                        <c:v>3.7699929870803524E-4</c:v>
                      </c:pt>
                      <c:pt idx="1520">
                        <c:v>3.7734203789544537E-4</c:v>
                      </c:pt>
                      <c:pt idx="1521">
                        <c:v>3.7772824935540728E-4</c:v>
                      </c:pt>
                      <c:pt idx="1522">
                        <c:v>3.7822418234791067E-4</c:v>
                      </c:pt>
                      <c:pt idx="1523">
                        <c:v>3.7882857724541932E-4</c:v>
                      </c:pt>
                      <c:pt idx="1524">
                        <c:v>3.7970154503067156E-4</c:v>
                      </c:pt>
                      <c:pt idx="1525">
                        <c:v>3.8070576189844793E-4</c:v>
                      </c:pt>
                      <c:pt idx="1526">
                        <c:v>3.8193711964594875E-4</c:v>
                      </c:pt>
                      <c:pt idx="1527">
                        <c:v>3.8323277473257053E-4</c:v>
                      </c:pt>
                      <c:pt idx="1528">
                        <c:v>3.8453542925342201E-4</c:v>
                      </c:pt>
                      <c:pt idx="1529">
                        <c:v>3.8570734816027562E-4</c:v>
                      </c:pt>
                      <c:pt idx="1530">
                        <c:v>3.8689190425858977E-4</c:v>
                      </c:pt>
                      <c:pt idx="1531">
                        <c:v>3.877051382442623E-4</c:v>
                      </c:pt>
                      <c:pt idx="1532">
                        <c:v>3.8836640454787557E-4</c:v>
                      </c:pt>
                      <c:pt idx="1533">
                        <c:v>3.888077976558252E-4</c:v>
                      </c:pt>
                      <c:pt idx="1534">
                        <c:v>3.8924336160800217E-4</c:v>
                      </c:pt>
                      <c:pt idx="1535">
                        <c:v>3.8971423490465729E-4</c:v>
                      </c:pt>
                      <c:pt idx="1536">
                        <c:v>3.9030322271610814E-4</c:v>
                      </c:pt>
                      <c:pt idx="1537">
                        <c:v>3.9091869533026084E-4</c:v>
                      </c:pt>
                      <c:pt idx="1538">
                        <c:v>3.9143696483204027E-4</c:v>
                      </c:pt>
                      <c:pt idx="1539">
                        <c:v>3.9205302096521373E-4</c:v>
                      </c:pt>
                      <c:pt idx="1540">
                        <c:v>3.92876610062645E-4</c:v>
                      </c:pt>
                      <c:pt idx="1541">
                        <c:v>3.9377402546164571E-4</c:v>
                      </c:pt>
                      <c:pt idx="1542">
                        <c:v>3.9474781119409327E-4</c:v>
                      </c:pt>
                      <c:pt idx="1543">
                        <c:v>3.9575718099520851E-4</c:v>
                      </c:pt>
                      <c:pt idx="1544">
                        <c:v>3.9658032742715944E-4</c:v>
                      </c:pt>
                      <c:pt idx="1545">
                        <c:v>3.973045845953866E-4</c:v>
                      </c:pt>
                      <c:pt idx="1546">
                        <c:v>3.9780041804484643E-4</c:v>
                      </c:pt>
                      <c:pt idx="1547">
                        <c:v>3.9806952076500948E-4</c:v>
                      </c:pt>
                      <c:pt idx="1548">
                        <c:v>3.9810593606227765E-4</c:v>
                      </c:pt>
                      <c:pt idx="1549">
                        <c:v>3.9794276529882722E-4</c:v>
                      </c:pt>
                      <c:pt idx="1550">
                        <c:v>3.9780805948437081E-4</c:v>
                      </c:pt>
                      <c:pt idx="1551">
                        <c:v>3.978750043031362E-4</c:v>
                      </c:pt>
                      <c:pt idx="1552">
                        <c:v>3.9800025362532433E-4</c:v>
                      </c:pt>
                      <c:pt idx="1553">
                        <c:v>3.9833858024647856E-4</c:v>
                      </c:pt>
                      <c:pt idx="1554">
                        <c:v>3.9877934599756343E-4</c:v>
                      </c:pt>
                      <c:pt idx="1555">
                        <c:v>3.9933676111753431E-4</c:v>
                      </c:pt>
                      <c:pt idx="1556">
                        <c:v>3.9964742286271098E-4</c:v>
                      </c:pt>
                      <c:pt idx="1557">
                        <c:v>3.998482238481624E-4</c:v>
                      </c:pt>
                      <c:pt idx="1558">
                        <c:v>3.998545699020934E-4</c:v>
                      </c:pt>
                      <c:pt idx="1559">
                        <c:v>4.0030449438041208E-4</c:v>
                      </c:pt>
                      <c:pt idx="1560">
                        <c:v>4.0084860034224438E-4</c:v>
                      </c:pt>
                      <c:pt idx="1561">
                        <c:v>4.0139207807081742E-4</c:v>
                      </c:pt>
                      <c:pt idx="1562">
                        <c:v>4.0176538234576047E-4</c:v>
                      </c:pt>
                      <c:pt idx="1563">
                        <c:v>4.0220448024168461E-4</c:v>
                      </c:pt>
                      <c:pt idx="1564">
                        <c:v>4.0266636266652651E-4</c:v>
                      </c:pt>
                      <c:pt idx="1565">
                        <c:v>4.0307887333314752E-4</c:v>
                      </c:pt>
                      <c:pt idx="1566">
                        <c:v>4.0343848130563271E-4</c:v>
                      </c:pt>
                      <c:pt idx="1567">
                        <c:v>4.0377105477179971E-4</c:v>
                      </c:pt>
                      <c:pt idx="1568">
                        <c:v>4.0403639799402471E-4</c:v>
                      </c:pt>
                      <c:pt idx="1569">
                        <c:v>4.0422539335384025E-4</c:v>
                      </c:pt>
                      <c:pt idx="1570">
                        <c:v>4.046410737450898E-4</c:v>
                      </c:pt>
                      <c:pt idx="1571">
                        <c:v>4.0517856157546095E-4</c:v>
                      </c:pt>
                      <c:pt idx="1572">
                        <c:v>4.0564544508870856E-4</c:v>
                      </c:pt>
                      <c:pt idx="1573">
                        <c:v>4.0611530025001232E-4</c:v>
                      </c:pt>
                      <c:pt idx="1574">
                        <c:v>4.0646807727002349E-4</c:v>
                      </c:pt>
                      <c:pt idx="1575">
                        <c:v>4.06745210129188E-4</c:v>
                      </c:pt>
                      <c:pt idx="1576">
                        <c:v>4.0703341559291165E-4</c:v>
                      </c:pt>
                      <c:pt idx="1577">
                        <c:v>4.0739616215925301E-4</c:v>
                      </c:pt>
                      <c:pt idx="1578">
                        <c:v>4.0782440829942112E-4</c:v>
                      </c:pt>
                      <c:pt idx="1579">
                        <c:v>4.083498787170386E-4</c:v>
                      </c:pt>
                      <c:pt idx="1580">
                        <c:v>4.0912352439401178E-4</c:v>
                      </c:pt>
                      <c:pt idx="1581">
                        <c:v>4.1003161683386799E-4</c:v>
                      </c:pt>
                      <c:pt idx="1582">
                        <c:v>4.1125475882280744E-4</c:v>
                      </c:pt>
                      <c:pt idx="1583">
                        <c:v>4.1258445245805981E-4</c:v>
                      </c:pt>
                      <c:pt idx="1584">
                        <c:v>4.1380299697597769E-4</c:v>
                      </c:pt>
                      <c:pt idx="1585">
                        <c:v>4.1512167023412521E-4</c:v>
                      </c:pt>
                      <c:pt idx="1586">
                        <c:v>4.1659355008016749E-4</c:v>
                      </c:pt>
                      <c:pt idx="1587">
                        <c:v>4.1810978017228095E-4</c:v>
                      </c:pt>
                      <c:pt idx="1588">
                        <c:v>4.1963829843318242E-4</c:v>
                      </c:pt>
                      <c:pt idx="1589">
                        <c:v>4.2115413257172408E-4</c:v>
                      </c:pt>
                      <c:pt idx="1590">
                        <c:v>4.2264122781099329E-4</c:v>
                      </c:pt>
                      <c:pt idx="1591">
                        <c:v>4.240383895930823E-4</c:v>
                      </c:pt>
                      <c:pt idx="1592">
                        <c:v>4.2546677597301717E-4</c:v>
                      </c:pt>
                      <c:pt idx="1593">
                        <c:v>4.2688334320296678E-4</c:v>
                      </c:pt>
                      <c:pt idx="1594">
                        <c:v>4.2835968518440917E-4</c:v>
                      </c:pt>
                      <c:pt idx="1595">
                        <c:v>4.2974540822994181E-4</c:v>
                      </c:pt>
                      <c:pt idx="1596">
                        <c:v>4.312015562247378E-4</c:v>
                      </c:pt>
                      <c:pt idx="1597">
                        <c:v>4.3271971917215014E-4</c:v>
                      </c:pt>
                      <c:pt idx="1598">
                        <c:v>4.3408236259541753E-4</c:v>
                      </c:pt>
                      <c:pt idx="1599">
                        <c:v>4.3538891645089704E-4</c:v>
                      </c:pt>
                      <c:pt idx="1600">
                        <c:v>4.3658717344205992E-4</c:v>
                      </c:pt>
                      <c:pt idx="1601">
                        <c:v>4.3740112368059221E-4</c:v>
                      </c:pt>
                      <c:pt idx="1602">
                        <c:v>4.3803849639757601E-4</c:v>
                      </c:pt>
                      <c:pt idx="1603">
                        <c:v>4.3852203334343923E-4</c:v>
                      </c:pt>
                      <c:pt idx="1604">
                        <c:v>4.3887129440606958E-4</c:v>
                      </c:pt>
                      <c:pt idx="1605">
                        <c:v>4.3928877578438571E-4</c:v>
                      </c:pt>
                      <c:pt idx="1606">
                        <c:v>4.3981222931834457E-4</c:v>
                      </c:pt>
                      <c:pt idx="1607">
                        <c:v>4.40368593908734E-4</c:v>
                      </c:pt>
                      <c:pt idx="1608">
                        <c:v>4.4115483440623798E-4</c:v>
                      </c:pt>
                      <c:pt idx="1609">
                        <c:v>4.4218700612607634E-4</c:v>
                      </c:pt>
                      <c:pt idx="1610">
                        <c:v>4.4341055519094317E-4</c:v>
                      </c:pt>
                      <c:pt idx="1611">
                        <c:v>4.4481792489670091E-4</c:v>
                      </c:pt>
                      <c:pt idx="1612">
                        <c:v>4.462571303095678E-4</c:v>
                      </c:pt>
                      <c:pt idx="1613">
                        <c:v>4.4773587002802098E-4</c:v>
                      </c:pt>
                      <c:pt idx="1614">
                        <c:v>4.4941909428042781E-4</c:v>
                      </c:pt>
                      <c:pt idx="1615">
                        <c:v>4.5127240438391731E-4</c:v>
                      </c:pt>
                      <c:pt idx="1616">
                        <c:v>4.5332800941292001E-4</c:v>
                      </c:pt>
                      <c:pt idx="1617">
                        <c:v>4.5548361055964263E-4</c:v>
                      </c:pt>
                      <c:pt idx="1618">
                        <c:v>4.5776696828595469E-4</c:v>
                      </c:pt>
                      <c:pt idx="1619">
                        <c:v>4.6006273634573245E-4</c:v>
                      </c:pt>
                      <c:pt idx="1620">
                        <c:v>4.6238824135922383E-4</c:v>
                      </c:pt>
                      <c:pt idx="1621">
                        <c:v>4.6466170493285813E-4</c:v>
                      </c:pt>
                      <c:pt idx="1622">
                        <c:v>4.6674177513499765E-4</c:v>
                      </c:pt>
                      <c:pt idx="1623">
                        <c:v>4.6861724682314932E-4</c:v>
                      </c:pt>
                      <c:pt idx="1624">
                        <c:v>4.7036712075523406E-4</c:v>
                      </c:pt>
                      <c:pt idx="1625">
                        <c:v>4.7190886278299381E-4</c:v>
                      </c:pt>
                      <c:pt idx="1626">
                        <c:v>4.7316465777896973E-4</c:v>
                      </c:pt>
                      <c:pt idx="1627">
                        <c:v>4.7409358013922212E-4</c:v>
                      </c:pt>
                      <c:pt idx="1628">
                        <c:v>4.748029783249732E-4</c:v>
                      </c:pt>
                      <c:pt idx="1629">
                        <c:v>4.7513689190650636E-4</c:v>
                      </c:pt>
                      <c:pt idx="1630">
                        <c:v>4.7509806315020357E-4</c:v>
                      </c:pt>
                      <c:pt idx="1631">
                        <c:v>4.7484005686488989E-4</c:v>
                      </c:pt>
                      <c:pt idx="1632">
                        <c:v>4.7463807819154345E-4</c:v>
                      </c:pt>
                      <c:pt idx="1633">
                        <c:v>4.7437258085874834E-4</c:v>
                      </c:pt>
                      <c:pt idx="1634">
                        <c:v>4.7401473412748383E-4</c:v>
                      </c:pt>
                      <c:pt idx="1635">
                        <c:v>4.7365266753770298E-4</c:v>
                      </c:pt>
                      <c:pt idx="1636">
                        <c:v>4.7351096415248779E-4</c:v>
                      </c:pt>
                      <c:pt idx="1637">
                        <c:v>4.734624286924488E-4</c:v>
                      </c:pt>
                      <c:pt idx="1638">
                        <c:v>4.7356954033451077E-4</c:v>
                      </c:pt>
                      <c:pt idx="1639">
                        <c:v>4.7377457558849982E-4</c:v>
                      </c:pt>
                      <c:pt idx="1640">
                        <c:v>4.7416723784166553E-4</c:v>
                      </c:pt>
                      <c:pt idx="1641">
                        <c:v>4.7472878275627917E-4</c:v>
                      </c:pt>
                      <c:pt idx="1642">
                        <c:v>4.7536707833103537E-4</c:v>
                      </c:pt>
                      <c:pt idx="1643">
                        <c:v>4.7612901519116066E-4</c:v>
                      </c:pt>
                      <c:pt idx="1644">
                        <c:v>4.7668166918952715E-4</c:v>
                      </c:pt>
                      <c:pt idx="1645">
                        <c:v>4.7731244933029668E-4</c:v>
                      </c:pt>
                      <c:pt idx="1646">
                        <c:v>4.7803131529335042E-4</c:v>
                      </c:pt>
                      <c:pt idx="1647">
                        <c:v>4.7892615984910462E-4</c:v>
                      </c:pt>
                      <c:pt idx="1648">
                        <c:v>4.7978117062934679E-4</c:v>
                      </c:pt>
                      <c:pt idx="1649">
                        <c:v>4.8063320296958396E-4</c:v>
                      </c:pt>
                      <c:pt idx="1650">
                        <c:v>4.8142409951348994E-4</c:v>
                      </c:pt>
                      <c:pt idx="1651">
                        <c:v>4.8222036914588736E-4</c:v>
                      </c:pt>
                      <c:pt idx="1652">
                        <c:v>4.8321354386154507E-4</c:v>
                      </c:pt>
                      <c:pt idx="1653">
                        <c:v>4.8424458068643388E-4</c:v>
                      </c:pt>
                      <c:pt idx="1654">
                        <c:v>4.8536287716379996E-4</c:v>
                      </c:pt>
                      <c:pt idx="1655">
                        <c:v>4.8655845137962302E-4</c:v>
                      </c:pt>
                      <c:pt idx="1656">
                        <c:v>4.8775040770532584E-4</c:v>
                      </c:pt>
                      <c:pt idx="1657">
                        <c:v>4.8905146692210483E-4</c:v>
                      </c:pt>
                      <c:pt idx="1658">
                        <c:v>4.9039215723599764E-4</c:v>
                      </c:pt>
                      <c:pt idx="1659">
                        <c:v>4.9173885883129615E-4</c:v>
                      </c:pt>
                      <c:pt idx="1660">
                        <c:v>4.9311144190574698E-4</c:v>
                      </c:pt>
                      <c:pt idx="1661">
                        <c:v>4.9440267317818812E-4</c:v>
                      </c:pt>
                      <c:pt idx="1662">
                        <c:v>4.9565051153664891E-4</c:v>
                      </c:pt>
                      <c:pt idx="1663">
                        <c:v>4.9688420552921198E-4</c:v>
                      </c:pt>
                      <c:pt idx="1664">
                        <c:v>4.9808340284023043E-4</c:v>
                      </c:pt>
                      <c:pt idx="1665">
                        <c:v>4.9934025589389063E-4</c:v>
                      </c:pt>
                      <c:pt idx="1666">
                        <c:v>5.0069484302785899E-4</c:v>
                      </c:pt>
                      <c:pt idx="1667">
                        <c:v>5.0221033962207851E-4</c:v>
                      </c:pt>
                      <c:pt idx="1668">
                        <c:v>5.0395219861052918E-4</c:v>
                      </c:pt>
                      <c:pt idx="1669">
                        <c:v>5.0588553379901093E-4</c:v>
                      </c:pt>
                      <c:pt idx="1670">
                        <c:v>5.0786490687836647E-4</c:v>
                      </c:pt>
                      <c:pt idx="1671">
                        <c:v>5.0988830912174817E-4</c:v>
                      </c:pt>
                      <c:pt idx="1672">
                        <c:v>5.119747280773379E-4</c:v>
                      </c:pt>
                      <c:pt idx="1673">
                        <c:v>5.1392956639369767E-4</c:v>
                      </c:pt>
                      <c:pt idx="1674">
                        <c:v>5.1559675587480372E-4</c:v>
                      </c:pt>
                      <c:pt idx="1675">
                        <c:v>5.1705881664466176E-4</c:v>
                      </c:pt>
                      <c:pt idx="1676">
                        <c:v>5.1834205211412137E-4</c:v>
                      </c:pt>
                      <c:pt idx="1677">
                        <c:v>5.1941332451805905E-4</c:v>
                      </c:pt>
                      <c:pt idx="1678">
                        <c:v>5.2037198134459255E-4</c:v>
                      </c:pt>
                      <c:pt idx="1679">
                        <c:v>5.212729702873363E-4</c:v>
                      </c:pt>
                      <c:pt idx="1680">
                        <c:v>5.2206293486518169E-4</c:v>
                      </c:pt>
                      <c:pt idx="1681">
                        <c:v>5.2275219948652466E-4</c:v>
                      </c:pt>
                      <c:pt idx="1682">
                        <c:v>5.2333830800941987E-4</c:v>
                      </c:pt>
                      <c:pt idx="1683">
                        <c:v>5.2390290549315444E-4</c:v>
                      </c:pt>
                      <c:pt idx="1684">
                        <c:v>5.2400671654345601E-4</c:v>
                      </c:pt>
                      <c:pt idx="1685">
                        <c:v>5.2398131018809317E-4</c:v>
                      </c:pt>
                      <c:pt idx="1686">
                        <c:v>5.2377896632171267E-4</c:v>
                      </c:pt>
                      <c:pt idx="1687">
                        <c:v>5.2337489914351144E-4</c:v>
                      </c:pt>
                      <c:pt idx="1688">
                        <c:v>5.2289386507955017E-4</c:v>
                      </c:pt>
                      <c:pt idx="1689">
                        <c:v>5.2220871173421749E-4</c:v>
                      </c:pt>
                      <c:pt idx="1690">
                        <c:v>5.2136198392909708E-4</c:v>
                      </c:pt>
                      <c:pt idx="1691">
                        <c:v>5.2052525992067221E-4</c:v>
                      </c:pt>
                      <c:pt idx="1692">
                        <c:v>5.1993002961460227E-4</c:v>
                      </c:pt>
                      <c:pt idx="1693">
                        <c:v>5.1968499274521488E-4</c:v>
                      </c:pt>
                      <c:pt idx="1694">
                        <c:v>5.1952446958740937E-4</c:v>
                      </c:pt>
                      <c:pt idx="1695">
                        <c:v>5.1939712694085388E-4</c:v>
                      </c:pt>
                      <c:pt idx="1696">
                        <c:v>5.1945586865462256E-4</c:v>
                      </c:pt>
                      <c:pt idx="1697">
                        <c:v>5.196106477370336E-4</c:v>
                      </c:pt>
                      <c:pt idx="1698">
                        <c:v>5.198384870413994E-4</c:v>
                      </c:pt>
                      <c:pt idx="1699">
                        <c:v>5.2014834578879279E-4</c:v>
                      </c:pt>
                      <c:pt idx="1700">
                        <c:v>5.2057201999980939E-4</c:v>
                      </c:pt>
                      <c:pt idx="1701">
                        <c:v>5.2074169325359355E-4</c:v>
                      </c:pt>
                      <c:pt idx="1702">
                        <c:v>5.2141493987638353E-4</c:v>
                      </c:pt>
                      <c:pt idx="1703">
                        <c:v>5.2207041677956325E-4</c:v>
                      </c:pt>
                      <c:pt idx="1704">
                        <c:v>5.2257432719967668E-4</c:v>
                      </c:pt>
                      <c:pt idx="1705">
                        <c:v>5.2311754072877613E-4</c:v>
                      </c:pt>
                      <c:pt idx="1706">
                        <c:v>5.2370660057825117E-4</c:v>
                      </c:pt>
                      <c:pt idx="1707">
                        <c:v>5.2420640141624219E-4</c:v>
                      </c:pt>
                      <c:pt idx="1708">
                        <c:v>5.2445688759173966E-4</c:v>
                      </c:pt>
                      <c:pt idx="1709">
                        <c:v>5.245609968165775E-4</c:v>
                      </c:pt>
                      <c:pt idx="1710">
                        <c:v>5.2436580283321305E-4</c:v>
                      </c:pt>
                      <c:pt idx="1711">
                        <c:v>5.2431516613946592E-4</c:v>
                      </c:pt>
                      <c:pt idx="1712">
                        <c:v>5.2407165432947751E-4</c:v>
                      </c:pt>
                      <c:pt idx="1713">
                        <c:v>5.2378370554143972E-4</c:v>
                      </c:pt>
                      <c:pt idx="1714">
                        <c:v>5.234175616073447E-4</c:v>
                      </c:pt>
                      <c:pt idx="1715">
                        <c:v>5.2322957215780405E-4</c:v>
                      </c:pt>
                      <c:pt idx="1716">
                        <c:v>5.2319540239079338E-4</c:v>
                      </c:pt>
                      <c:pt idx="1717">
                        <c:v>5.2318064728414093E-4</c:v>
                      </c:pt>
                      <c:pt idx="1718">
                        <c:v>5.2327740404335959E-4</c:v>
                      </c:pt>
                      <c:pt idx="1719">
                        <c:v>5.234016678209788E-4</c:v>
                      </c:pt>
                      <c:pt idx="1720">
                        <c:v>5.2322783141389956E-4</c:v>
                      </c:pt>
                      <c:pt idx="1721">
                        <c:v>5.2283645816150704E-4</c:v>
                      </c:pt>
                      <c:pt idx="1722">
                        <c:v>5.2218808783382369E-4</c:v>
                      </c:pt>
                      <c:pt idx="1723">
                        <c:v>5.2155260213791917E-4</c:v>
                      </c:pt>
                      <c:pt idx="1724">
                        <c:v>5.2098133178086732E-4</c:v>
                      </c:pt>
                      <c:pt idx="1725">
                        <c:v>5.2039693945010366E-4</c:v>
                      </c:pt>
                      <c:pt idx="1726">
                        <c:v>5.1988759205251868E-4</c:v>
                      </c:pt>
                      <c:pt idx="1727">
                        <c:v>5.1941394654924202E-4</c:v>
                      </c:pt>
                      <c:pt idx="1728">
                        <c:v>5.1892664916475153E-4</c:v>
                      </c:pt>
                      <c:pt idx="1729">
                        <c:v>5.1851498039255032E-4</c:v>
                      </c:pt>
                      <c:pt idx="1730">
                        <c:v>5.1815253647354985E-4</c:v>
                      </c:pt>
                      <c:pt idx="1731">
                        <c:v>5.1782014797255966E-4</c:v>
                      </c:pt>
                      <c:pt idx="1732">
                        <c:v>5.1759343085412994E-4</c:v>
                      </c:pt>
                      <c:pt idx="1733">
                        <c:v>5.1746368020928399E-4</c:v>
                      </c:pt>
                      <c:pt idx="1734">
                        <c:v>5.1742520003680923E-4</c:v>
                      </c:pt>
                      <c:pt idx="1735">
                        <c:v>5.1735113185059759E-4</c:v>
                      </c:pt>
                      <c:pt idx="1736">
                        <c:v>5.1707230828313376E-4</c:v>
                      </c:pt>
                      <c:pt idx="1737">
                        <c:v>5.1668849379619627E-4</c:v>
                      </c:pt>
                      <c:pt idx="1738">
                        <c:v>5.1646878476914188E-4</c:v>
                      </c:pt>
                      <c:pt idx="1739">
                        <c:v>5.1624706012404426E-4</c:v>
                      </c:pt>
                      <c:pt idx="1740">
                        <c:v>5.1572437521042399E-4</c:v>
                      </c:pt>
                      <c:pt idx="1741">
                        <c:v>5.1521861971534069E-4</c:v>
                      </c:pt>
                      <c:pt idx="1742">
                        <c:v>5.147584135743212E-4</c:v>
                      </c:pt>
                      <c:pt idx="1743">
                        <c:v>5.1435628952305483E-4</c:v>
                      </c:pt>
                      <c:pt idx="1744">
                        <c:v>5.139790847283448E-4</c:v>
                      </c:pt>
                      <c:pt idx="1745">
                        <c:v>5.1357944337472366E-4</c:v>
                      </c:pt>
                      <c:pt idx="1746">
                        <c:v>5.1311257378195058E-4</c:v>
                      </c:pt>
                      <c:pt idx="1747">
                        <c:v>5.126515081211022E-4</c:v>
                      </c:pt>
                      <c:pt idx="1748">
                        <c:v>5.1201760358915774E-4</c:v>
                      </c:pt>
                      <c:pt idx="1749">
                        <c:v>5.1133981651686343E-4</c:v>
                      </c:pt>
                      <c:pt idx="1750">
                        <c:v>5.1096430394634307E-4</c:v>
                      </c:pt>
                      <c:pt idx="1751">
                        <c:v>5.1077642738468776E-4</c:v>
                      </c:pt>
                      <c:pt idx="1752">
                        <c:v>5.1071383312889182E-4</c:v>
                      </c:pt>
                      <c:pt idx="1753">
                        <c:v>5.1100551608271099E-4</c:v>
                      </c:pt>
                      <c:pt idx="1754">
                        <c:v>5.1125075836841991E-4</c:v>
                      </c:pt>
                      <c:pt idx="1755">
                        <c:v>5.1162369548415898E-4</c:v>
                      </c:pt>
                      <c:pt idx="1756">
                        <c:v>5.1212214264100963E-4</c:v>
                      </c:pt>
                      <c:pt idx="1757">
                        <c:v>5.1261635753152362E-4</c:v>
                      </c:pt>
                      <c:pt idx="1758">
                        <c:v>5.1303178118192953E-4</c:v>
                      </c:pt>
                      <c:pt idx="1759">
                        <c:v>5.1328652871457793E-4</c:v>
                      </c:pt>
                      <c:pt idx="1760">
                        <c:v>5.1338084305081126E-4</c:v>
                      </c:pt>
                      <c:pt idx="1761">
                        <c:v>5.1335962363998234E-4</c:v>
                      </c:pt>
                      <c:pt idx="1762">
                        <c:v>5.1304249525249864E-4</c:v>
                      </c:pt>
                      <c:pt idx="1763">
                        <c:v>5.1261409629348197E-4</c:v>
                      </c:pt>
                      <c:pt idx="1764">
                        <c:v>5.1207097327853556E-4</c:v>
                      </c:pt>
                      <c:pt idx="1765">
                        <c:v>5.1122268133851922E-4</c:v>
                      </c:pt>
                      <c:pt idx="1766">
                        <c:v>5.1022456136889222E-4</c:v>
                      </c:pt>
                      <c:pt idx="1767">
                        <c:v>5.0933247881781226E-4</c:v>
                      </c:pt>
                      <c:pt idx="1768">
                        <c:v>5.08376193155545E-4</c:v>
                      </c:pt>
                      <c:pt idx="1769">
                        <c:v>5.0786729208392959E-4</c:v>
                      </c:pt>
                      <c:pt idx="1770">
                        <c:v>5.0729396869248909E-4</c:v>
                      </c:pt>
                      <c:pt idx="1771">
                        <c:v>5.0665115824483509E-4</c:v>
                      </c:pt>
                      <c:pt idx="1772">
                        <c:v>5.0575862592563958E-4</c:v>
                      </c:pt>
                      <c:pt idx="1773">
                        <c:v>5.044724092253917E-4</c:v>
                      </c:pt>
                      <c:pt idx="1774">
                        <c:v>5.0273401639259444E-4</c:v>
                      </c:pt>
                      <c:pt idx="1775">
                        <c:v>5.0063356434191294E-4</c:v>
                      </c:pt>
                      <c:pt idx="1776">
                        <c:v>4.9817609842894839E-4</c:v>
                      </c:pt>
                      <c:pt idx="1777">
                        <c:v>4.9494499971544951E-4</c:v>
                      </c:pt>
                      <c:pt idx="1778">
                        <c:v>4.9151530716383157E-4</c:v>
                      </c:pt>
                      <c:pt idx="1779">
                        <c:v>4.8767971317739998E-4</c:v>
                      </c:pt>
                      <c:pt idx="1780">
                        <c:v>4.8368929226372238E-4</c:v>
                      </c:pt>
                      <c:pt idx="1781">
                        <c:v>4.7973752760983385E-4</c:v>
                      </c:pt>
                      <c:pt idx="1782">
                        <c:v>4.7597903982717874E-4</c:v>
                      </c:pt>
                      <c:pt idx="1783">
                        <c:v>4.7243375256061741E-4</c:v>
                      </c:pt>
                      <c:pt idx="1784">
                        <c:v>4.6893255826788052E-4</c:v>
                      </c:pt>
                      <c:pt idx="1785">
                        <c:v>4.6565504089343711E-4</c:v>
                      </c:pt>
                      <c:pt idx="1786">
                        <c:v>4.6259007042587339E-4</c:v>
                      </c:pt>
                      <c:pt idx="1787">
                        <c:v>4.5968548163667113E-4</c:v>
                      </c:pt>
                      <c:pt idx="1788">
                        <c:v>4.569948981663474E-4</c:v>
                      </c:pt>
                      <c:pt idx="1789">
                        <c:v>4.5441100120351417E-4</c:v>
                      </c:pt>
                      <c:pt idx="1790">
                        <c:v>4.5194098633595428E-4</c:v>
                      </c:pt>
                      <c:pt idx="1791">
                        <c:v>4.496134009491856E-4</c:v>
                      </c:pt>
                      <c:pt idx="1792">
                        <c:v>4.4751327953264413E-4</c:v>
                      </c:pt>
                      <c:pt idx="1793">
                        <c:v>4.4525344345695486E-4</c:v>
                      </c:pt>
                      <c:pt idx="1794">
                        <c:v>4.4259292747933705E-4</c:v>
                      </c:pt>
                      <c:pt idx="1795">
                        <c:v>4.3973074411667783E-4</c:v>
                      </c:pt>
                      <c:pt idx="1796">
                        <c:v>4.3671760651033717E-4</c:v>
                      </c:pt>
                      <c:pt idx="1797">
                        <c:v>4.3362923369570915E-4</c:v>
                      </c:pt>
                      <c:pt idx="1798">
                        <c:v>4.3047072502050426E-4</c:v>
                      </c:pt>
                      <c:pt idx="1799">
                        <c:v>4.2727318800257492E-4</c:v>
                      </c:pt>
                      <c:pt idx="1800">
                        <c:v>4.240219737147022E-4</c:v>
                      </c:pt>
                      <c:pt idx="1801">
                        <c:v>4.2076917754030785E-4</c:v>
                      </c:pt>
                      <c:pt idx="1802">
                        <c:v>4.1761465041942157E-4</c:v>
                      </c:pt>
                      <c:pt idx="1803">
                        <c:v>4.1462511200562288E-4</c:v>
                      </c:pt>
                      <c:pt idx="1804">
                        <c:v>4.1168901212972883E-4</c:v>
                      </c:pt>
                      <c:pt idx="1805">
                        <c:v>4.0891901949090004E-4</c:v>
                      </c:pt>
                      <c:pt idx="1806">
                        <c:v>4.0637212001789759E-4</c:v>
                      </c:pt>
                      <c:pt idx="1807">
                        <c:v>4.0390240045231972E-4</c:v>
                      </c:pt>
                      <c:pt idx="1808">
                        <c:v>4.0189463757684074E-4</c:v>
                      </c:pt>
                      <c:pt idx="1809">
                        <c:v>4.0019113515041678E-4</c:v>
                      </c:pt>
                      <c:pt idx="1810">
                        <c:v>3.9870529589847544E-4</c:v>
                      </c:pt>
                      <c:pt idx="1811">
                        <c:v>3.9744840854568942E-4</c:v>
                      </c:pt>
                      <c:pt idx="1812">
                        <c:v>3.9630956483647486E-4</c:v>
                      </c:pt>
                      <c:pt idx="1813">
                        <c:v>3.9532395021941872E-4</c:v>
                      </c:pt>
                      <c:pt idx="1814">
                        <c:v>3.9445690289440058E-4</c:v>
                      </c:pt>
                      <c:pt idx="1815">
                        <c:v>3.9374077742207009E-4</c:v>
                      </c:pt>
                      <c:pt idx="1816">
                        <c:v>3.933559172960564E-4</c:v>
                      </c:pt>
                      <c:pt idx="1817">
                        <c:v>3.9320012838678061E-4</c:v>
                      </c:pt>
                      <c:pt idx="1818">
                        <c:v>3.9328626181137869E-4</c:v>
                      </c:pt>
                      <c:pt idx="1819">
                        <c:v>3.9348806913645638E-4</c:v>
                      </c:pt>
                      <c:pt idx="1820">
                        <c:v>3.9375086044227467E-4</c:v>
                      </c:pt>
                      <c:pt idx="1821">
                        <c:v>3.9412892816616507E-4</c:v>
                      </c:pt>
                      <c:pt idx="1822">
                        <c:v>3.9455425241944253E-4</c:v>
                      </c:pt>
                      <c:pt idx="1823">
                        <c:v>3.9498459652420798E-4</c:v>
                      </c:pt>
                      <c:pt idx="1824">
                        <c:v>3.9534159651261953E-4</c:v>
                      </c:pt>
                      <c:pt idx="1825">
                        <c:v>3.9567631087505939E-4</c:v>
                      </c:pt>
                      <c:pt idx="1826">
                        <c:v>3.957234382831994E-4</c:v>
                      </c:pt>
                      <c:pt idx="1827">
                        <c:v>3.9572968157028441E-4</c:v>
                      </c:pt>
                      <c:pt idx="1828">
                        <c:v>3.9561131925680229E-4</c:v>
                      </c:pt>
                      <c:pt idx="1829">
                        <c:v>3.9535554264573885E-4</c:v>
                      </c:pt>
                      <c:pt idx="1830">
                        <c:v>3.9506550311418801E-4</c:v>
                      </c:pt>
                      <c:pt idx="1831">
                        <c:v>3.9467632114815798E-4</c:v>
                      </c:pt>
                      <c:pt idx="1832">
                        <c:v>3.9426883145516364E-4</c:v>
                      </c:pt>
                      <c:pt idx="1833">
                        <c:v>3.9383004287037111E-4</c:v>
                      </c:pt>
                      <c:pt idx="1834">
                        <c:v>3.9344953010725739E-4</c:v>
                      </c:pt>
                      <c:pt idx="1835">
                        <c:v>3.9323900491887692E-4</c:v>
                      </c:pt>
                      <c:pt idx="1836">
                        <c:v>3.9310208358883772E-4</c:v>
                      </c:pt>
                      <c:pt idx="1837">
                        <c:v>3.9300601245009927E-4</c:v>
                      </c:pt>
                      <c:pt idx="1838">
                        <c:v>3.9298851205477704E-4</c:v>
                      </c:pt>
                      <c:pt idx="1839">
                        <c:v>3.9308510048887768E-4</c:v>
                      </c:pt>
                      <c:pt idx="1840">
                        <c:v>3.9334447812863852E-4</c:v>
                      </c:pt>
                      <c:pt idx="1841">
                        <c:v>3.9374493837035512E-4</c:v>
                      </c:pt>
                      <c:pt idx="1842">
                        <c:v>3.9397468510185237E-4</c:v>
                      </c:pt>
                      <c:pt idx="1843">
                        <c:v>3.9433059705523042E-4</c:v>
                      </c:pt>
                      <c:pt idx="1844">
                        <c:v>3.9460144712699256E-4</c:v>
                      </c:pt>
                      <c:pt idx="1845">
                        <c:v>3.9483840500475473E-4</c:v>
                      </c:pt>
                      <c:pt idx="1846">
                        <c:v>3.9509161148909214E-4</c:v>
                      </c:pt>
                      <c:pt idx="1847">
                        <c:v>3.9511005869114201E-4</c:v>
                      </c:pt>
                      <c:pt idx="1848">
                        <c:v>3.9503842690362113E-4</c:v>
                      </c:pt>
                      <c:pt idx="1849">
                        <c:v>3.9484924037417913E-4</c:v>
                      </c:pt>
                      <c:pt idx="1850">
                        <c:v>3.9471445839388524E-4</c:v>
                      </c:pt>
                      <c:pt idx="1851">
                        <c:v>3.9461312459709798E-4</c:v>
                      </c:pt>
                      <c:pt idx="1852">
                        <c:v>3.9448031392255934E-4</c:v>
                      </c:pt>
                      <c:pt idx="1853">
                        <c:v>3.94250418476294E-4</c:v>
                      </c:pt>
                      <c:pt idx="1854">
                        <c:v>3.9401913225768458E-4</c:v>
                      </c:pt>
                      <c:pt idx="1855">
                        <c:v>3.9381650081246692E-4</c:v>
                      </c:pt>
                      <c:pt idx="1856">
                        <c:v>3.9364788902097165E-4</c:v>
                      </c:pt>
                      <c:pt idx="1857">
                        <c:v>3.9316805533903289E-4</c:v>
                      </c:pt>
                      <c:pt idx="1858">
                        <c:v>3.9283610330382007E-4</c:v>
                      </c:pt>
                      <c:pt idx="1859">
                        <c:v>3.9248138563222442E-4</c:v>
                      </c:pt>
                      <c:pt idx="1860">
                        <c:v>3.9189314711210612E-4</c:v>
                      </c:pt>
                      <c:pt idx="1861">
                        <c:v>3.9136247301290778E-4</c:v>
                      </c:pt>
                      <c:pt idx="1862">
                        <c:v>3.9034732115801238E-4</c:v>
                      </c:pt>
                      <c:pt idx="1863">
                        <c:v>3.8903521641083227E-4</c:v>
                      </c:pt>
                      <c:pt idx="1864">
                        <c:v>3.8768005973549249E-4</c:v>
                      </c:pt>
                      <c:pt idx="1865">
                        <c:v>3.8626952540510897E-4</c:v>
                      </c:pt>
                      <c:pt idx="1866">
                        <c:v>3.8454552135688721E-4</c:v>
                      </c:pt>
                      <c:pt idx="1867">
                        <c:v>3.8289659160192015E-4</c:v>
                      </c:pt>
                      <c:pt idx="1868">
                        <c:v>3.8101726252158199E-4</c:v>
                      </c:pt>
                      <c:pt idx="1869">
                        <c:v>3.790453090044466E-4</c:v>
                      </c:pt>
                      <c:pt idx="1870">
                        <c:v>3.7742141346602657E-4</c:v>
                      </c:pt>
                      <c:pt idx="1871">
                        <c:v>3.7593505230244166E-4</c:v>
                      </c:pt>
                      <c:pt idx="1872">
                        <c:v>3.7447673556697164E-4</c:v>
                      </c:pt>
                      <c:pt idx="1873">
                        <c:v>3.7305825099856455E-4</c:v>
                      </c:pt>
                      <c:pt idx="1874">
                        <c:v>3.7177396214336671E-4</c:v>
                      </c:pt>
                      <c:pt idx="1875">
                        <c:v>3.705037581017501E-4</c:v>
                      </c:pt>
                      <c:pt idx="1876">
                        <c:v>3.6922170895036194E-4</c:v>
                      </c:pt>
                      <c:pt idx="1877">
                        <c:v>3.6819410225165031E-4</c:v>
                      </c:pt>
                      <c:pt idx="1878">
                        <c:v>3.6729637462128205E-4</c:v>
                      </c:pt>
                      <c:pt idx="1879">
                        <c:v>3.6608426664296864E-4</c:v>
                      </c:pt>
                      <c:pt idx="1880">
                        <c:v>3.6470898887986676E-4</c:v>
                      </c:pt>
                      <c:pt idx="1881">
                        <c:v>3.6361104986065381E-4</c:v>
                      </c:pt>
                      <c:pt idx="1882">
                        <c:v>3.6261793581858823E-4</c:v>
                      </c:pt>
                      <c:pt idx="1883">
                        <c:v>3.6150874335033281E-4</c:v>
                      </c:pt>
                      <c:pt idx="1884">
                        <c:v>3.6030415057234407E-4</c:v>
                      </c:pt>
                      <c:pt idx="1885">
                        <c:v>3.5905241704590438E-4</c:v>
                      </c:pt>
                      <c:pt idx="1886">
                        <c:v>3.5785905071960877E-4</c:v>
                      </c:pt>
                      <c:pt idx="1887">
                        <c:v>3.5665910632830895E-4</c:v>
                      </c:pt>
                      <c:pt idx="1888">
                        <c:v>3.5524627890309797E-4</c:v>
                      </c:pt>
                      <c:pt idx="1889">
                        <c:v>3.5377608880481635E-4</c:v>
                      </c:pt>
                      <c:pt idx="1890">
                        <c:v>3.5219643538434017E-4</c:v>
                      </c:pt>
                      <c:pt idx="1891">
                        <c:v>3.5064523187736476E-4</c:v>
                      </c:pt>
                      <c:pt idx="1892">
                        <c:v>3.4909325296198542E-4</c:v>
                      </c:pt>
                      <c:pt idx="1893">
                        <c:v>3.4756634456685318E-4</c:v>
                      </c:pt>
                      <c:pt idx="1894">
                        <c:v>3.4612028091828836E-4</c:v>
                      </c:pt>
                      <c:pt idx="1895">
                        <c:v>3.444196086546512E-4</c:v>
                      </c:pt>
                      <c:pt idx="1896">
                        <c:v>3.4264898402460049E-4</c:v>
                      </c:pt>
                      <c:pt idx="1897">
                        <c:v>3.4088488139900685E-4</c:v>
                      </c:pt>
                      <c:pt idx="1898">
                        <c:v>3.3909539011854221E-4</c:v>
                      </c:pt>
                      <c:pt idx="1899">
                        <c:v>3.3750313892989852E-4</c:v>
                      </c:pt>
                      <c:pt idx="1900">
                        <c:v>3.3616331773669026E-4</c:v>
                      </c:pt>
                      <c:pt idx="1901">
                        <c:v>3.3506478371104445E-4</c:v>
                      </c:pt>
                      <c:pt idx="1902">
                        <c:v>3.3411685576489436E-4</c:v>
                      </c:pt>
                      <c:pt idx="1903">
                        <c:v>3.3332486954924193E-4</c:v>
                      </c:pt>
                      <c:pt idx="1904">
                        <c:v>3.3265187692376244E-4</c:v>
                      </c:pt>
                      <c:pt idx="1905">
                        <c:v>3.3182100409769369E-4</c:v>
                      </c:pt>
                      <c:pt idx="1906">
                        <c:v>3.3140882121250788E-4</c:v>
                      </c:pt>
                      <c:pt idx="1907">
                        <c:v>3.312062360010869E-4</c:v>
                      </c:pt>
                      <c:pt idx="1908">
                        <c:v>3.3108389018696573E-4</c:v>
                      </c:pt>
                      <c:pt idx="1909">
                        <c:v>3.3073497411261621E-4</c:v>
                      </c:pt>
                      <c:pt idx="1910">
                        <c:v>3.3057707323067221E-4</c:v>
                      </c:pt>
                      <c:pt idx="1911">
                        <c:v>3.3040763588146528E-4</c:v>
                      </c:pt>
                      <c:pt idx="1912">
                        <c:v>3.298180230819173E-4</c:v>
                      </c:pt>
                      <c:pt idx="1913">
                        <c:v>3.289923491466027E-4</c:v>
                      </c:pt>
                      <c:pt idx="1914">
                        <c:v>3.2796552378457891E-4</c:v>
                      </c:pt>
                      <c:pt idx="1915">
                        <c:v>3.2703205663966881E-4</c:v>
                      </c:pt>
                      <c:pt idx="1916">
                        <c:v>3.2611756834760624E-4</c:v>
                      </c:pt>
                      <c:pt idx="1917">
                        <c:v>3.2536722147284101E-4</c:v>
                      </c:pt>
                      <c:pt idx="1918">
                        <c:v>3.2464292218546941E-4</c:v>
                      </c:pt>
                      <c:pt idx="1919">
                        <c:v>3.2395046801943483E-4</c:v>
                      </c:pt>
                      <c:pt idx="1920">
                        <c:v>3.2328523716791289E-4</c:v>
                      </c:pt>
                      <c:pt idx="1921">
                        <c:v>3.2266774568904454E-4</c:v>
                      </c:pt>
                      <c:pt idx="1922">
                        <c:v>3.2182008066812724E-4</c:v>
                      </c:pt>
                      <c:pt idx="1923">
                        <c:v>3.210035258993179E-4</c:v>
                      </c:pt>
                      <c:pt idx="1924">
                        <c:v>3.2030187469885403E-4</c:v>
                      </c:pt>
                      <c:pt idx="1925">
                        <c:v>3.1955351649116991E-4</c:v>
                      </c:pt>
                      <c:pt idx="1926">
                        <c:v>3.1880255191476544E-4</c:v>
                      </c:pt>
                      <c:pt idx="1927">
                        <c:v>3.180877728608504E-4</c:v>
                      </c:pt>
                      <c:pt idx="1928">
                        <c:v>3.1745968526542765E-4</c:v>
                      </c:pt>
                      <c:pt idx="1929">
                        <c:v>3.1664450373805353E-4</c:v>
                      </c:pt>
                      <c:pt idx="1930">
                        <c:v>3.1570239068005271E-4</c:v>
                      </c:pt>
                      <c:pt idx="1931">
                        <c:v>3.1505234866217407E-4</c:v>
                      </c:pt>
                      <c:pt idx="1932">
                        <c:v>3.1455708528570447E-4</c:v>
                      </c:pt>
                      <c:pt idx="1933">
                        <c:v>3.1422943102029873E-4</c:v>
                      </c:pt>
                      <c:pt idx="1934">
                        <c:v>3.1351786488267175E-4</c:v>
                      </c:pt>
                      <c:pt idx="1935">
                        <c:v>3.131047155223705E-4</c:v>
                      </c:pt>
                      <c:pt idx="1936">
                        <c:v>3.1298586582550179E-4</c:v>
                      </c:pt>
                      <c:pt idx="1937">
                        <c:v>3.1296642105165342E-4</c:v>
                      </c:pt>
                      <c:pt idx="1938">
                        <c:v>3.1296116584856671E-4</c:v>
                      </c:pt>
                      <c:pt idx="1939">
                        <c:v>3.1300317509715337E-4</c:v>
                      </c:pt>
                      <c:pt idx="1940">
                        <c:v>3.127669084773183E-4</c:v>
                      </c:pt>
                      <c:pt idx="1941">
                        <c:v>3.1260727873069186E-4</c:v>
                      </c:pt>
                      <c:pt idx="1942">
                        <c:v>3.1241854770196003E-4</c:v>
                      </c:pt>
                      <c:pt idx="1943">
                        <c:v>3.1224885910221195E-4</c:v>
                      </c:pt>
                      <c:pt idx="1944">
                        <c:v>3.1168566380725024E-4</c:v>
                      </c:pt>
                      <c:pt idx="1945">
                        <c:v>3.1145076351866817E-4</c:v>
                      </c:pt>
                      <c:pt idx="1946">
                        <c:v>3.1144599777840909E-4</c:v>
                      </c:pt>
                      <c:pt idx="1947">
                        <c:v>3.1112406006805976E-4</c:v>
                      </c:pt>
                      <c:pt idx="1948">
                        <c:v>3.1044135299563414E-4</c:v>
                      </c:pt>
                      <c:pt idx="1949">
                        <c:v>3.0985000450061908E-4</c:v>
                      </c:pt>
                      <c:pt idx="1950">
                        <c:v>3.0922582327600715E-4</c:v>
                      </c:pt>
                      <c:pt idx="1951">
                        <c:v>3.0868093540811119E-4</c:v>
                      </c:pt>
                      <c:pt idx="1952">
                        <c:v>3.077602789309162E-4</c:v>
                      </c:pt>
                      <c:pt idx="1953">
                        <c:v>3.0659889789598808E-4</c:v>
                      </c:pt>
                      <c:pt idx="1954">
                        <c:v>3.0545109359436564E-4</c:v>
                      </c:pt>
                      <c:pt idx="1955">
                        <c:v>3.0432350014124402E-4</c:v>
                      </c:pt>
                      <c:pt idx="1956">
                        <c:v>3.0315442330444735E-4</c:v>
                      </c:pt>
                      <c:pt idx="1957">
                        <c:v>3.0191698708767581E-4</c:v>
                      </c:pt>
                      <c:pt idx="1958">
                        <c:v>3.0069217823863503E-4</c:v>
                      </c:pt>
                      <c:pt idx="1959">
                        <c:v>2.9940324676149026E-4</c:v>
                      </c:pt>
                      <c:pt idx="1960">
                        <c:v>2.9780102725890546E-4</c:v>
                      </c:pt>
                      <c:pt idx="1961">
                        <c:v>2.9631362281897091E-4</c:v>
                      </c:pt>
                      <c:pt idx="1962">
                        <c:v>2.9442184659617018E-4</c:v>
                      </c:pt>
                      <c:pt idx="1963">
                        <c:v>2.9222329671964276E-4</c:v>
                      </c:pt>
                      <c:pt idx="1964">
                        <c:v>2.9018261759279846E-4</c:v>
                      </c:pt>
                      <c:pt idx="1965">
                        <c:v>2.8847568945259073E-4</c:v>
                      </c:pt>
                      <c:pt idx="1966">
                        <c:v>2.868043413138642E-4</c:v>
                      </c:pt>
                      <c:pt idx="1967">
                        <c:v>2.8507923472802905E-4</c:v>
                      </c:pt>
                      <c:pt idx="1968">
                        <c:v>2.8329964707142925E-4</c:v>
                      </c:pt>
                      <c:pt idx="1969">
                        <c:v>2.8137569785221893E-4</c:v>
                      </c:pt>
                      <c:pt idx="1970">
                        <c:v>2.7936809204551883E-4</c:v>
                      </c:pt>
                      <c:pt idx="1971">
                        <c:v>2.7726402242122888E-4</c:v>
                      </c:pt>
                      <c:pt idx="1972">
                        <c:v>2.748948771934634E-4</c:v>
                      </c:pt>
                      <c:pt idx="1973">
                        <c:v>2.7233197808562888E-4</c:v>
                      </c:pt>
                      <c:pt idx="1974">
                        <c:v>2.6965390097631213E-4</c:v>
                      </c:pt>
                      <c:pt idx="1975">
                        <c:v>2.6702542202624322E-4</c:v>
                      </c:pt>
                      <c:pt idx="1976">
                        <c:v>2.6439100731852106E-4</c:v>
                      </c:pt>
                      <c:pt idx="1977">
                        <c:v>2.6182273972121607E-4</c:v>
                      </c:pt>
                      <c:pt idx="1978">
                        <c:v>2.5932831488624747E-4</c:v>
                      </c:pt>
                      <c:pt idx="1979">
                        <c:v>2.5680975952466678E-4</c:v>
                      </c:pt>
                      <c:pt idx="1980">
                        <c:v>2.5432831433108894E-4</c:v>
                      </c:pt>
                      <c:pt idx="1981">
                        <c:v>2.5190067458348163E-4</c:v>
                      </c:pt>
                      <c:pt idx="1982">
                        <c:v>2.4953317501147414E-4</c:v>
                      </c:pt>
                      <c:pt idx="1983">
                        <c:v>2.4734029101878543E-4</c:v>
                      </c:pt>
                      <c:pt idx="1984">
                        <c:v>2.4532133049547431E-4</c:v>
                      </c:pt>
                      <c:pt idx="1985">
                        <c:v>2.4345791166852584E-4</c:v>
                      </c:pt>
                      <c:pt idx="1986">
                        <c:v>2.4170903888199566E-4</c:v>
                      </c:pt>
                      <c:pt idx="1987">
                        <c:v>2.4005103910268953E-4</c:v>
                      </c:pt>
                      <c:pt idx="1988">
                        <c:v>2.3856142835513886E-4</c:v>
                      </c:pt>
                      <c:pt idx="1989">
                        <c:v>2.3711760578171877E-4</c:v>
                      </c:pt>
                      <c:pt idx="1990">
                        <c:v>2.3570221735123086E-4</c:v>
                      </c:pt>
                      <c:pt idx="1991">
                        <c:v>2.3434359308352909E-4</c:v>
                      </c:pt>
                      <c:pt idx="1992">
                        <c:v>2.3304020728511226E-4</c:v>
                      </c:pt>
                      <c:pt idx="1993">
                        <c:v>2.3177957900997982E-4</c:v>
                      </c:pt>
                      <c:pt idx="1994">
                        <c:v>2.305862268852867E-4</c:v>
                      </c:pt>
                      <c:pt idx="1995">
                        <c:v>2.2943871516304144E-4</c:v>
                      </c:pt>
                      <c:pt idx="1996">
                        <c:v>2.283685221589985E-4</c:v>
                      </c:pt>
                      <c:pt idx="1997">
                        <c:v>2.2736426207475082E-4</c:v>
                      </c:pt>
                      <c:pt idx="1998">
                        <c:v>2.2636909069270145E-4</c:v>
                      </c:pt>
                      <c:pt idx="1999">
                        <c:v>2.2539737524571797E-4</c:v>
                      </c:pt>
                      <c:pt idx="2000">
                        <c:v>2.2441211814968487E-4</c:v>
                      </c:pt>
                      <c:pt idx="2001">
                        <c:v>2.2344321698898419E-4</c:v>
                      </c:pt>
                      <c:pt idx="2002">
                        <c:v>2.2245571817615275E-4</c:v>
                      </c:pt>
                      <c:pt idx="2003">
                        <c:v>2.2144919172883322E-4</c:v>
                      </c:pt>
                      <c:pt idx="2004">
                        <c:v>2.2037072422083394E-4</c:v>
                      </c:pt>
                      <c:pt idx="2005">
                        <c:v>2.1930697922589991E-4</c:v>
                      </c:pt>
                      <c:pt idx="2006">
                        <c:v>2.1825221676926502E-4</c:v>
                      </c:pt>
                      <c:pt idx="2007">
                        <c:v>2.1739093021428606E-4</c:v>
                      </c:pt>
                      <c:pt idx="2008">
                        <c:v>2.1672036510920342E-4</c:v>
                      </c:pt>
                      <c:pt idx="2009">
                        <c:v>2.1612773138652834E-4</c:v>
                      </c:pt>
                      <c:pt idx="2010">
                        <c:v>2.1539821658840886E-4</c:v>
                      </c:pt>
                      <c:pt idx="2011">
                        <c:v>2.1457506611408331E-4</c:v>
                      </c:pt>
                      <c:pt idx="2012">
                        <c:v>2.136936061552129E-4</c:v>
                      </c:pt>
                      <c:pt idx="2013">
                        <c:v>2.126628306911169E-4</c:v>
                      </c:pt>
                      <c:pt idx="2014">
                        <c:v>2.1157915991794275E-4</c:v>
                      </c:pt>
                      <c:pt idx="2015">
                        <c:v>2.1052399202209346E-4</c:v>
                      </c:pt>
                      <c:pt idx="2016">
                        <c:v>2.0932986874108437E-4</c:v>
                      </c:pt>
                      <c:pt idx="2017">
                        <c:v>2.0806094801144442E-4</c:v>
                      </c:pt>
                      <c:pt idx="2018">
                        <c:v>2.0673271407646045E-4</c:v>
                      </c:pt>
                      <c:pt idx="2019">
                        <c:v>2.0548711724730742E-4</c:v>
                      </c:pt>
                      <c:pt idx="2020">
                        <c:v>2.042148390083835E-4</c:v>
                      </c:pt>
                      <c:pt idx="2021">
                        <c:v>2.0313768083816803E-4</c:v>
                      </c:pt>
                      <c:pt idx="2022">
                        <c:v>2.0238677262630864E-4</c:v>
                      </c:pt>
                      <c:pt idx="2023">
                        <c:v>2.0180220584062837E-4</c:v>
                      </c:pt>
                      <c:pt idx="2024">
                        <c:v>2.0116975699052643E-4</c:v>
                      </c:pt>
                      <c:pt idx="2025">
                        <c:v>2.0045771558563328E-4</c:v>
                      </c:pt>
                      <c:pt idx="2026">
                        <c:v>1.9969418556279795E-4</c:v>
                      </c:pt>
                      <c:pt idx="2027">
                        <c:v>1.9897943525707927E-4</c:v>
                      </c:pt>
                      <c:pt idx="2028">
                        <c:v>1.9825909949364599E-4</c:v>
                      </c:pt>
                      <c:pt idx="2029">
                        <c:v>1.9754161017404302E-4</c:v>
                      </c:pt>
                      <c:pt idx="2030">
                        <c:v>1.9682521251608944E-4</c:v>
                      </c:pt>
                      <c:pt idx="2031">
                        <c:v>1.9607881415156035E-4</c:v>
                      </c:pt>
                      <c:pt idx="2032">
                        <c:v>1.9546379052729697E-4</c:v>
                      </c:pt>
                      <c:pt idx="2033">
                        <c:v>1.9494358819524622E-4</c:v>
                      </c:pt>
                      <c:pt idx="2034">
                        <c:v>1.9440380485489272E-4</c:v>
                      </c:pt>
                      <c:pt idx="2035">
                        <c:v>1.9385001188727043E-4</c:v>
                      </c:pt>
                      <c:pt idx="2036">
                        <c:v>1.9318986676806124E-4</c:v>
                      </c:pt>
                      <c:pt idx="2037">
                        <c:v>1.9247260441756665E-4</c:v>
                      </c:pt>
                      <c:pt idx="2038">
                        <c:v>1.9169859100359913E-4</c:v>
                      </c:pt>
                      <c:pt idx="2039">
                        <c:v>1.9093065399154361E-4</c:v>
                      </c:pt>
                      <c:pt idx="2040">
                        <c:v>1.9018336204495797E-4</c:v>
                      </c:pt>
                      <c:pt idx="2041">
                        <c:v>1.8944681668658309E-4</c:v>
                      </c:pt>
                      <c:pt idx="2042">
                        <c:v>1.8883900841342238E-4</c:v>
                      </c:pt>
                      <c:pt idx="2043">
                        <c:v>1.8818869042515682E-4</c:v>
                      </c:pt>
                      <c:pt idx="2044">
                        <c:v>1.8748307281137158E-4</c:v>
                      </c:pt>
                      <c:pt idx="2045">
                        <c:v>1.8667740210797273E-4</c:v>
                      </c:pt>
                      <c:pt idx="2046">
                        <c:v>1.8578047458967252E-4</c:v>
                      </c:pt>
                      <c:pt idx="2047">
                        <c:v>1.8489859443031822E-4</c:v>
                      </c:pt>
                      <c:pt idx="2048">
                        <c:v>1.8371870548048076E-4</c:v>
                      </c:pt>
                      <c:pt idx="2049">
                        <c:v>1.8243831217040047E-4</c:v>
                      </c:pt>
                      <c:pt idx="2050">
                        <c:v>1.8131356295588333E-4</c:v>
                      </c:pt>
                      <c:pt idx="2051">
                        <c:v>1.801888055925379E-4</c:v>
                      </c:pt>
                      <c:pt idx="2052">
                        <c:v>1.7907915764255874E-4</c:v>
                      </c:pt>
                      <c:pt idx="2053">
                        <c:v>1.7788599039026806E-4</c:v>
                      </c:pt>
                      <c:pt idx="2054">
                        <c:v>1.7660313837313825E-4</c:v>
                      </c:pt>
                      <c:pt idx="2055">
                        <c:v>1.7532933467394362E-4</c:v>
                      </c:pt>
                      <c:pt idx="2056">
                        <c:v>1.7414743675065147E-4</c:v>
                      </c:pt>
                      <c:pt idx="2057">
                        <c:v>1.7288547618966464E-4</c:v>
                      </c:pt>
                      <c:pt idx="2058">
                        <c:v>1.7163283901816705E-4</c:v>
                      </c:pt>
                      <c:pt idx="2059">
                        <c:v>1.7045728953526539E-4</c:v>
                      </c:pt>
                      <c:pt idx="2060">
                        <c:v>1.6946920351962241E-4</c:v>
                      </c:pt>
                      <c:pt idx="2061">
                        <c:v>1.6844108317158236E-4</c:v>
                      </c:pt>
                      <c:pt idx="2062">
                        <c:v>1.6757264547854393E-4</c:v>
                      </c:pt>
                      <c:pt idx="2063">
                        <c:v>1.666997457685546E-4</c:v>
                      </c:pt>
                      <c:pt idx="2064">
                        <c:v>1.6584407763209146E-4</c:v>
                      </c:pt>
                      <c:pt idx="2065">
                        <c:v>1.6526071507986574E-4</c:v>
                      </c:pt>
                      <c:pt idx="2066">
                        <c:v>1.6456733392220427E-4</c:v>
                      </c:pt>
                      <c:pt idx="2067">
                        <c:v>1.6391517703385995E-4</c:v>
                      </c:pt>
                      <c:pt idx="2068">
                        <c:v>1.6331745962379238E-4</c:v>
                      </c:pt>
                      <c:pt idx="2069">
                        <c:v>1.6278932236278796E-4</c:v>
                      </c:pt>
                      <c:pt idx="2070">
                        <c:v>1.620937094471202E-4</c:v>
                      </c:pt>
                      <c:pt idx="2071">
                        <c:v>1.613624104966035E-4</c:v>
                      </c:pt>
                      <c:pt idx="2072">
                        <c:v>1.608235019916216E-4</c:v>
                      </c:pt>
                      <c:pt idx="2073">
                        <c:v>1.6036905383093683E-4</c:v>
                      </c:pt>
                      <c:pt idx="2074">
                        <c:v>1.6000005012025193E-4</c:v>
                      </c:pt>
                      <c:pt idx="2075">
                        <c:v>1.5973788109308686E-4</c:v>
                      </c:pt>
                      <c:pt idx="2076">
                        <c:v>1.5954530353346126E-4</c:v>
                      </c:pt>
                      <c:pt idx="2077">
                        <c:v>1.5934633053220996E-4</c:v>
                      </c:pt>
                      <c:pt idx="2078">
                        <c:v>1.5909115396717081E-4</c:v>
                      </c:pt>
                      <c:pt idx="2079">
                        <c:v>1.58743702035473E-4</c:v>
                      </c:pt>
                      <c:pt idx="2080">
                        <c:v>1.5844276867519314E-4</c:v>
                      </c:pt>
                      <c:pt idx="2081">
                        <c:v>1.5816953713063489E-4</c:v>
                      </c:pt>
                      <c:pt idx="2082">
                        <c:v>1.5779140590655387E-4</c:v>
                      </c:pt>
                      <c:pt idx="2083">
                        <c:v>1.5738623031337333E-4</c:v>
                      </c:pt>
                      <c:pt idx="2084">
                        <c:v>1.5692825927066998E-4</c:v>
                      </c:pt>
                      <c:pt idx="2085">
                        <c:v>1.5675333076892222E-4</c:v>
                      </c:pt>
                      <c:pt idx="2086">
                        <c:v>1.5651268232589284E-4</c:v>
                      </c:pt>
                      <c:pt idx="2087">
                        <c:v>1.5615093492771682E-4</c:v>
                      </c:pt>
                      <c:pt idx="2088">
                        <c:v>1.5591773277736867E-4</c:v>
                      </c:pt>
                      <c:pt idx="2089">
                        <c:v>1.5577162583666469E-4</c:v>
                      </c:pt>
                      <c:pt idx="2090">
                        <c:v>1.5573356268704292E-4</c:v>
                      </c:pt>
                      <c:pt idx="2091">
                        <c:v>1.5552063239816937E-4</c:v>
                      </c:pt>
                      <c:pt idx="2092">
                        <c:v>1.55118680503172E-4</c:v>
                      </c:pt>
                      <c:pt idx="2093">
                        <c:v>1.542567351887054E-4</c:v>
                      </c:pt>
                      <c:pt idx="2094">
                        <c:v>1.5319434239116872E-4</c:v>
                      </c:pt>
                      <c:pt idx="2095">
                        <c:v>1.5226475144683582E-4</c:v>
                      </c:pt>
                      <c:pt idx="2096">
                        <c:v>1.5120652193312565E-4</c:v>
                      </c:pt>
                      <c:pt idx="2097">
                        <c:v>1.5008273762907295E-4</c:v>
                      </c:pt>
                      <c:pt idx="2098">
                        <c:v>1.4927568355586386E-4</c:v>
                      </c:pt>
                      <c:pt idx="2099">
                        <c:v>1.4855643847606521E-4</c:v>
                      </c:pt>
                      <c:pt idx="2100">
                        <c:v>1.4777659870185493E-4</c:v>
                      </c:pt>
                      <c:pt idx="2101">
                        <c:v>1.4696774817997326E-4</c:v>
                      </c:pt>
                      <c:pt idx="2102">
                        <c:v>1.4631908745742618E-4</c:v>
                      </c:pt>
                      <c:pt idx="2103">
                        <c:v>1.4573926746617877E-4</c:v>
                      </c:pt>
                      <c:pt idx="2104">
                        <c:v>1.4521537140158611E-4</c:v>
                      </c:pt>
                      <c:pt idx="2105">
                        <c:v>1.4480659654393202E-4</c:v>
                      </c:pt>
                      <c:pt idx="2106">
                        <c:v>1.4443698415661488E-4</c:v>
                      </c:pt>
                      <c:pt idx="2107">
                        <c:v>1.4419651938574616E-4</c:v>
                      </c:pt>
                      <c:pt idx="2108">
                        <c:v>1.439105463920184E-4</c:v>
                      </c:pt>
                      <c:pt idx="2109">
                        <c:v>1.4362743703321659E-4</c:v>
                      </c:pt>
                      <c:pt idx="2110">
                        <c:v>1.4329806159153678E-4</c:v>
                      </c:pt>
                      <c:pt idx="2111">
                        <c:v>1.4297693596352593E-4</c:v>
                      </c:pt>
                      <c:pt idx="2112">
                        <c:v>1.4264782812527704E-4</c:v>
                      </c:pt>
                      <c:pt idx="2113">
                        <c:v>1.4229412446726045E-4</c:v>
                      </c:pt>
                      <c:pt idx="2114">
                        <c:v>1.4195201505143843E-4</c:v>
                      </c:pt>
                      <c:pt idx="2115">
                        <c:v>1.4165509868702253E-4</c:v>
                      </c:pt>
                      <c:pt idx="2116">
                        <c:v>1.4143138204186962E-4</c:v>
                      </c:pt>
                      <c:pt idx="2117">
                        <c:v>1.4120053029136748E-4</c:v>
                      </c:pt>
                      <c:pt idx="2118">
                        <c:v>1.4091033185863555E-4</c:v>
                      </c:pt>
                      <c:pt idx="2119">
                        <c:v>1.4052423343974464E-4</c:v>
                      </c:pt>
                      <c:pt idx="2120">
                        <c:v>1.401204805922014E-4</c:v>
                      </c:pt>
                      <c:pt idx="2121">
                        <c:v>1.3964705430209365E-4</c:v>
                      </c:pt>
                      <c:pt idx="2122">
                        <c:v>1.3948647379870779E-4</c:v>
                      </c:pt>
                      <c:pt idx="2123">
                        <c:v>1.3927833100374745E-4</c:v>
                      </c:pt>
                      <c:pt idx="2124">
                        <c:v>1.3907359552670263E-4</c:v>
                      </c:pt>
                      <c:pt idx="2125">
                        <c:v>1.3887704391022423E-4</c:v>
                      </c:pt>
                      <c:pt idx="2126">
                        <c:v>1.3864903436419402E-4</c:v>
                      </c:pt>
                      <c:pt idx="2127">
                        <c:v>1.3848830383878405E-4</c:v>
                      </c:pt>
                      <c:pt idx="2128">
                        <c:v>1.3835674712585518E-4</c:v>
                      </c:pt>
                      <c:pt idx="2129">
                        <c:v>1.3824273945331654E-4</c:v>
                      </c:pt>
                      <c:pt idx="2130">
                        <c:v>1.381323823229548E-4</c:v>
                      </c:pt>
                      <c:pt idx="2131">
                        <c:v>1.380744403415265E-4</c:v>
                      </c:pt>
                      <c:pt idx="2132">
                        <c:v>1.3818039471015996E-4</c:v>
                      </c:pt>
                      <c:pt idx="2133">
                        <c:v>1.3847298726580058E-4</c:v>
                      </c:pt>
                      <c:pt idx="2134">
                        <c:v>1.3885893032404025E-4</c:v>
                      </c:pt>
                      <c:pt idx="2135">
                        <c:v>1.3952535686751543E-4</c:v>
                      </c:pt>
                      <c:pt idx="2136">
                        <c:v>1.4035505745952918E-4</c:v>
                      </c:pt>
                      <c:pt idx="2137">
                        <c:v>1.4112846192199335E-4</c:v>
                      </c:pt>
                      <c:pt idx="2138">
                        <c:v>1.4212544876024728E-4</c:v>
                      </c:pt>
                      <c:pt idx="2139">
                        <c:v>1.429181437884687E-4</c:v>
                      </c:pt>
                      <c:pt idx="2140">
                        <c:v>1.4362511969514486E-4</c:v>
                      </c:pt>
                      <c:pt idx="2141">
                        <c:v>1.4425574340771034E-4</c:v>
                      </c:pt>
                      <c:pt idx="2142">
                        <c:v>1.4489646999376972E-4</c:v>
                      </c:pt>
                      <c:pt idx="2143">
                        <c:v>1.4548590979021262E-4</c:v>
                      </c:pt>
                      <c:pt idx="2144">
                        <c:v>1.4589679817116186E-4</c:v>
                      </c:pt>
                      <c:pt idx="2145">
                        <c:v>1.4632716044741097E-4</c:v>
                      </c:pt>
                      <c:pt idx="2146">
                        <c:v>1.4688882820632873E-4</c:v>
                      </c:pt>
                      <c:pt idx="2147">
                        <c:v>1.4750567777116648E-4</c:v>
                      </c:pt>
                      <c:pt idx="2148">
                        <c:v>1.480960573832469E-4</c:v>
                      </c:pt>
                      <c:pt idx="2149">
                        <c:v>1.4871136762321978E-4</c:v>
                      </c:pt>
                      <c:pt idx="2150">
                        <c:v>1.4923206280824717E-4</c:v>
                      </c:pt>
                      <c:pt idx="2151">
                        <c:v>1.4971160027966201E-4</c:v>
                      </c:pt>
                      <c:pt idx="2152">
                        <c:v>1.5022015417697282E-4</c:v>
                      </c:pt>
                      <c:pt idx="2153">
                        <c:v>1.5078025874276261E-4</c:v>
                      </c:pt>
                      <c:pt idx="2154">
                        <c:v>1.5133605337515899E-4</c:v>
                      </c:pt>
                      <c:pt idx="2155">
                        <c:v>1.517855394295133E-4</c:v>
                      </c:pt>
                      <c:pt idx="2156">
                        <c:v>1.5216183499867762E-4</c:v>
                      </c:pt>
                      <c:pt idx="2157">
                        <c:v>1.5245709613517542E-4</c:v>
                      </c:pt>
                      <c:pt idx="2158">
                        <c:v>1.5267647846970713E-4</c:v>
                      </c:pt>
                      <c:pt idx="2159">
                        <c:v>1.5282613328865686E-4</c:v>
                      </c:pt>
                      <c:pt idx="2160">
                        <c:v>1.5293384370206606E-4</c:v>
                      </c:pt>
                      <c:pt idx="2161">
                        <c:v>1.5317535958850521E-4</c:v>
                      </c:pt>
                      <c:pt idx="2162">
                        <c:v>1.5324395023174847E-4</c:v>
                      </c:pt>
                      <c:pt idx="2163">
                        <c:v>1.5322846578543674E-4</c:v>
                      </c:pt>
                      <c:pt idx="2164">
                        <c:v>1.5320511464811311E-4</c:v>
                      </c:pt>
                      <c:pt idx="2165">
                        <c:v>1.5325084920705709E-4</c:v>
                      </c:pt>
                      <c:pt idx="2166">
                        <c:v>1.532282068952477E-4</c:v>
                      </c:pt>
                      <c:pt idx="2167">
                        <c:v>1.5325209943352648E-4</c:v>
                      </c:pt>
                      <c:pt idx="2168">
                        <c:v>1.532148773109918E-4</c:v>
                      </c:pt>
                      <c:pt idx="2169">
                        <c:v>1.5317971870095883E-4</c:v>
                      </c:pt>
                      <c:pt idx="2170">
                        <c:v>1.530506951849367E-4</c:v>
                      </c:pt>
                      <c:pt idx="2171">
                        <c:v>1.5278691039004056E-4</c:v>
                      </c:pt>
                      <c:pt idx="2172">
                        <c:v>1.5272904278908203E-4</c:v>
                      </c:pt>
                      <c:pt idx="2173">
                        <c:v>1.5256948365822666E-4</c:v>
                      </c:pt>
                      <c:pt idx="2174">
                        <c:v>1.5241569814536979E-4</c:v>
                      </c:pt>
                      <c:pt idx="2175">
                        <c:v>1.5234156222672897E-4</c:v>
                      </c:pt>
                      <c:pt idx="2176">
                        <c:v>1.5246454332927856E-4</c:v>
                      </c:pt>
                      <c:pt idx="2177">
                        <c:v>1.5277393963492665E-4</c:v>
                      </c:pt>
                      <c:pt idx="2178">
                        <c:v>1.5302072164033109E-4</c:v>
                      </c:pt>
                      <c:pt idx="2179">
                        <c:v>1.5337399639756718E-4</c:v>
                      </c:pt>
                      <c:pt idx="2180">
                        <c:v>1.5390549959759612E-4</c:v>
                      </c:pt>
                      <c:pt idx="2181">
                        <c:v>1.5450726520334135E-4</c:v>
                      </c:pt>
                      <c:pt idx="2182">
                        <c:v>1.5508096239037585E-4</c:v>
                      </c:pt>
                      <c:pt idx="2183">
                        <c:v>1.5576875183603386E-4</c:v>
                      </c:pt>
                      <c:pt idx="2184">
                        <c:v>1.5635176899306589E-4</c:v>
                      </c:pt>
                      <c:pt idx="2185">
                        <c:v>1.5702058769414285E-4</c:v>
                      </c:pt>
                      <c:pt idx="2186">
                        <c:v>1.5759451477656276E-4</c:v>
                      </c:pt>
                      <c:pt idx="2187">
                        <c:v>1.5784782655789813E-4</c:v>
                      </c:pt>
                      <c:pt idx="2188">
                        <c:v>1.5795340842007026E-4</c:v>
                      </c:pt>
                      <c:pt idx="2189">
                        <c:v>1.5798649578388472E-4</c:v>
                      </c:pt>
                      <c:pt idx="2190">
                        <c:v>1.579741361878733E-4</c:v>
                      </c:pt>
                      <c:pt idx="2191">
                        <c:v>1.5800121877376723E-4</c:v>
                      </c:pt>
                      <c:pt idx="2192">
                        <c:v>1.5820805688045126E-4</c:v>
                      </c:pt>
                      <c:pt idx="2193">
                        <c:v>1.5860902114712362E-4</c:v>
                      </c:pt>
                      <c:pt idx="2194">
                        <c:v>1.5929350854662077E-4</c:v>
                      </c:pt>
                      <c:pt idx="2195">
                        <c:v>1.6015783956590626E-4</c:v>
                      </c:pt>
                      <c:pt idx="2196">
                        <c:v>1.610790064351854E-4</c:v>
                      </c:pt>
                      <c:pt idx="2197">
                        <c:v>1.6207593392371624E-4</c:v>
                      </c:pt>
                      <c:pt idx="2198">
                        <c:v>1.6294484034968279E-4</c:v>
                      </c:pt>
                      <c:pt idx="2199">
                        <c:v>1.6366427619241076E-4</c:v>
                      </c:pt>
                      <c:pt idx="2200">
                        <c:v>1.6429012717254822E-4</c:v>
                      </c:pt>
                      <c:pt idx="2201">
                        <c:v>1.6480633085239071E-4</c:v>
                      </c:pt>
                      <c:pt idx="2202">
                        <c:v>1.6516902972945612E-4</c:v>
                      </c:pt>
                      <c:pt idx="2203">
                        <c:v>1.6550273865153416E-4</c:v>
                      </c:pt>
                      <c:pt idx="2204">
                        <c:v>1.6575391327971987E-4</c:v>
                      </c:pt>
                      <c:pt idx="2205">
                        <c:v>1.661240756185552E-4</c:v>
                      </c:pt>
                      <c:pt idx="2206">
                        <c:v>1.6654895876970881E-4</c:v>
                      </c:pt>
                      <c:pt idx="2207">
                        <c:v>1.6705261556598257E-4</c:v>
                      </c:pt>
                      <c:pt idx="2208">
                        <c:v>1.674349130353351E-4</c:v>
                      </c:pt>
                      <c:pt idx="2209">
                        <c:v>1.6773061314402922E-4</c:v>
                      </c:pt>
                      <c:pt idx="2210">
                        <c:v>1.6782701137141542E-4</c:v>
                      </c:pt>
                      <c:pt idx="2211">
                        <c:v>1.6798327727636601E-4</c:v>
                      </c:pt>
                      <c:pt idx="2212">
                        <c:v>1.6793626802591286E-4</c:v>
                      </c:pt>
                      <c:pt idx="2213">
                        <c:v>1.6760289622117907E-4</c:v>
                      </c:pt>
                      <c:pt idx="2214">
                        <c:v>1.6698422699400452E-4</c:v>
                      </c:pt>
                      <c:pt idx="2215">
                        <c:v>1.6620144680456217E-4</c:v>
                      </c:pt>
                      <c:pt idx="2216">
                        <c:v>1.6534600542274751E-4</c:v>
                      </c:pt>
                      <c:pt idx="2217">
                        <c:v>1.644530005571647E-4</c:v>
                      </c:pt>
                      <c:pt idx="2218">
                        <c:v>1.6354744230086019E-4</c:v>
                      </c:pt>
                      <c:pt idx="2219">
                        <c:v>1.6274118704346665E-4</c:v>
                      </c:pt>
                      <c:pt idx="2220">
                        <c:v>1.6205641230699296E-4</c:v>
                      </c:pt>
                      <c:pt idx="2221">
                        <c:v>1.6162497255235784E-4</c:v>
                      </c:pt>
                      <c:pt idx="2222">
                        <c:v>1.6137868746107529E-4</c:v>
                      </c:pt>
                      <c:pt idx="2223">
                        <c:v>1.6131274943480468E-4</c:v>
                      </c:pt>
                      <c:pt idx="2224">
                        <c:v>1.6143608300670352E-4</c:v>
                      </c:pt>
                      <c:pt idx="2225">
                        <c:v>1.6168451085535649E-4</c:v>
                      </c:pt>
                      <c:pt idx="2226">
                        <c:v>1.6204418014092989E-4</c:v>
                      </c:pt>
                      <c:pt idx="2227">
                        <c:v>1.6240306291235692E-4</c:v>
                      </c:pt>
                      <c:pt idx="2228">
                        <c:v>1.6278228491349423E-4</c:v>
                      </c:pt>
                      <c:pt idx="2229">
                        <c:v>1.6319977287469314E-4</c:v>
                      </c:pt>
                      <c:pt idx="2230">
                        <c:v>1.6363988308685642E-4</c:v>
                      </c:pt>
                      <c:pt idx="2231">
                        <c:v>1.6408447727696475E-4</c:v>
                      </c:pt>
                      <c:pt idx="2232">
                        <c:v>1.6456127817316741E-4</c:v>
                      </c:pt>
                      <c:pt idx="2233">
                        <c:v>1.649005206053393E-4</c:v>
                      </c:pt>
                      <c:pt idx="2234">
                        <c:v>1.6512433622070785E-4</c:v>
                      </c:pt>
                      <c:pt idx="2235">
                        <c:v>1.6524306439217912E-4</c:v>
                      </c:pt>
                      <c:pt idx="2236">
                        <c:v>1.6534359465395461E-4</c:v>
                      </c:pt>
                      <c:pt idx="2237">
                        <c:v>1.6537962047244079E-4</c:v>
                      </c:pt>
                      <c:pt idx="2238">
                        <c:v>1.6549616159086677E-4</c:v>
                      </c:pt>
                      <c:pt idx="2239">
                        <c:v>1.6556134814819557E-4</c:v>
                      </c:pt>
                      <c:pt idx="2240">
                        <c:v>1.655318784281098E-4</c:v>
                      </c:pt>
                      <c:pt idx="2241">
                        <c:v>1.6550479848240261E-4</c:v>
                      </c:pt>
                      <c:pt idx="2242">
                        <c:v>1.6558394757816875E-4</c:v>
                      </c:pt>
                      <c:pt idx="2243">
                        <c:v>1.6566536346527923E-4</c:v>
                      </c:pt>
                      <c:pt idx="2244">
                        <c:v>1.6596129340873178E-4</c:v>
                      </c:pt>
                      <c:pt idx="2245">
                        <c:v>1.664338921874717E-4</c:v>
                      </c:pt>
                      <c:pt idx="2246">
                        <c:v>1.6695510862695472E-4</c:v>
                      </c:pt>
                      <c:pt idx="2247">
                        <c:v>1.6744860838545305E-4</c:v>
                      </c:pt>
                      <c:pt idx="2248">
                        <c:v>1.6801257981245889E-4</c:v>
                      </c:pt>
                      <c:pt idx="2249">
                        <c:v>1.6858495401179106E-4</c:v>
                      </c:pt>
                      <c:pt idx="2250">
                        <c:v>1.6925517795111374E-4</c:v>
                      </c:pt>
                      <c:pt idx="2251">
                        <c:v>1.6995827567399817E-4</c:v>
                      </c:pt>
                      <c:pt idx="2252">
                        <c:v>1.7070108016964001E-4</c:v>
                      </c:pt>
                      <c:pt idx="2253">
                        <c:v>1.7163770688599181E-4</c:v>
                      </c:pt>
                      <c:pt idx="2254">
                        <c:v>1.7252845386916138E-4</c:v>
                      </c:pt>
                      <c:pt idx="2255">
                        <c:v>1.7348327401550014E-4</c:v>
                      </c:pt>
                      <c:pt idx="2256">
                        <c:v>1.7436882524153255E-4</c:v>
                      </c:pt>
                      <c:pt idx="2257">
                        <c:v>1.753107395090297E-4</c:v>
                      </c:pt>
                      <c:pt idx="2258">
                        <c:v>1.7636577307532039E-4</c:v>
                      </c:pt>
                      <c:pt idx="2259">
                        <c:v>1.7757401114898606E-4</c:v>
                      </c:pt>
                      <c:pt idx="2260">
                        <c:v>1.7880285499190793E-4</c:v>
                      </c:pt>
                      <c:pt idx="2261">
                        <c:v>1.7997860951507122E-4</c:v>
                      </c:pt>
                      <c:pt idx="2262">
                        <c:v>1.8114928335543791E-4</c:v>
                      </c:pt>
                      <c:pt idx="2263">
                        <c:v>1.8225540679963083E-4</c:v>
                      </c:pt>
                      <c:pt idx="2264">
                        <c:v>1.8338521444899705E-4</c:v>
                      </c:pt>
                      <c:pt idx="2265">
                        <c:v>1.8446033546219075E-4</c:v>
                      </c:pt>
                      <c:pt idx="2266">
                        <c:v>1.8542894683062976E-4</c:v>
                      </c:pt>
                      <c:pt idx="2267">
                        <c:v>1.8629221601652876E-4</c:v>
                      </c:pt>
                      <c:pt idx="2268">
                        <c:v>1.8706609927966907E-4</c:v>
                      </c:pt>
                      <c:pt idx="2269">
                        <c:v>1.8766419348302231E-4</c:v>
                      </c:pt>
                      <c:pt idx="2270">
                        <c:v>1.8820456863189675E-4</c:v>
                      </c:pt>
                      <c:pt idx="2271">
                        <c:v>1.8871994063242772E-4</c:v>
                      </c:pt>
                      <c:pt idx="2272">
                        <c:v>1.891534173589673E-4</c:v>
                      </c:pt>
                      <c:pt idx="2273">
                        <c:v>1.8951434022404937E-4</c:v>
                      </c:pt>
                      <c:pt idx="2274">
                        <c:v>1.897571108416942E-4</c:v>
                      </c:pt>
                      <c:pt idx="2275">
                        <c:v>1.9003781509288305E-4</c:v>
                      </c:pt>
                      <c:pt idx="2276">
                        <c:v>1.9025963955373787E-4</c:v>
                      </c:pt>
                      <c:pt idx="2277">
                        <c:v>1.9043954086086151E-4</c:v>
                      </c:pt>
                      <c:pt idx="2278">
                        <c:v>1.9058522245922252E-4</c:v>
                      </c:pt>
                      <c:pt idx="2279">
                        <c:v>1.9064042813081656E-4</c:v>
                      </c:pt>
                      <c:pt idx="2280">
                        <c:v>1.9071893902741153E-4</c:v>
                      </c:pt>
                      <c:pt idx="2281">
                        <c:v>1.9079639808738488E-4</c:v>
                      </c:pt>
                      <c:pt idx="2282">
                        <c:v>1.9087534107533656E-4</c:v>
                      </c:pt>
                      <c:pt idx="2283">
                        <c:v>1.9097296206344001E-4</c:v>
                      </c:pt>
                      <c:pt idx="2284">
                        <c:v>1.9103087884928408E-4</c:v>
                      </c:pt>
                      <c:pt idx="2285">
                        <c:v>1.9113906783337523E-4</c:v>
                      </c:pt>
                      <c:pt idx="2286">
                        <c:v>1.9125683081088076E-4</c:v>
                      </c:pt>
                      <c:pt idx="2287">
                        <c:v>1.9136393913075627E-4</c:v>
                      </c:pt>
                      <c:pt idx="2288">
                        <c:v>1.915295190938178E-4</c:v>
                      </c:pt>
                      <c:pt idx="2289">
                        <c:v>1.9169622020352641E-4</c:v>
                      </c:pt>
                      <c:pt idx="2290">
                        <c:v>1.9185102858430757E-4</c:v>
                      </c:pt>
                      <c:pt idx="2291">
                        <c:v>1.919877910403507E-4</c:v>
                      </c:pt>
                      <c:pt idx="2292">
                        <c:v>1.9208979314721031E-4</c:v>
                      </c:pt>
                      <c:pt idx="2293">
                        <c:v>1.9222215002290954E-4</c:v>
                      </c:pt>
                      <c:pt idx="2294">
                        <c:v>1.9235323835998388E-4</c:v>
                      </c:pt>
                      <c:pt idx="2295">
                        <c:v>1.9246945677950134E-4</c:v>
                      </c:pt>
                      <c:pt idx="2296">
                        <c:v>1.9257198997037173E-4</c:v>
                      </c:pt>
                      <c:pt idx="2297">
                        <c:v>1.9265610365127073E-4</c:v>
                      </c:pt>
                      <c:pt idx="2298">
                        <c:v>1.9286861440267371E-4</c:v>
                      </c:pt>
                      <c:pt idx="2299">
                        <c:v>1.9318560771905085E-4</c:v>
                      </c:pt>
                      <c:pt idx="2300">
                        <c:v>1.9358055136495635E-4</c:v>
                      </c:pt>
                      <c:pt idx="2301">
                        <c:v>1.9405448181874992E-4</c:v>
                      </c:pt>
                      <c:pt idx="2302">
                        <c:v>1.9465488245357373E-4</c:v>
                      </c:pt>
                      <c:pt idx="2303">
                        <c:v>1.9530211392009418E-4</c:v>
                      </c:pt>
                      <c:pt idx="2304">
                        <c:v>1.9602249780431227E-4</c:v>
                      </c:pt>
                      <c:pt idx="2305">
                        <c:v>1.9679954909021031E-4</c:v>
                      </c:pt>
                      <c:pt idx="2306">
                        <c:v>1.9775152343588261E-4</c:v>
                      </c:pt>
                      <c:pt idx="2307">
                        <c:v>1.987534097829928E-4</c:v>
                      </c:pt>
                      <c:pt idx="2308">
                        <c:v>1.9973629680237771E-4</c:v>
                      </c:pt>
                      <c:pt idx="2309">
                        <c:v>2.0077954445629724E-4</c:v>
                      </c:pt>
                      <c:pt idx="2310">
                        <c:v>2.0176898769598385E-4</c:v>
                      </c:pt>
                      <c:pt idx="2311">
                        <c:v>2.0275207803218418E-4</c:v>
                      </c:pt>
                      <c:pt idx="2312">
                        <c:v>2.0368555972023601E-4</c:v>
                      </c:pt>
                      <c:pt idx="2313">
                        <c:v>2.0450413453501634E-4</c:v>
                      </c:pt>
                      <c:pt idx="2314">
                        <c:v>2.0529458103917203E-4</c:v>
                      </c:pt>
                      <c:pt idx="2315">
                        <c:v>2.0605921382271087E-4</c:v>
                      </c:pt>
                      <c:pt idx="2316">
                        <c:v>2.0704244202187979E-4</c:v>
                      </c:pt>
                      <c:pt idx="2317">
                        <c:v>2.0812258747328449E-4</c:v>
                      </c:pt>
                      <c:pt idx="2318">
                        <c:v>2.0930582180894987E-4</c:v>
                      </c:pt>
                      <c:pt idx="2319">
                        <c:v>2.1042784205942312E-4</c:v>
                      </c:pt>
                      <c:pt idx="2320">
                        <c:v>2.115981987293723E-4</c:v>
                      </c:pt>
                      <c:pt idx="2321">
                        <c:v>2.1272244048994889E-4</c:v>
                      </c:pt>
                      <c:pt idx="2322">
                        <c:v>2.1385793552415957E-4</c:v>
                      </c:pt>
                      <c:pt idx="2323">
                        <c:v>2.1516782419242215E-4</c:v>
                      </c:pt>
                      <c:pt idx="2324">
                        <c:v>2.1662896676480305E-4</c:v>
                      </c:pt>
                      <c:pt idx="2325">
                        <c:v>2.1811877610242151E-4</c:v>
                      </c:pt>
                      <c:pt idx="2326">
                        <c:v>2.1966129528360682E-4</c:v>
                      </c:pt>
                      <c:pt idx="2327">
                        <c:v>2.2122483058383314E-4</c:v>
                      </c:pt>
                      <c:pt idx="2328">
                        <c:v>2.22868667639346E-4</c:v>
                      </c:pt>
                      <c:pt idx="2329">
                        <c:v>2.2455245784750165E-4</c:v>
                      </c:pt>
                      <c:pt idx="2330">
                        <c:v>2.2625179136106656E-4</c:v>
                      </c:pt>
                      <c:pt idx="2331">
                        <c:v>2.279515148216005E-4</c:v>
                      </c:pt>
                      <c:pt idx="2332">
                        <c:v>2.2957518407506943E-4</c:v>
                      </c:pt>
                      <c:pt idx="2333">
                        <c:v>2.310931216734733E-4</c:v>
                      </c:pt>
                      <c:pt idx="2334">
                        <c:v>2.3256630754719525E-4</c:v>
                      </c:pt>
                      <c:pt idx="2335">
                        <c:v>2.337633610889551E-4</c:v>
                      </c:pt>
                      <c:pt idx="2336">
                        <c:v>2.3482670122462255E-4</c:v>
                      </c:pt>
                      <c:pt idx="2337">
                        <c:v>2.356452946805839E-4</c:v>
                      </c:pt>
                      <c:pt idx="2338">
                        <c:v>2.3676396574493107E-4</c:v>
                      </c:pt>
                      <c:pt idx="2339">
                        <c:v>2.3781400867633296E-4</c:v>
                      </c:pt>
                      <c:pt idx="2340">
                        <c:v>2.3889577238764788E-4</c:v>
                      </c:pt>
                      <c:pt idx="2341">
                        <c:v>2.3995024252575271E-4</c:v>
                      </c:pt>
                      <c:pt idx="2342">
                        <c:v>2.4095176866634473E-4</c:v>
                      </c:pt>
                      <c:pt idx="2343">
                        <c:v>2.4188250738336065E-4</c:v>
                      </c:pt>
                      <c:pt idx="2344">
                        <c:v>2.4268445306335553E-4</c:v>
                      </c:pt>
                      <c:pt idx="2345">
                        <c:v>2.4334335817681325E-4</c:v>
                      </c:pt>
                      <c:pt idx="2346">
                        <c:v>2.4391996705375342E-4</c:v>
                      </c:pt>
                      <c:pt idx="2347">
                        <c:v>2.4434388038495103E-4</c:v>
                      </c:pt>
                      <c:pt idx="2348">
                        <c:v>2.4479146216110952E-4</c:v>
                      </c:pt>
                      <c:pt idx="2349">
                        <c:v>2.4506235447089675E-4</c:v>
                      </c:pt>
                      <c:pt idx="2350">
                        <c:v>2.4527508547562054E-4</c:v>
                      </c:pt>
                      <c:pt idx="2351">
                        <c:v>2.4542305733530635E-4</c:v>
                      </c:pt>
                      <c:pt idx="2352">
                        <c:v>2.4538312257335376E-4</c:v>
                      </c:pt>
                      <c:pt idx="2353">
                        <c:v>2.4526822611670515E-4</c:v>
                      </c:pt>
                      <c:pt idx="2354">
                        <c:v>2.4501478378841752E-4</c:v>
                      </c:pt>
                      <c:pt idx="2355">
                        <c:v>2.446256282231759E-4</c:v>
                      </c:pt>
                      <c:pt idx="2356">
                        <c:v>2.4410645710594029E-4</c:v>
                      </c:pt>
                      <c:pt idx="2357">
                        <c:v>2.433925711063465E-4</c:v>
                      </c:pt>
                      <c:pt idx="2358">
                        <c:v>2.4258370581952754E-4</c:v>
                      </c:pt>
                      <c:pt idx="2359">
                        <c:v>2.4168424512913234E-4</c:v>
                      </c:pt>
                      <c:pt idx="2360">
                        <c:v>2.4066633259580509E-4</c:v>
                      </c:pt>
                      <c:pt idx="2361">
                        <c:v>2.3954607358763134E-4</c:v>
                      </c:pt>
                      <c:pt idx="2362">
                        <c:v>2.383407924102456E-4</c:v>
                      </c:pt>
                      <c:pt idx="2363">
                        <c:v>2.3721073851713505E-4</c:v>
                      </c:pt>
                      <c:pt idx="2364">
                        <c:v>2.3609509642614351E-4</c:v>
                      </c:pt>
                      <c:pt idx="2365">
                        <c:v>2.349598149581615E-4</c:v>
                      </c:pt>
                      <c:pt idx="2366">
                        <c:v>2.3380234352992886E-4</c:v>
                      </c:pt>
                      <c:pt idx="2367">
                        <c:v>2.3263268532712467E-4</c:v>
                      </c:pt>
                      <c:pt idx="2368">
                        <c:v>2.3164414764666918E-4</c:v>
                      </c:pt>
                      <c:pt idx="2369">
                        <c:v>2.3075790658366814E-4</c:v>
                      </c:pt>
                      <c:pt idx="2370">
                        <c:v>2.3000274920435032E-4</c:v>
                      </c:pt>
                      <c:pt idx="2371">
                        <c:v>2.2936962775886192E-4</c:v>
                      </c:pt>
                      <c:pt idx="2372">
                        <c:v>2.2872870034924511E-4</c:v>
                      </c:pt>
                      <c:pt idx="2373">
                        <c:v>2.2813653048797932E-4</c:v>
                      </c:pt>
                      <c:pt idx="2374">
                        <c:v>2.2752676831310853E-4</c:v>
                      </c:pt>
                      <c:pt idx="2375">
                        <c:v>2.2691015172290313E-4</c:v>
                      </c:pt>
                      <c:pt idx="2376">
                        <c:v>2.2608060880097584E-4</c:v>
                      </c:pt>
                      <c:pt idx="2377">
                        <c:v>2.2520372143405444E-4</c:v>
                      </c:pt>
                      <c:pt idx="2378">
                        <c:v>2.2428330630297862E-4</c:v>
                      </c:pt>
                      <c:pt idx="2379">
                        <c:v>2.2345959539664869E-4</c:v>
                      </c:pt>
                      <c:pt idx="2380">
                        <c:v>2.2264887798098507E-4</c:v>
                      </c:pt>
                      <c:pt idx="2381">
                        <c:v>2.2193002428356955E-4</c:v>
                      </c:pt>
                      <c:pt idx="2382">
                        <c:v>2.2135208335076923E-4</c:v>
                      </c:pt>
                      <c:pt idx="2383">
                        <c:v>2.2091895588531081E-4</c:v>
                      </c:pt>
                      <c:pt idx="2384">
                        <c:v>2.2074349787218616E-4</c:v>
                      </c:pt>
                      <c:pt idx="2385">
                        <c:v>2.2064834984494727E-4</c:v>
                      </c:pt>
                      <c:pt idx="2386">
                        <c:v>2.2069338269266296E-4</c:v>
                      </c:pt>
                      <c:pt idx="2387">
                        <c:v>2.2091602280011906E-4</c:v>
                      </c:pt>
                      <c:pt idx="2388">
                        <c:v>2.2140303367440401E-4</c:v>
                      </c:pt>
                      <c:pt idx="2389">
                        <c:v>2.2196014669246113E-4</c:v>
                      </c:pt>
                      <c:pt idx="2390">
                        <c:v>2.2274611139282895E-4</c:v>
                      </c:pt>
                      <c:pt idx="2391">
                        <c:v>2.2358546238595531E-4</c:v>
                      </c:pt>
                      <c:pt idx="2392">
                        <c:v>2.2451826312331542E-4</c:v>
                      </c:pt>
                      <c:pt idx="2393">
                        <c:v>2.2547889463496549E-4</c:v>
                      </c:pt>
                      <c:pt idx="2394">
                        <c:v>2.2648584893579355E-4</c:v>
                      </c:pt>
                      <c:pt idx="2395">
                        <c:v>2.2749043839892204E-4</c:v>
                      </c:pt>
                      <c:pt idx="2396">
                        <c:v>2.2850875323288431E-4</c:v>
                      </c:pt>
                      <c:pt idx="2397">
                        <c:v>2.2952515459902321E-4</c:v>
                      </c:pt>
                      <c:pt idx="2398">
                        <c:v>2.3076751818415495E-4</c:v>
                      </c:pt>
                      <c:pt idx="2399">
                        <c:v>2.3219721668726306E-4</c:v>
                      </c:pt>
                      <c:pt idx="2400">
                        <c:v>2.3368097888574018E-4</c:v>
                      </c:pt>
                      <c:pt idx="2401">
                        <c:v>2.3501641431176355E-4</c:v>
                      </c:pt>
                      <c:pt idx="2402">
                        <c:v>2.3616048507739174E-4</c:v>
                      </c:pt>
                      <c:pt idx="2403">
                        <c:v>2.3713525502946047E-4</c:v>
                      </c:pt>
                      <c:pt idx="2404">
                        <c:v>2.3788751637811192E-4</c:v>
                      </c:pt>
                      <c:pt idx="2405">
                        <c:v>2.3858828600260493E-4</c:v>
                      </c:pt>
                      <c:pt idx="2406">
                        <c:v>2.3933477263722545E-4</c:v>
                      </c:pt>
                      <c:pt idx="2407">
                        <c:v>2.4000601191874287E-4</c:v>
                      </c:pt>
                      <c:pt idx="2408">
                        <c:v>2.4094039388414208E-4</c:v>
                      </c:pt>
                      <c:pt idx="2409">
                        <c:v>2.4180685533237522E-4</c:v>
                      </c:pt>
                      <c:pt idx="2410">
                        <c:v>2.4258752070593779E-4</c:v>
                      </c:pt>
                      <c:pt idx="2411">
                        <c:v>2.4334805842654727E-4</c:v>
                      </c:pt>
                      <c:pt idx="2412">
                        <c:v>2.4407288497389846E-4</c:v>
                      </c:pt>
                      <c:pt idx="2413">
                        <c:v>2.4484822598969211E-4</c:v>
                      </c:pt>
                      <c:pt idx="2414">
                        <c:v>2.4564080584065813E-4</c:v>
                      </c:pt>
                      <c:pt idx="2415">
                        <c:v>2.4643217021736482E-4</c:v>
                      </c:pt>
                      <c:pt idx="2416">
                        <c:v>2.4720442424301051E-4</c:v>
                      </c:pt>
                      <c:pt idx="2417">
                        <c:v>2.4812619893475012E-4</c:v>
                      </c:pt>
                      <c:pt idx="2418">
                        <c:v>2.4911431799102347E-4</c:v>
                      </c:pt>
                      <c:pt idx="2419">
                        <c:v>2.5016290611244642E-4</c:v>
                      </c:pt>
                      <c:pt idx="2420">
                        <c:v>2.5129006142726257E-4</c:v>
                      </c:pt>
                      <c:pt idx="2421">
                        <c:v>2.5244702888059447E-4</c:v>
                      </c:pt>
                      <c:pt idx="2422">
                        <c:v>2.5345768634092193E-4</c:v>
                      </c:pt>
                      <c:pt idx="2423">
                        <c:v>2.5449062120007392E-4</c:v>
                      </c:pt>
                      <c:pt idx="2424">
                        <c:v>2.5551796223218193E-4</c:v>
                      </c:pt>
                      <c:pt idx="2425">
                        <c:v>2.5645032602953651E-4</c:v>
                      </c:pt>
                      <c:pt idx="2426">
                        <c:v>2.5727998616997171E-4</c:v>
                      </c:pt>
                      <c:pt idx="2427">
                        <c:v>2.5784087653727105E-4</c:v>
                      </c:pt>
                      <c:pt idx="2428">
                        <c:v>2.5821380708652465E-4</c:v>
                      </c:pt>
                      <c:pt idx="2429">
                        <c:v>2.5859918201938918E-4</c:v>
                      </c:pt>
                      <c:pt idx="2430">
                        <c:v>2.5885185698820695E-4</c:v>
                      </c:pt>
                      <c:pt idx="2431">
                        <c:v>2.5902152890862887E-4</c:v>
                      </c:pt>
                      <c:pt idx="2432">
                        <c:v>2.5919640001279947E-4</c:v>
                      </c:pt>
                      <c:pt idx="2433">
                        <c:v>2.5923887350856432E-4</c:v>
                      </c:pt>
                      <c:pt idx="2434">
                        <c:v>2.5922177271198464E-4</c:v>
                      </c:pt>
                      <c:pt idx="2435">
                        <c:v>2.5906636824405679E-4</c:v>
                      </c:pt>
                      <c:pt idx="2436">
                        <c:v>2.5892261194182319E-4</c:v>
                      </c:pt>
                      <c:pt idx="2437">
                        <c:v>2.5878104519322847E-4</c:v>
                      </c:pt>
                      <c:pt idx="2438">
                        <c:v>2.586909134827731E-4</c:v>
                      </c:pt>
                      <c:pt idx="2439">
                        <c:v>2.5858320463034701E-4</c:v>
                      </c:pt>
                      <c:pt idx="2440">
                        <c:v>2.5851816867606894E-4</c:v>
                      </c:pt>
                      <c:pt idx="2441">
                        <c:v>2.584091524166453E-4</c:v>
                      </c:pt>
                      <c:pt idx="2442">
                        <c:v>2.5825080308678703E-4</c:v>
                      </c:pt>
                      <c:pt idx="2443">
                        <c:v>2.5790880864886331E-4</c:v>
                      </c:pt>
                      <c:pt idx="2444">
                        <c:v>2.5767148321555628E-4</c:v>
                      </c:pt>
                      <c:pt idx="2445">
                        <c:v>2.5747166308438867E-4</c:v>
                      </c:pt>
                      <c:pt idx="2446">
                        <c:v>2.572208506446411E-4</c:v>
                      </c:pt>
                      <c:pt idx="2447">
                        <c:v>2.5697811823192413E-4</c:v>
                      </c:pt>
                      <c:pt idx="2448">
                        <c:v>2.5670214496058567E-4</c:v>
                      </c:pt>
                      <c:pt idx="2449">
                        <c:v>2.5645224193150115E-4</c:v>
                      </c:pt>
                      <c:pt idx="2450">
                        <c:v>2.5632558421954265E-4</c:v>
                      </c:pt>
                      <c:pt idx="2451">
                        <c:v>2.5629337028179198E-4</c:v>
                      </c:pt>
                      <c:pt idx="2452">
                        <c:v>2.5628710150979607E-4</c:v>
                      </c:pt>
                      <c:pt idx="2453">
                        <c:v>2.5629110908776428E-4</c:v>
                      </c:pt>
                      <c:pt idx="2454">
                        <c:v>2.564073816277652E-4</c:v>
                      </c:pt>
                      <c:pt idx="2455">
                        <c:v>2.5664063057308727E-4</c:v>
                      </c:pt>
                      <c:pt idx="2456">
                        <c:v>2.5691531393877865E-4</c:v>
                      </c:pt>
                      <c:pt idx="2457">
                        <c:v>2.5716347202753536E-4</c:v>
                      </c:pt>
                      <c:pt idx="2458">
                        <c:v>2.573907071981938E-4</c:v>
                      </c:pt>
                      <c:pt idx="2459">
                        <c:v>2.575802572811521E-4</c:v>
                      </c:pt>
                      <c:pt idx="2460">
                        <c:v>2.5775056058765242E-4</c:v>
                      </c:pt>
                      <c:pt idx="2461">
                        <c:v>2.5784763849062177E-4</c:v>
                      </c:pt>
                      <c:pt idx="2462">
                        <c:v>2.5789061587369101E-4</c:v>
                      </c:pt>
                      <c:pt idx="2463">
                        <c:v>2.5784910835141263E-4</c:v>
                      </c:pt>
                      <c:pt idx="2464">
                        <c:v>2.5780289157553715E-4</c:v>
                      </c:pt>
                      <c:pt idx="2465">
                        <c:v>2.5765996624925572E-4</c:v>
                      </c:pt>
                      <c:pt idx="2466">
                        <c:v>2.5752632239742272E-4</c:v>
                      </c:pt>
                      <c:pt idx="2467">
                        <c:v>2.5727618185444878E-4</c:v>
                      </c:pt>
                      <c:pt idx="2468">
                        <c:v>2.5706403527340403E-4</c:v>
                      </c:pt>
                      <c:pt idx="2469">
                        <c:v>2.5689890751605127E-4</c:v>
                      </c:pt>
                      <c:pt idx="2470">
                        <c:v>2.5679179061583861E-4</c:v>
                      </c:pt>
                      <c:pt idx="2471">
                        <c:v>2.5677608856588597E-4</c:v>
                      </c:pt>
                      <c:pt idx="2472">
                        <c:v>2.5683485137245295E-4</c:v>
                      </c:pt>
                      <c:pt idx="2473">
                        <c:v>2.5695329751148564E-4</c:v>
                      </c:pt>
                      <c:pt idx="2474">
                        <c:v>2.5711517529112079E-4</c:v>
                      </c:pt>
                      <c:pt idx="2475">
                        <c:v>2.5733738438426623E-4</c:v>
                      </c:pt>
                      <c:pt idx="2476">
                        <c:v>2.5762066951559673E-4</c:v>
                      </c:pt>
                      <c:pt idx="2477">
                        <c:v>2.5786852227043861E-4</c:v>
                      </c:pt>
                      <c:pt idx="2478">
                        <c:v>2.5810003193316085E-4</c:v>
                      </c:pt>
                      <c:pt idx="2479">
                        <c:v>2.5834789942553923E-4</c:v>
                      </c:pt>
                      <c:pt idx="2480">
                        <c:v>2.5856473165513836E-4</c:v>
                      </c:pt>
                      <c:pt idx="2481">
                        <c:v>2.5872416004572548E-4</c:v>
                      </c:pt>
                      <c:pt idx="2482">
                        <c:v>2.5895656536002054E-4</c:v>
                      </c:pt>
                      <c:pt idx="2483">
                        <c:v>2.5920288569586467E-4</c:v>
                      </c:pt>
                      <c:pt idx="2484">
                        <c:v>2.5943341408315047E-4</c:v>
                      </c:pt>
                      <c:pt idx="2485">
                        <c:v>2.5962782691925953E-4</c:v>
                      </c:pt>
                      <c:pt idx="2486">
                        <c:v>2.597899707107053E-4</c:v>
                      </c:pt>
                      <c:pt idx="2487">
                        <c:v>2.5995922234412579E-4</c:v>
                      </c:pt>
                      <c:pt idx="2488">
                        <c:v>2.6007494291487325E-4</c:v>
                      </c:pt>
                      <c:pt idx="2489">
                        <c:v>2.6019220040396091E-4</c:v>
                      </c:pt>
                      <c:pt idx="2490">
                        <c:v>2.6025203219725185E-4</c:v>
                      </c:pt>
                      <c:pt idx="2491">
                        <c:v>2.6024304881211663E-4</c:v>
                      </c:pt>
                      <c:pt idx="2492">
                        <c:v>2.6017733898755932E-4</c:v>
                      </c:pt>
                      <c:pt idx="2493">
                        <c:v>2.6009655172033996E-4</c:v>
                      </c:pt>
                      <c:pt idx="2494">
                        <c:v>2.5992036632121221E-4</c:v>
                      </c:pt>
                      <c:pt idx="2495">
                        <c:v>2.5966587521893673E-4</c:v>
                      </c:pt>
                      <c:pt idx="2496">
                        <c:v>2.5938400697119623E-4</c:v>
                      </c:pt>
                      <c:pt idx="2497">
                        <c:v>2.5898726300274775E-4</c:v>
                      </c:pt>
                      <c:pt idx="2498">
                        <c:v>2.5846260892192996E-4</c:v>
                      </c:pt>
                      <c:pt idx="2499">
                        <c:v>2.5796116683798529E-4</c:v>
                      </c:pt>
                      <c:pt idx="2500">
                        <c:v>2.5750793105699433E-4</c:v>
                      </c:pt>
                      <c:pt idx="2501">
                        <c:v>2.5706385940939546E-4</c:v>
                      </c:pt>
                      <c:pt idx="2502">
                        <c:v>2.5656394858822063E-4</c:v>
                      </c:pt>
                      <c:pt idx="2503">
                        <c:v>2.5606465977428004E-4</c:v>
                      </c:pt>
                      <c:pt idx="2504">
                        <c:v>2.5552961739026082E-4</c:v>
                      </c:pt>
                      <c:pt idx="2505">
                        <c:v>2.5503266222585687E-4</c:v>
                      </c:pt>
                      <c:pt idx="2506">
                        <c:v>2.5462371275060744E-4</c:v>
                      </c:pt>
                      <c:pt idx="2507">
                        <c:v>2.5423704553383493E-4</c:v>
                      </c:pt>
                      <c:pt idx="2508">
                        <c:v>2.5391463901331741E-4</c:v>
                      </c:pt>
                      <c:pt idx="2509">
                        <c:v>2.5361013377232946E-4</c:v>
                      </c:pt>
                      <c:pt idx="2510">
                        <c:v>2.5339402664799354E-4</c:v>
                      </c:pt>
                      <c:pt idx="2511">
                        <c:v>2.5326772342549285E-4</c:v>
                      </c:pt>
                      <c:pt idx="2512">
                        <c:v>2.5320609096898269E-4</c:v>
                      </c:pt>
                      <c:pt idx="2513">
                        <c:v>2.5321203468042233E-4</c:v>
                      </c:pt>
                      <c:pt idx="2514">
                        <c:v>2.5326581729936054E-4</c:v>
                      </c:pt>
                      <c:pt idx="2515">
                        <c:v>2.5339489294315837E-4</c:v>
                      </c:pt>
                      <c:pt idx="2516">
                        <c:v>2.5348573195374427E-4</c:v>
                      </c:pt>
                      <c:pt idx="2517">
                        <c:v>2.5357472447660036E-4</c:v>
                      </c:pt>
                      <c:pt idx="2518">
                        <c:v>2.5372217020427061E-4</c:v>
                      </c:pt>
                      <c:pt idx="2519">
                        <c:v>2.5389093962550625E-4</c:v>
                      </c:pt>
                      <c:pt idx="2520">
                        <c:v>2.5410399907597304E-4</c:v>
                      </c:pt>
                      <c:pt idx="2521">
                        <c:v>2.5431122099529673E-4</c:v>
                      </c:pt>
                      <c:pt idx="2522">
                        <c:v>2.5451185758430225E-4</c:v>
                      </c:pt>
                      <c:pt idx="2523">
                        <c:v>2.5467319560940413E-4</c:v>
                      </c:pt>
                      <c:pt idx="2524">
                        <c:v>2.5477156080739232E-4</c:v>
                      </c:pt>
                      <c:pt idx="2525">
                        <c:v>2.5485504302777764E-4</c:v>
                      </c:pt>
                      <c:pt idx="2526">
                        <c:v>2.5494649254027813E-4</c:v>
                      </c:pt>
                      <c:pt idx="2527">
                        <c:v>2.5497713807551059E-4</c:v>
                      </c:pt>
                      <c:pt idx="2528">
                        <c:v>2.5496250525802614E-4</c:v>
                      </c:pt>
                      <c:pt idx="2529">
                        <c:v>2.5490279709309085E-4</c:v>
                      </c:pt>
                      <c:pt idx="2530">
                        <c:v>2.5482954995855996E-4</c:v>
                      </c:pt>
                      <c:pt idx="2531">
                        <c:v>2.5472031778204758E-4</c:v>
                      </c:pt>
                      <c:pt idx="2532">
                        <c:v>2.5462536871748441E-4</c:v>
                      </c:pt>
                      <c:pt idx="2533">
                        <c:v>2.5446115339653456E-4</c:v>
                      </c:pt>
                      <c:pt idx="2534">
                        <c:v>2.543196397528673E-4</c:v>
                      </c:pt>
                      <c:pt idx="2535">
                        <c:v>2.5416045370496901E-4</c:v>
                      </c:pt>
                      <c:pt idx="2536">
                        <c:v>2.5400209178540943E-4</c:v>
                      </c:pt>
                      <c:pt idx="2537">
                        <c:v>2.5382688706407841E-4</c:v>
                      </c:pt>
                      <c:pt idx="2538">
                        <c:v>2.5361446733104652E-4</c:v>
                      </c:pt>
                      <c:pt idx="2539">
                        <c:v>2.534052012627479E-4</c:v>
                      </c:pt>
                      <c:pt idx="2540">
                        <c:v>2.532441110991169E-4</c:v>
                      </c:pt>
                      <c:pt idx="2541">
                        <c:v>2.5310362936067888E-4</c:v>
                      </c:pt>
                      <c:pt idx="2542">
                        <c:v>2.5301474922537366E-4</c:v>
                      </c:pt>
                      <c:pt idx="2543">
                        <c:v>2.5287711112984229E-4</c:v>
                      </c:pt>
                      <c:pt idx="2544">
                        <c:v>2.5275380055822652E-4</c:v>
                      </c:pt>
                      <c:pt idx="2545">
                        <c:v>2.5268099161291925E-4</c:v>
                      </c:pt>
                      <c:pt idx="2546">
                        <c:v>2.5264109520778557E-4</c:v>
                      </c:pt>
                      <c:pt idx="2547">
                        <c:v>2.5258565797410331E-4</c:v>
                      </c:pt>
                      <c:pt idx="2548">
                        <c:v>2.5256492182877227E-4</c:v>
                      </c:pt>
                      <c:pt idx="2549">
                        <c:v>2.5250499963848296E-4</c:v>
                      </c:pt>
                      <c:pt idx="2550">
                        <c:v>2.52414660285552E-4</c:v>
                      </c:pt>
                      <c:pt idx="2551">
                        <c:v>2.5233231507968752E-4</c:v>
                      </c:pt>
                      <c:pt idx="2552">
                        <c:v>2.5226963830171336E-4</c:v>
                      </c:pt>
                      <c:pt idx="2553">
                        <c:v>2.5223211749805108E-4</c:v>
                      </c:pt>
                      <c:pt idx="2554">
                        <c:v>2.5231686614719893E-4</c:v>
                      </c:pt>
                      <c:pt idx="2555">
                        <c:v>2.5249809006855405E-4</c:v>
                      </c:pt>
                      <c:pt idx="2556">
                        <c:v>2.5269455290511333E-4</c:v>
                      </c:pt>
                      <c:pt idx="2557">
                        <c:v>2.5296228788989375E-4</c:v>
                      </c:pt>
                      <c:pt idx="2558">
                        <c:v>2.5322452885993531E-4</c:v>
                      </c:pt>
                      <c:pt idx="2559">
                        <c:v>2.5349646061125332E-4</c:v>
                      </c:pt>
                      <c:pt idx="2560">
                        <c:v>2.5371320801873221E-4</c:v>
                      </c:pt>
                      <c:pt idx="2561">
                        <c:v>2.5393516407747903E-4</c:v>
                      </c:pt>
                      <c:pt idx="2562">
                        <c:v>2.5419859534863413E-4</c:v>
                      </c:pt>
                      <c:pt idx="2563">
                        <c:v>2.5438085190813623E-4</c:v>
                      </c:pt>
                      <c:pt idx="2564">
                        <c:v>2.5458950553424088E-4</c:v>
                      </c:pt>
                      <c:pt idx="2565">
                        <c:v>2.5465150759121618E-4</c:v>
                      </c:pt>
                      <c:pt idx="2566">
                        <c:v>2.5468790043276532E-4</c:v>
                      </c:pt>
                      <c:pt idx="2567">
                        <c:v>2.5464766479546276E-4</c:v>
                      </c:pt>
                      <c:pt idx="2568">
                        <c:v>2.545262511275571E-4</c:v>
                      </c:pt>
                      <c:pt idx="2569">
                        <c:v>2.5436193143260665E-4</c:v>
                      </c:pt>
                      <c:pt idx="2570">
                        <c:v>2.541252312033669E-4</c:v>
                      </c:pt>
                      <c:pt idx="2571">
                        <c:v>2.5390691801219678E-4</c:v>
                      </c:pt>
                      <c:pt idx="2572">
                        <c:v>2.5370176853588137E-4</c:v>
                      </c:pt>
                      <c:pt idx="2573">
                        <c:v>2.5354289038398154E-4</c:v>
                      </c:pt>
                      <c:pt idx="2574">
                        <c:v>2.5338495411270464E-4</c:v>
                      </c:pt>
                      <c:pt idx="2575">
                        <c:v>2.5323732917510646E-4</c:v>
                      </c:pt>
                      <c:pt idx="2576">
                        <c:v>2.5317645497452467E-4</c:v>
                      </c:pt>
                      <c:pt idx="2577">
                        <c:v>2.5313846057008324E-4</c:v>
                      </c:pt>
                      <c:pt idx="2578">
                        <c:v>2.5314766051266627E-4</c:v>
                      </c:pt>
                      <c:pt idx="2579">
                        <c:v>2.5317358367708083E-4</c:v>
                      </c:pt>
                      <c:pt idx="2580">
                        <c:v>2.5322979138011703E-4</c:v>
                      </c:pt>
                      <c:pt idx="2581">
                        <c:v>2.5331638783482265E-4</c:v>
                      </c:pt>
                      <c:pt idx="2582">
                        <c:v>2.5340416120761159E-4</c:v>
                      </c:pt>
                      <c:pt idx="2583">
                        <c:v>2.5349966074344533E-4</c:v>
                      </c:pt>
                      <c:pt idx="2584">
                        <c:v>2.5365688018752416E-4</c:v>
                      </c:pt>
                      <c:pt idx="2585">
                        <c:v>2.5383643741469302E-4</c:v>
                      </c:pt>
                      <c:pt idx="2586">
                        <c:v>2.5404986779877149E-4</c:v>
                      </c:pt>
                      <c:pt idx="2587">
                        <c:v>2.5417155758507162E-4</c:v>
                      </c:pt>
                      <c:pt idx="2588">
                        <c:v>2.5428047263625913E-4</c:v>
                      </c:pt>
                      <c:pt idx="2589">
                        <c:v>2.5439608067015366E-4</c:v>
                      </c:pt>
                      <c:pt idx="2590">
                        <c:v>2.5454499623854955E-4</c:v>
                      </c:pt>
                      <c:pt idx="2591">
                        <c:v>2.5474024386773773E-4</c:v>
                      </c:pt>
                      <c:pt idx="2592">
                        <c:v>2.5493920579302068E-4</c:v>
                      </c:pt>
                      <c:pt idx="2593">
                        <c:v>2.5514461538004787E-4</c:v>
                      </c:pt>
                      <c:pt idx="2594">
                        <c:v>2.5541198719298148E-4</c:v>
                      </c:pt>
                      <c:pt idx="2595">
                        <c:v>2.557227605951646E-4</c:v>
                      </c:pt>
                      <c:pt idx="2596">
                        <c:v>2.5608014362014724E-4</c:v>
                      </c:pt>
                      <c:pt idx="2597">
                        <c:v>2.5643057618866149E-4</c:v>
                      </c:pt>
                      <c:pt idx="2598">
                        <c:v>2.567912100895473E-4</c:v>
                      </c:pt>
                      <c:pt idx="2599">
                        <c:v>2.5709997023964996E-4</c:v>
                      </c:pt>
                      <c:pt idx="2600">
                        <c:v>2.5737240423573409E-4</c:v>
                      </c:pt>
                      <c:pt idx="2601">
                        <c:v>2.5760861483730991E-4</c:v>
                      </c:pt>
                      <c:pt idx="2602">
                        <c:v>2.5770167135359733E-4</c:v>
                      </c:pt>
                      <c:pt idx="2603">
                        <c:v>2.5783011062846864E-4</c:v>
                      </c:pt>
                      <c:pt idx="2604">
                        <c:v>2.5779837332457259E-4</c:v>
                      </c:pt>
                      <c:pt idx="2605">
                        <c:v>2.5780520148604758E-4</c:v>
                      </c:pt>
                      <c:pt idx="2606">
                        <c:v>2.5779876991397264E-4</c:v>
                      </c:pt>
                      <c:pt idx="2607">
                        <c:v>2.5772462572827012E-4</c:v>
                      </c:pt>
                      <c:pt idx="2608">
                        <c:v>2.5753556685639736E-4</c:v>
                      </c:pt>
                      <c:pt idx="2609">
                        <c:v>2.5731183196381525E-4</c:v>
                      </c:pt>
                      <c:pt idx="2610">
                        <c:v>2.5691821339238869E-4</c:v>
                      </c:pt>
                      <c:pt idx="2611">
                        <c:v>2.5640250660185636E-4</c:v>
                      </c:pt>
                      <c:pt idx="2612">
                        <c:v>2.558060324211269E-4</c:v>
                      </c:pt>
                      <c:pt idx="2613">
                        <c:v>2.5517377641317949E-4</c:v>
                      </c:pt>
                      <c:pt idx="2614">
                        <c:v>2.5452774344859771E-4</c:v>
                      </c:pt>
                      <c:pt idx="2615">
                        <c:v>2.5388235457953937E-4</c:v>
                      </c:pt>
                      <c:pt idx="2616">
                        <c:v>2.5314026879937811E-4</c:v>
                      </c:pt>
                      <c:pt idx="2617">
                        <c:v>2.524413309050133E-4</c:v>
                      </c:pt>
                      <c:pt idx="2618">
                        <c:v>2.5186197978671864E-4</c:v>
                      </c:pt>
                      <c:pt idx="2619">
                        <c:v>2.5143113001532217E-4</c:v>
                      </c:pt>
                      <c:pt idx="2620">
                        <c:v>2.5102249597862964E-4</c:v>
                      </c:pt>
                      <c:pt idx="2621">
                        <c:v>2.5066667448373999E-4</c:v>
                      </c:pt>
                      <c:pt idx="2622">
                        <c:v>2.502569822148178E-4</c:v>
                      </c:pt>
                      <c:pt idx="2623">
                        <c:v>2.4986731190443113E-4</c:v>
                      </c:pt>
                      <c:pt idx="2624">
                        <c:v>2.4941927151142149E-4</c:v>
                      </c:pt>
                      <c:pt idx="2625">
                        <c:v>2.4893015878917551E-4</c:v>
                      </c:pt>
                      <c:pt idx="2626">
                        <c:v>2.4832738880479588E-4</c:v>
                      </c:pt>
                      <c:pt idx="2627">
                        <c:v>2.4771705389884058E-4</c:v>
                      </c:pt>
                      <c:pt idx="2628">
                        <c:v>2.470501853561347E-4</c:v>
                      </c:pt>
                      <c:pt idx="2629">
                        <c:v>2.4629595941988875E-4</c:v>
                      </c:pt>
                      <c:pt idx="2630">
                        <c:v>2.4547287032035717E-4</c:v>
                      </c:pt>
                      <c:pt idx="2631">
                        <c:v>2.4460277196217378E-4</c:v>
                      </c:pt>
                      <c:pt idx="2632">
                        <c:v>2.4366919208364273E-4</c:v>
                      </c:pt>
                      <c:pt idx="2633">
                        <c:v>2.426925569541184E-4</c:v>
                      </c:pt>
                      <c:pt idx="2634">
                        <c:v>2.4168938013543727E-4</c:v>
                      </c:pt>
                      <c:pt idx="2635">
                        <c:v>2.4063823652039956E-4</c:v>
                      </c:pt>
                      <c:pt idx="2636">
                        <c:v>2.395757899380933E-4</c:v>
                      </c:pt>
                      <c:pt idx="2637">
                        <c:v>2.3850196362870907E-4</c:v>
                      </c:pt>
                      <c:pt idx="2638">
                        <c:v>2.3747536878128582E-4</c:v>
                      </c:pt>
                      <c:pt idx="2639">
                        <c:v>2.3649250464697117E-4</c:v>
                      </c:pt>
                      <c:pt idx="2640">
                        <c:v>2.3560265294535562E-4</c:v>
                      </c:pt>
                      <c:pt idx="2641">
                        <c:v>2.3481123280907922E-4</c:v>
                      </c:pt>
                      <c:pt idx="2642">
                        <c:v>2.3408270606518401E-4</c:v>
                      </c:pt>
                      <c:pt idx="2643">
                        <c:v>2.3338571360373718E-4</c:v>
                      </c:pt>
                      <c:pt idx="2644">
                        <c:v>2.3273789428541591E-4</c:v>
                      </c:pt>
                      <c:pt idx="2645">
                        <c:v>2.3211522109329647E-4</c:v>
                      </c:pt>
                      <c:pt idx="2646">
                        <c:v>2.3154299978293301E-4</c:v>
                      </c:pt>
                      <c:pt idx="2647">
                        <c:v>2.3100405180956541E-4</c:v>
                      </c:pt>
                      <c:pt idx="2648">
                        <c:v>2.3047152802601988E-4</c:v>
                      </c:pt>
                      <c:pt idx="2649">
                        <c:v>2.2994961303869974E-4</c:v>
                      </c:pt>
                      <c:pt idx="2650">
                        <c:v>2.2945171448123439E-4</c:v>
                      </c:pt>
                      <c:pt idx="2651">
                        <c:v>2.289708043338766E-4</c:v>
                      </c:pt>
                      <c:pt idx="2652">
                        <c:v>2.2849299415796237E-4</c:v>
                      </c:pt>
                      <c:pt idx="2653">
                        <c:v>2.2799506285760775E-4</c:v>
                      </c:pt>
                      <c:pt idx="2654">
                        <c:v>2.2750553777755073E-4</c:v>
                      </c:pt>
                      <c:pt idx="2655">
                        <c:v>2.2699476334879859E-4</c:v>
                      </c:pt>
                      <c:pt idx="2656">
                        <c:v>2.2656299137099227E-4</c:v>
                      </c:pt>
                      <c:pt idx="2657">
                        <c:v>2.2612978211735215E-4</c:v>
                      </c:pt>
                      <c:pt idx="2658">
                        <c:v>2.2568575729320684E-4</c:v>
                      </c:pt>
                      <c:pt idx="2659">
                        <c:v>2.2529809994773143E-4</c:v>
                      </c:pt>
                      <c:pt idx="2660">
                        <c:v>2.2488760406785192E-4</c:v>
                      </c:pt>
                      <c:pt idx="2661">
                        <c:v>2.2442609825096269E-4</c:v>
                      </c:pt>
                      <c:pt idx="2662">
                        <c:v>2.2391282983392119E-4</c:v>
                      </c:pt>
                      <c:pt idx="2663">
                        <c:v>2.2335007583590961E-4</c:v>
                      </c:pt>
                      <c:pt idx="2664">
                        <c:v>2.2271752722571511E-4</c:v>
                      </c:pt>
                      <c:pt idx="2665">
                        <c:v>2.2201247537673602E-4</c:v>
                      </c:pt>
                      <c:pt idx="2666">
                        <c:v>2.2112155277508643E-4</c:v>
                      </c:pt>
                      <c:pt idx="2667">
                        <c:v>2.2014755915463472E-4</c:v>
                      </c:pt>
                      <c:pt idx="2668">
                        <c:v>2.1931958072100911E-4</c:v>
                      </c:pt>
                      <c:pt idx="2669">
                        <c:v>2.1853448034208473E-4</c:v>
                      </c:pt>
                      <c:pt idx="2670">
                        <c:v>2.1781670060259053E-4</c:v>
                      </c:pt>
                      <c:pt idx="2671">
                        <c:v>2.1719504064841307E-4</c:v>
                      </c:pt>
                      <c:pt idx="2672">
                        <c:v>2.1661846979861913E-4</c:v>
                      </c:pt>
                      <c:pt idx="2673">
                        <c:v>2.1608268557564046E-4</c:v>
                      </c:pt>
                      <c:pt idx="2674">
                        <c:v>2.155794553955237E-4</c:v>
                      </c:pt>
                      <c:pt idx="2675">
                        <c:v>2.1516016477365126E-4</c:v>
                      </c:pt>
                      <c:pt idx="2676">
                        <c:v>2.1478582143043249E-4</c:v>
                      </c:pt>
                      <c:pt idx="2677">
                        <c:v>2.1442092368755209E-4</c:v>
                      </c:pt>
                      <c:pt idx="2678">
                        <c:v>2.1406841601340445E-4</c:v>
                      </c:pt>
                      <c:pt idx="2679">
                        <c:v>2.1363350154284398E-4</c:v>
                      </c:pt>
                      <c:pt idx="2680">
                        <c:v>2.1316678068857201E-4</c:v>
                      </c:pt>
                      <c:pt idx="2681">
                        <c:v>2.1271337279057934E-4</c:v>
                      </c:pt>
                      <c:pt idx="2682">
                        <c:v>2.1230960800814941E-4</c:v>
                      </c:pt>
                      <c:pt idx="2683">
                        <c:v>2.1188766181368465E-4</c:v>
                      </c:pt>
                      <c:pt idx="2684">
                        <c:v>2.1143187603909038E-4</c:v>
                      </c:pt>
                      <c:pt idx="2685">
                        <c:v>2.1101778684265492E-4</c:v>
                      </c:pt>
                      <c:pt idx="2686">
                        <c:v>2.1061886922921894E-4</c:v>
                      </c:pt>
                      <c:pt idx="2687">
                        <c:v>2.1018515269359452E-4</c:v>
                      </c:pt>
                      <c:pt idx="2688">
                        <c:v>2.0975391624757615E-4</c:v>
                      </c:pt>
                      <c:pt idx="2689">
                        <c:v>2.0935217906791544E-4</c:v>
                      </c:pt>
                      <c:pt idx="2690">
                        <c:v>2.0894713563488293E-4</c:v>
                      </c:pt>
                      <c:pt idx="2691">
                        <c:v>2.0850323515431911E-4</c:v>
                      </c:pt>
                      <c:pt idx="2692">
                        <c:v>2.0802074744307938E-4</c:v>
                      </c:pt>
                      <c:pt idx="2693">
                        <c:v>2.0752135234528013E-4</c:v>
                      </c:pt>
                      <c:pt idx="2694">
                        <c:v>2.0696975324746371E-4</c:v>
                      </c:pt>
                      <c:pt idx="2695">
                        <c:v>2.0636346617860225E-4</c:v>
                      </c:pt>
                      <c:pt idx="2696">
                        <c:v>2.0574126432788177E-4</c:v>
                      </c:pt>
                      <c:pt idx="2697">
                        <c:v>2.0499096652537826E-4</c:v>
                      </c:pt>
                      <c:pt idx="2698">
                        <c:v>2.0427799572815891E-4</c:v>
                      </c:pt>
                      <c:pt idx="2699">
                        <c:v>2.0357924454140355E-4</c:v>
                      </c:pt>
                      <c:pt idx="2700">
                        <c:v>2.0273332080507131E-4</c:v>
                      </c:pt>
                      <c:pt idx="2701">
                        <c:v>2.0187044016783698E-4</c:v>
                      </c:pt>
                      <c:pt idx="2702">
                        <c:v>2.0098029203670687E-4</c:v>
                      </c:pt>
                      <c:pt idx="2703">
                        <c:v>2.0014971827106198E-4</c:v>
                      </c:pt>
                      <c:pt idx="2704">
                        <c:v>1.9933860370827317E-4</c:v>
                      </c:pt>
                      <c:pt idx="2705">
                        <c:v>1.9857230141603183E-4</c:v>
                      </c:pt>
                      <c:pt idx="2706">
                        <c:v>1.9783626734641639E-4</c:v>
                      </c:pt>
                      <c:pt idx="2707">
                        <c:v>1.9722596735880204E-4</c:v>
                      </c:pt>
                      <c:pt idx="2708">
                        <c:v>1.9668794822952872E-4</c:v>
                      </c:pt>
                      <c:pt idx="2709">
                        <c:v>1.961487335638611E-4</c:v>
                      </c:pt>
                      <c:pt idx="2710">
                        <c:v>1.9564225202304099E-4</c:v>
                      </c:pt>
                      <c:pt idx="2711">
                        <c:v>1.9514500840664176E-4</c:v>
                      </c:pt>
                      <c:pt idx="2712">
                        <c:v>1.9463035026819596E-4</c:v>
                      </c:pt>
                      <c:pt idx="2713">
                        <c:v>1.9414403768909974E-4</c:v>
                      </c:pt>
                      <c:pt idx="2714">
                        <c:v>1.9370570772094255E-4</c:v>
                      </c:pt>
                      <c:pt idx="2715">
                        <c:v>1.9330987443610815E-4</c:v>
                      </c:pt>
                      <c:pt idx="2716">
                        <c:v>1.9298252531367458E-4</c:v>
                      </c:pt>
                      <c:pt idx="2717">
                        <c:v>1.9271933520611048E-4</c:v>
                      </c:pt>
                      <c:pt idx="2718">
                        <c:v>1.9246256282738687E-4</c:v>
                      </c:pt>
                      <c:pt idx="2719">
                        <c:v>1.922592988763254E-4</c:v>
                      </c:pt>
                      <c:pt idx="2720">
                        <c:v>1.9206879539749978E-4</c:v>
                      </c:pt>
                      <c:pt idx="2721">
                        <c:v>1.9185508003809261E-4</c:v>
                      </c:pt>
                      <c:pt idx="2722">
                        <c:v>1.9165269247389271E-4</c:v>
                      </c:pt>
                      <c:pt idx="2723">
                        <c:v>1.9143955863928829E-4</c:v>
                      </c:pt>
                      <c:pt idx="2724">
                        <c:v>1.9118136115112204E-4</c:v>
                      </c:pt>
                      <c:pt idx="2725">
                        <c:v>1.9087460673039073E-4</c:v>
                      </c:pt>
                      <c:pt idx="2726">
                        <c:v>1.906054990271638E-4</c:v>
                      </c:pt>
                      <c:pt idx="2727">
                        <c:v>1.9032894852216202E-4</c:v>
                      </c:pt>
                      <c:pt idx="2728">
                        <c:v>1.9001921089799981E-4</c:v>
                      </c:pt>
                      <c:pt idx="2729">
                        <c:v>1.896647448480429E-4</c:v>
                      </c:pt>
                      <c:pt idx="2730">
                        <c:v>1.8936303202986464E-4</c:v>
                      </c:pt>
                      <c:pt idx="2731">
                        <c:v>1.8907694081048742E-4</c:v>
                      </c:pt>
                      <c:pt idx="2732">
                        <c:v>1.8877941391675618E-4</c:v>
                      </c:pt>
                      <c:pt idx="2733">
                        <c:v>1.884500998997096E-4</c:v>
                      </c:pt>
                      <c:pt idx="2734">
                        <c:v>1.8809601843090956E-4</c:v>
                      </c:pt>
                      <c:pt idx="2735">
                        <c:v>1.8765982196361134E-4</c:v>
                      </c:pt>
                      <c:pt idx="2736">
                        <c:v>1.8714771335489688E-4</c:v>
                      </c:pt>
                      <c:pt idx="2737">
                        <c:v>1.8651078051131557E-4</c:v>
                      </c:pt>
                      <c:pt idx="2738">
                        <c:v>1.8578941992522302E-4</c:v>
                      </c:pt>
                      <c:pt idx="2739">
                        <c:v>1.8500379395172732E-4</c:v>
                      </c:pt>
                      <c:pt idx="2740">
                        <c:v>1.8415769730376985E-4</c:v>
                      </c:pt>
                      <c:pt idx="2741">
                        <c:v>1.8323848455821209E-4</c:v>
                      </c:pt>
                      <c:pt idx="2742">
                        <c:v>1.8226692169857263E-4</c:v>
                      </c:pt>
                      <c:pt idx="2743">
                        <c:v>1.8124221848268471E-4</c:v>
                      </c:pt>
                      <c:pt idx="2744">
                        <c:v>1.8019690794842389E-4</c:v>
                      </c:pt>
                      <c:pt idx="2745">
                        <c:v>1.7913500247515709E-4</c:v>
                      </c:pt>
                      <c:pt idx="2746">
                        <c:v>1.781543885575015E-4</c:v>
                      </c:pt>
                      <c:pt idx="2747">
                        <c:v>1.7717049475489928E-4</c:v>
                      </c:pt>
                      <c:pt idx="2748">
                        <c:v>1.7623900195227208E-4</c:v>
                      </c:pt>
                      <c:pt idx="2749">
                        <c:v>1.7533360893018783E-4</c:v>
                      </c:pt>
                      <c:pt idx="2750">
                        <c:v>1.7443000265537914E-4</c:v>
                      </c:pt>
                      <c:pt idx="2751">
                        <c:v>1.7355295553547824E-4</c:v>
                      </c:pt>
                      <c:pt idx="2752">
                        <c:v>1.7272001422678922E-4</c:v>
                      </c:pt>
                      <c:pt idx="2753">
                        <c:v>1.7197339140410158E-4</c:v>
                      </c:pt>
                      <c:pt idx="2754">
                        <c:v>1.7113223918442124E-4</c:v>
                      </c:pt>
                      <c:pt idx="2755">
                        <c:v>1.702182869462723E-4</c:v>
                      </c:pt>
                      <c:pt idx="2756">
                        <c:v>1.6930140654903631E-4</c:v>
                      </c:pt>
                      <c:pt idx="2757">
                        <c:v>1.6833211985224977E-4</c:v>
                      </c:pt>
                      <c:pt idx="2758">
                        <c:v>1.6738355384716887E-4</c:v>
                      </c:pt>
                      <c:pt idx="2759">
                        <c:v>1.6637005213766495E-4</c:v>
                      </c:pt>
                      <c:pt idx="2760">
                        <c:v>1.6543030303945905E-4</c:v>
                      </c:pt>
                      <c:pt idx="2761">
                        <c:v>1.6439249547440539E-4</c:v>
                      </c:pt>
                      <c:pt idx="2762">
                        <c:v>1.6345033380672029E-4</c:v>
                      </c:pt>
                      <c:pt idx="2763">
                        <c:v>1.6250046786945332E-4</c:v>
                      </c:pt>
                      <c:pt idx="2764">
                        <c:v>1.6160738953431585E-4</c:v>
                      </c:pt>
                      <c:pt idx="2765">
                        <c:v>1.6083333357530473E-4</c:v>
                      </c:pt>
                      <c:pt idx="2766">
                        <c:v>1.601678043902355E-4</c:v>
                      </c:pt>
                      <c:pt idx="2767">
                        <c:v>1.5956459474216665E-4</c:v>
                      </c:pt>
                      <c:pt idx="2768">
                        <c:v>1.5922001719298497E-4</c:v>
                      </c:pt>
                      <c:pt idx="2769">
                        <c:v>1.5904120928088164E-4</c:v>
                      </c:pt>
                      <c:pt idx="2770">
                        <c:v>1.587765664082589E-4</c:v>
                      </c:pt>
                      <c:pt idx="2771">
                        <c:v>1.5855019921845445E-4</c:v>
                      </c:pt>
                      <c:pt idx="2772">
                        <c:v>1.5836900428348858E-4</c:v>
                      </c:pt>
                      <c:pt idx="2773">
                        <c:v>1.582364956325449E-4</c:v>
                      </c:pt>
                      <c:pt idx="2774">
                        <c:v>1.5819439940688301E-4</c:v>
                      </c:pt>
                      <c:pt idx="2775">
                        <c:v>1.5814546504779308E-4</c:v>
                      </c:pt>
                      <c:pt idx="2776">
                        <c:v>1.5810169209816972E-4</c:v>
                      </c:pt>
                      <c:pt idx="2777">
                        <c:v>1.5804486613684793E-4</c:v>
                      </c:pt>
                      <c:pt idx="2778">
                        <c:v>1.5798760738944026E-4</c:v>
                      </c:pt>
                      <c:pt idx="2779">
                        <c:v>1.5793474200010492E-4</c:v>
                      </c:pt>
                      <c:pt idx="2780">
                        <c:v>1.5788958532704986E-4</c:v>
                      </c:pt>
                      <c:pt idx="2781">
                        <c:v>1.5781560130210263E-4</c:v>
                      </c:pt>
                      <c:pt idx="2782">
                        <c:v>1.5778964422886199E-4</c:v>
                      </c:pt>
                      <c:pt idx="2783">
                        <c:v>1.5779992831577928E-4</c:v>
                      </c:pt>
                      <c:pt idx="2784">
                        <c:v>1.5782493009451376E-4</c:v>
                      </c:pt>
                      <c:pt idx="2785">
                        <c:v>1.5780224488641257E-4</c:v>
                      </c:pt>
                      <c:pt idx="2786">
                        <c:v>1.5778541485212411E-4</c:v>
                      </c:pt>
                      <c:pt idx="2787">
                        <c:v>1.5776947607233359E-4</c:v>
                      </c:pt>
                      <c:pt idx="2788">
                        <c:v>1.5774806985443244E-4</c:v>
                      </c:pt>
                      <c:pt idx="2789">
                        <c:v>1.5781790335936828E-4</c:v>
                      </c:pt>
                      <c:pt idx="2790">
                        <c:v>1.5786631987400106E-4</c:v>
                      </c:pt>
                      <c:pt idx="2791">
                        <c:v>1.5795470124962117E-4</c:v>
                      </c:pt>
                      <c:pt idx="2792">
                        <c:v>1.581398415407095E-4</c:v>
                      </c:pt>
                      <c:pt idx="2793">
                        <c:v>1.5830329824132182E-4</c:v>
                      </c:pt>
                      <c:pt idx="2794">
                        <c:v>1.5845242871944911E-4</c:v>
                      </c:pt>
                      <c:pt idx="2795">
                        <c:v>1.5858281459554853E-4</c:v>
                      </c:pt>
                      <c:pt idx="2796">
                        <c:v>1.5866203329196129E-4</c:v>
                      </c:pt>
                      <c:pt idx="2797">
                        <c:v>1.5873377030506543E-4</c:v>
                      </c:pt>
                      <c:pt idx="2798">
                        <c:v>1.5878852988456763E-4</c:v>
                      </c:pt>
                      <c:pt idx="2799">
                        <c:v>1.5886264867662339E-4</c:v>
                      </c:pt>
                      <c:pt idx="2800">
                        <c:v>1.5893185266607158E-4</c:v>
                      </c:pt>
                      <c:pt idx="2801">
                        <c:v>1.5901174823369167E-4</c:v>
                      </c:pt>
                      <c:pt idx="2802">
                        <c:v>1.5902325588414831E-4</c:v>
                      </c:pt>
                      <c:pt idx="2803">
                        <c:v>1.590969960056393E-4</c:v>
                      </c:pt>
                      <c:pt idx="2804">
                        <c:v>1.5907806964799725E-4</c:v>
                      </c:pt>
                      <c:pt idx="2805">
                        <c:v>1.5909118692948229E-4</c:v>
                      </c:pt>
                      <c:pt idx="2806">
                        <c:v>1.5912472614085325E-4</c:v>
                      </c:pt>
                      <c:pt idx="2807">
                        <c:v>1.5909468122598337E-4</c:v>
                      </c:pt>
                      <c:pt idx="2808">
                        <c:v>1.590564703329198E-4</c:v>
                      </c:pt>
                      <c:pt idx="2809">
                        <c:v>1.5900122084225239E-4</c:v>
                      </c:pt>
                      <c:pt idx="2810">
                        <c:v>1.5890499886421212E-4</c:v>
                      </c:pt>
                      <c:pt idx="2811">
                        <c:v>1.5878129337896081E-4</c:v>
                      </c:pt>
                      <c:pt idx="2812">
                        <c:v>1.5862780761348986E-4</c:v>
                      </c:pt>
                      <c:pt idx="2813">
                        <c:v>1.5844797203055333E-4</c:v>
                      </c:pt>
                      <c:pt idx="2814">
                        <c:v>1.5828909870378512E-4</c:v>
                      </c:pt>
                      <c:pt idx="2815">
                        <c:v>1.5811031625070216E-4</c:v>
                      </c:pt>
                      <c:pt idx="2816">
                        <c:v>1.578577245976073E-4</c:v>
                      </c:pt>
                      <c:pt idx="2817">
                        <c:v>1.5752882598892343E-4</c:v>
                      </c:pt>
                      <c:pt idx="2818">
                        <c:v>1.571239656897443E-4</c:v>
                      </c:pt>
                      <c:pt idx="2819">
                        <c:v>1.5673153082705534E-4</c:v>
                      </c:pt>
                      <c:pt idx="2820">
                        <c:v>1.5634451435416396E-4</c:v>
                      </c:pt>
                      <c:pt idx="2821">
                        <c:v>1.5592066186743601E-4</c:v>
                      </c:pt>
                      <c:pt idx="2822">
                        <c:v>1.5547569615168591E-4</c:v>
                      </c:pt>
                      <c:pt idx="2823">
                        <c:v>1.5505692247888984E-4</c:v>
                      </c:pt>
                      <c:pt idx="2824">
                        <c:v>1.5462118264975906E-4</c:v>
                      </c:pt>
                      <c:pt idx="2825">
                        <c:v>1.5424557324542328E-4</c:v>
                      </c:pt>
                      <c:pt idx="2826">
                        <c:v>1.5377681193675492E-4</c:v>
                      </c:pt>
                      <c:pt idx="2827">
                        <c:v>1.5334095506474034E-4</c:v>
                      </c:pt>
                      <c:pt idx="2828">
                        <c:v>1.5295140371054752E-4</c:v>
                      </c:pt>
                      <c:pt idx="2829">
                        <c:v>1.5248849066162604E-4</c:v>
                      </c:pt>
                      <c:pt idx="2830">
                        <c:v>1.5208361247575909E-4</c:v>
                      </c:pt>
                      <c:pt idx="2831">
                        <c:v>1.5170269230661373E-4</c:v>
                      </c:pt>
                      <c:pt idx="2832">
                        <c:v>1.5132635108597382E-4</c:v>
                      </c:pt>
                      <c:pt idx="2833">
                        <c:v>1.5091352284827934E-4</c:v>
                      </c:pt>
                      <c:pt idx="2834">
                        <c:v>1.5048579956497489E-4</c:v>
                      </c:pt>
                      <c:pt idx="2835">
                        <c:v>1.5011143476843214E-4</c:v>
                      </c:pt>
                      <c:pt idx="2836">
                        <c:v>1.4970103771378131E-4</c:v>
                      </c:pt>
                      <c:pt idx="2837">
                        <c:v>1.4924415201694852E-4</c:v>
                      </c:pt>
                      <c:pt idx="2838">
                        <c:v>1.4880663761470054E-4</c:v>
                      </c:pt>
                      <c:pt idx="2839">
                        <c:v>1.4835432252919127E-4</c:v>
                      </c:pt>
                      <c:pt idx="2840">
                        <c:v>1.47853993044567E-4</c:v>
                      </c:pt>
                      <c:pt idx="2841">
                        <c:v>1.4736705366999895E-4</c:v>
                      </c:pt>
                      <c:pt idx="2842">
                        <c:v>1.4682403252263415E-4</c:v>
                      </c:pt>
                      <c:pt idx="2843">
                        <c:v>1.46311080484623E-4</c:v>
                      </c:pt>
                      <c:pt idx="2844">
                        <c:v>1.4579284005251404E-4</c:v>
                      </c:pt>
                      <c:pt idx="2845">
                        <c:v>1.4523779051135914E-4</c:v>
                      </c:pt>
                      <c:pt idx="2846">
                        <c:v>1.4461006189589069E-4</c:v>
                      </c:pt>
                      <c:pt idx="2847">
                        <c:v>1.4396306328188561E-4</c:v>
                      </c:pt>
                      <c:pt idx="2848">
                        <c:v>1.4328396946582277E-4</c:v>
                      </c:pt>
                      <c:pt idx="2849">
                        <c:v>1.4253727767810101E-4</c:v>
                      </c:pt>
                      <c:pt idx="2850">
                        <c:v>1.4175424930916577E-4</c:v>
                      </c:pt>
                      <c:pt idx="2851">
                        <c:v>1.410052487628464E-4</c:v>
                      </c:pt>
                      <c:pt idx="2852">
                        <c:v>1.4028449826959801E-4</c:v>
                      </c:pt>
                      <c:pt idx="2853">
                        <c:v>1.3954209130296669E-4</c:v>
                      </c:pt>
                      <c:pt idx="2854">
                        <c:v>1.3878944758140475E-4</c:v>
                      </c:pt>
                      <c:pt idx="2855">
                        <c:v>1.3809545722671143E-4</c:v>
                      </c:pt>
                      <c:pt idx="2856">
                        <c:v>1.3742870030411796E-4</c:v>
                      </c:pt>
                      <c:pt idx="2857">
                        <c:v>1.3680966825418731E-4</c:v>
                      </c:pt>
                      <c:pt idx="2858">
                        <c:v>1.3628011438575853E-4</c:v>
                      </c:pt>
                      <c:pt idx="2859">
                        <c:v>1.3582351180919805E-4</c:v>
                      </c:pt>
                      <c:pt idx="2860">
                        <c:v>1.3555612066725833E-4</c:v>
                      </c:pt>
                      <c:pt idx="2861">
                        <c:v>1.3526537648417809E-4</c:v>
                      </c:pt>
                      <c:pt idx="2862">
                        <c:v>1.3500147531739438E-4</c:v>
                      </c:pt>
                      <c:pt idx="2863">
                        <c:v>1.3477879452491342E-4</c:v>
                      </c:pt>
                      <c:pt idx="2864">
                        <c:v>1.3449422888296158E-4</c:v>
                      </c:pt>
                      <c:pt idx="2865">
                        <c:v>1.3441668113800106E-4</c:v>
                      </c:pt>
                      <c:pt idx="2866">
                        <c:v>1.343262164831075E-4</c:v>
                      </c:pt>
                      <c:pt idx="2867">
                        <c:v>1.3430556666478368E-4</c:v>
                      </c:pt>
                      <c:pt idx="2868">
                        <c:v>1.3430254068976709E-4</c:v>
                      </c:pt>
                      <c:pt idx="2869">
                        <c:v>1.3440404815375152E-4</c:v>
                      </c:pt>
                      <c:pt idx="2870">
                        <c:v>1.3457709001652102E-4</c:v>
                      </c:pt>
                      <c:pt idx="2871">
                        <c:v>1.347821145906668E-4</c:v>
                      </c:pt>
                      <c:pt idx="2872">
                        <c:v>1.3500170102714426E-4</c:v>
                      </c:pt>
                      <c:pt idx="2873">
                        <c:v>1.3528383921018931E-4</c:v>
                      </c:pt>
                      <c:pt idx="2874">
                        <c:v>1.3561204203808633E-4</c:v>
                      </c:pt>
                      <c:pt idx="2875">
                        <c:v>1.3595413254109256E-4</c:v>
                      </c:pt>
                      <c:pt idx="2876">
                        <c:v>1.3636447433068279E-4</c:v>
                      </c:pt>
                      <c:pt idx="2877">
                        <c:v>1.3674697934671596E-4</c:v>
                      </c:pt>
                      <c:pt idx="2878">
                        <c:v>1.3708402360240816E-4</c:v>
                      </c:pt>
                      <c:pt idx="2879">
                        <c:v>1.3746168359534075E-4</c:v>
                      </c:pt>
                      <c:pt idx="2880">
                        <c:v>1.3782442854503435E-4</c:v>
                      </c:pt>
                      <c:pt idx="2881">
                        <c:v>1.3811624877130228E-4</c:v>
                      </c:pt>
                      <c:pt idx="2882">
                        <c:v>1.3836469714100441E-4</c:v>
                      </c:pt>
                      <c:pt idx="2883">
                        <c:v>1.3857780816626836E-4</c:v>
                      </c:pt>
                      <c:pt idx="2884">
                        <c:v>1.3874345143275254E-4</c:v>
                      </c:pt>
                      <c:pt idx="2885">
                        <c:v>1.3892015319475195E-4</c:v>
                      </c:pt>
                      <c:pt idx="2886">
                        <c:v>1.3907103451538461E-4</c:v>
                      </c:pt>
                      <c:pt idx="2887">
                        <c:v>1.3924043100027481E-4</c:v>
                      </c:pt>
                      <c:pt idx="2888">
                        <c:v>1.3938044748115674E-4</c:v>
                      </c:pt>
                      <c:pt idx="2889">
                        <c:v>1.3946293880777406E-4</c:v>
                      </c:pt>
                      <c:pt idx="2890">
                        <c:v>1.3957585762692268E-4</c:v>
                      </c:pt>
                      <c:pt idx="2891">
                        <c:v>1.3964460100832231E-4</c:v>
                      </c:pt>
                      <c:pt idx="2892">
                        <c:v>1.3964480428133957E-4</c:v>
                      </c:pt>
                      <c:pt idx="2893">
                        <c:v>1.3967834238481162E-4</c:v>
                      </c:pt>
                      <c:pt idx="2894">
                        <c:v>1.3971244234836652E-4</c:v>
                      </c:pt>
                      <c:pt idx="2895">
                        <c:v>1.3969599869699997E-4</c:v>
                      </c:pt>
                      <c:pt idx="2896">
                        <c:v>1.3967548697163895E-4</c:v>
                      </c:pt>
                      <c:pt idx="2897">
                        <c:v>1.396316447905248E-4</c:v>
                      </c:pt>
                      <c:pt idx="2898">
                        <c:v>1.3951172536408974E-4</c:v>
                      </c:pt>
                      <c:pt idx="2899">
                        <c:v>1.3933329939640865E-4</c:v>
                      </c:pt>
                      <c:pt idx="2900">
                        <c:v>1.3907483501054418E-4</c:v>
                      </c:pt>
                      <c:pt idx="2901">
                        <c:v>1.3876960182496498E-4</c:v>
                      </c:pt>
                      <c:pt idx="2902">
                        <c:v>1.3841771021552785E-4</c:v>
                      </c:pt>
                      <c:pt idx="2903">
                        <c:v>1.3805209170771569E-4</c:v>
                      </c:pt>
                      <c:pt idx="2904">
                        <c:v>1.3770890734107058E-4</c:v>
                      </c:pt>
                      <c:pt idx="2905">
                        <c:v>1.3736492837337227E-4</c:v>
                      </c:pt>
                      <c:pt idx="2906">
                        <c:v>1.3695219592912552E-4</c:v>
                      </c:pt>
                      <c:pt idx="2907">
                        <c:v>1.3655603568013365E-4</c:v>
                      </c:pt>
                      <c:pt idx="2908">
                        <c:v>1.3614198746085448E-4</c:v>
                      </c:pt>
                      <c:pt idx="2909">
                        <c:v>1.3572307190278036E-4</c:v>
                      </c:pt>
                      <c:pt idx="2910">
                        <c:v>1.3528435230524466E-4</c:v>
                      </c:pt>
                      <c:pt idx="2911">
                        <c:v>1.3489911165447276E-4</c:v>
                      </c:pt>
                      <c:pt idx="2912">
                        <c:v>1.3455534336340432E-4</c:v>
                      </c:pt>
                      <c:pt idx="2913">
                        <c:v>1.3427925715649877E-4</c:v>
                      </c:pt>
                      <c:pt idx="2914">
                        <c:v>1.3396756071423077E-4</c:v>
                      </c:pt>
                      <c:pt idx="2915">
                        <c:v>1.33714453126321E-4</c:v>
                      </c:pt>
                      <c:pt idx="2916">
                        <c:v>1.3344532722097329E-4</c:v>
                      </c:pt>
                      <c:pt idx="2917">
                        <c:v>1.3308566444708374E-4</c:v>
                      </c:pt>
                      <c:pt idx="2918">
                        <c:v>1.327212247538361E-4</c:v>
                      </c:pt>
                      <c:pt idx="2919">
                        <c:v>1.323098991802329E-4</c:v>
                      </c:pt>
                      <c:pt idx="2920">
                        <c:v>1.3192993641588757E-4</c:v>
                      </c:pt>
                      <c:pt idx="2921">
                        <c:v>1.3155702601529105E-4</c:v>
                      </c:pt>
                      <c:pt idx="2922">
                        <c:v>1.3118154363636411E-4</c:v>
                      </c:pt>
                      <c:pt idx="2923">
                        <c:v>1.308557547596375E-4</c:v>
                      </c:pt>
                      <c:pt idx="2924">
                        <c:v>1.3048659343215752E-4</c:v>
                      </c:pt>
                      <c:pt idx="2925">
                        <c:v>1.3027181953781728E-4</c:v>
                      </c:pt>
                      <c:pt idx="2926">
                        <c:v>1.3002427368628781E-4</c:v>
                      </c:pt>
                      <c:pt idx="2927">
                        <c:v>1.2983586753989912E-4</c:v>
                      </c:pt>
                      <c:pt idx="2928">
                        <c:v>1.2967714004455714E-4</c:v>
                      </c:pt>
                      <c:pt idx="2929">
                        <c:v>1.2945050483362125E-4</c:v>
                      </c:pt>
                      <c:pt idx="2930">
                        <c:v>1.292148136752428E-4</c:v>
                      </c:pt>
                      <c:pt idx="2931">
                        <c:v>1.2893502492675849E-4</c:v>
                      </c:pt>
                      <c:pt idx="2932">
                        <c:v>1.2856869909141501E-4</c:v>
                      </c:pt>
                      <c:pt idx="2933">
                        <c:v>1.2819960282640333E-4</c:v>
                      </c:pt>
                      <c:pt idx="2934">
                        <c:v>1.278068740673723E-4</c:v>
                      </c:pt>
                      <c:pt idx="2935">
                        <c:v>1.273380557050393E-4</c:v>
                      </c:pt>
                      <c:pt idx="2936">
                        <c:v>1.2686540875675407E-4</c:v>
                      </c:pt>
                      <c:pt idx="2937">
                        <c:v>1.2641086354283157E-4</c:v>
                      </c:pt>
                      <c:pt idx="2938">
                        <c:v>1.2606529842444156E-4</c:v>
                      </c:pt>
                      <c:pt idx="2939">
                        <c:v>1.2572309910052063E-4</c:v>
                      </c:pt>
                      <c:pt idx="2940">
                        <c:v>1.2537884198482617E-4</c:v>
                      </c:pt>
                      <c:pt idx="2941">
                        <c:v>1.2503684884099741E-4</c:v>
                      </c:pt>
                      <c:pt idx="2942">
                        <c:v>1.2469110371913475E-4</c:v>
                      </c:pt>
                      <c:pt idx="2943">
                        <c:v>1.2440315616003405E-4</c:v>
                      </c:pt>
                      <c:pt idx="2944">
                        <c:v>1.2417183006634187E-4</c:v>
                      </c:pt>
                      <c:pt idx="2945">
                        <c:v>1.2397777566087645E-4</c:v>
                      </c:pt>
                      <c:pt idx="2946">
                        <c:v>1.2379263160508945E-4</c:v>
                      </c:pt>
                      <c:pt idx="2947">
                        <c:v>1.2362463955648584E-4</c:v>
                      </c:pt>
                      <c:pt idx="2948">
                        <c:v>1.2345564874425633E-4</c:v>
                      </c:pt>
                      <c:pt idx="2949">
                        <c:v>1.2329152482248415E-4</c:v>
                      </c:pt>
                      <c:pt idx="2950">
                        <c:v>1.2308745803394492E-4</c:v>
                      </c:pt>
                      <c:pt idx="2951">
                        <c:v>1.2289637645671232E-4</c:v>
                      </c:pt>
                      <c:pt idx="2952">
                        <c:v>1.2268167173237288E-4</c:v>
                      </c:pt>
                      <c:pt idx="2953">
                        <c:v>1.2247211980501548E-4</c:v>
                      </c:pt>
                      <c:pt idx="2954">
                        <c:v>1.2221779906652141E-4</c:v>
                      </c:pt>
                      <c:pt idx="2955">
                        <c:v>1.2197688722597759E-4</c:v>
                      </c:pt>
                      <c:pt idx="2956">
                        <c:v>1.2172303588126741E-4</c:v>
                      </c:pt>
                      <c:pt idx="2957">
                        <c:v>1.2158281327250585E-4</c:v>
                      </c:pt>
                      <c:pt idx="2958">
                        <c:v>1.2146216351739333E-4</c:v>
                      </c:pt>
                      <c:pt idx="2959">
                        <c:v>1.2127933492434073E-4</c:v>
                      </c:pt>
                      <c:pt idx="2960">
                        <c:v>1.2106897069263357E-4</c:v>
                      </c:pt>
                      <c:pt idx="2961">
                        <c:v>1.2083318834889009E-4</c:v>
                      </c:pt>
                      <c:pt idx="2962">
                        <c:v>1.2059411875110811E-4</c:v>
                      </c:pt>
                      <c:pt idx="2963">
                        <c:v>1.2039617258075812E-4</c:v>
                      </c:pt>
                      <c:pt idx="2964">
                        <c:v>1.2034483293627358E-4</c:v>
                      </c:pt>
                      <c:pt idx="2965">
                        <c:v>1.2022071337688486E-4</c:v>
                      </c:pt>
                      <c:pt idx="2966">
                        <c:v>1.2007663983778137E-4</c:v>
                      </c:pt>
                      <c:pt idx="2967">
                        <c:v>1.1995344180776516E-4</c:v>
                      </c:pt>
                      <c:pt idx="2968">
                        <c:v>1.1985113780438996E-4</c:v>
                      </c:pt>
                      <c:pt idx="2969">
                        <c:v>1.1977070693022954E-4</c:v>
                      </c:pt>
                      <c:pt idx="2970">
                        <c:v>1.1968650276236252E-4</c:v>
                      </c:pt>
                      <c:pt idx="2971">
                        <c:v>1.1966572337898475E-4</c:v>
                      </c:pt>
                      <c:pt idx="2972">
                        <c:v>1.1970526129306355E-4</c:v>
                      </c:pt>
                      <c:pt idx="2973">
                        <c:v>1.1974817538328209E-4</c:v>
                      </c:pt>
                      <c:pt idx="2974">
                        <c:v>1.1983042467099278E-4</c:v>
                      </c:pt>
                      <c:pt idx="2975">
                        <c:v>1.1993126904637733E-4</c:v>
                      </c:pt>
                      <c:pt idx="2976">
                        <c:v>1.200754971465462E-4</c:v>
                      </c:pt>
                      <c:pt idx="2977">
                        <c:v>1.2024051554942355E-4</c:v>
                      </c:pt>
                      <c:pt idx="2978">
                        <c:v>1.2038809149070553E-4</c:v>
                      </c:pt>
                      <c:pt idx="2979">
                        <c:v>1.2051293058047925E-4</c:v>
                      </c:pt>
                      <c:pt idx="2980">
                        <c:v>1.2067918489085305E-4</c:v>
                      </c:pt>
                      <c:pt idx="2981">
                        <c:v>1.2080774612284637E-4</c:v>
                      </c:pt>
                      <c:pt idx="2982">
                        <c:v>1.2093519316842989E-4</c:v>
                      </c:pt>
                      <c:pt idx="2983">
                        <c:v>1.2100891829110581E-4</c:v>
                      </c:pt>
                      <c:pt idx="2984">
                        <c:v>1.2104807147084211E-4</c:v>
                      </c:pt>
                      <c:pt idx="2985">
                        <c:v>1.2108857606155095E-4</c:v>
                      </c:pt>
                      <c:pt idx="2986">
                        <c:v>1.2108875113913469E-4</c:v>
                      </c:pt>
                      <c:pt idx="2987">
                        <c:v>1.2099903770053452E-4</c:v>
                      </c:pt>
                      <c:pt idx="2988">
                        <c:v>1.2084891348305431E-4</c:v>
                      </c:pt>
                      <c:pt idx="2989">
                        <c:v>1.2070719158244288E-4</c:v>
                      </c:pt>
                      <c:pt idx="2990">
                        <c:v>1.2054400591769835E-4</c:v>
                      </c:pt>
                      <c:pt idx="2991">
                        <c:v>1.2037520596333013E-4</c:v>
                      </c:pt>
                      <c:pt idx="2992">
                        <c:v>1.2022017292136554E-4</c:v>
                      </c:pt>
                      <c:pt idx="2993">
                        <c:v>1.2003806055290887E-4</c:v>
                      </c:pt>
                      <c:pt idx="2994">
                        <c:v>1.1989308111174053E-4</c:v>
                      </c:pt>
                      <c:pt idx="2995">
                        <c:v>1.1982336783206602E-4</c:v>
                      </c:pt>
                      <c:pt idx="2996">
                        <c:v>1.197235848441036E-4</c:v>
                      </c:pt>
                      <c:pt idx="2997">
                        <c:v>1.1972520984137682E-4</c:v>
                      </c:pt>
                      <c:pt idx="2998">
                        <c:v>1.1975561743207408E-4</c:v>
                      </c:pt>
                      <c:pt idx="2999">
                        <c:v>1.1984697662481622E-4</c:v>
                      </c:pt>
                      <c:pt idx="3000">
                        <c:v>1.1996849156741039E-4</c:v>
                      </c:pt>
                      <c:pt idx="3001">
                        <c:v>1.2007073494919027E-4</c:v>
                      </c:pt>
                      <c:pt idx="3002">
                        <c:v>1.2015700658066949E-4</c:v>
                      </c:pt>
                      <c:pt idx="3003">
                        <c:v>1.2021459194379122E-4</c:v>
                      </c:pt>
                      <c:pt idx="3004">
                        <c:v>1.2023563795538997E-4</c:v>
                      </c:pt>
                      <c:pt idx="3005">
                        <c:v>1.2026231344399683E-4</c:v>
                      </c:pt>
                      <c:pt idx="3006">
                        <c:v>1.2022114200344149E-4</c:v>
                      </c:pt>
                      <c:pt idx="3007">
                        <c:v>1.2013453705383745E-4</c:v>
                      </c:pt>
                      <c:pt idx="3008">
                        <c:v>1.1993480757317967E-4</c:v>
                      </c:pt>
                      <c:pt idx="3009">
                        <c:v>1.1971636528233787E-4</c:v>
                      </c:pt>
                      <c:pt idx="3010">
                        <c:v>1.1942821167475518E-4</c:v>
                      </c:pt>
                      <c:pt idx="3011">
                        <c:v>1.1915820579239251E-4</c:v>
                      </c:pt>
                      <c:pt idx="3012">
                        <c:v>1.1888575063813646E-4</c:v>
                      </c:pt>
                      <c:pt idx="3013">
                        <c:v>1.1865193194863386E-4</c:v>
                      </c:pt>
                      <c:pt idx="3014">
                        <c:v>1.1847718470863848E-4</c:v>
                      </c:pt>
                      <c:pt idx="3015">
                        <c:v>1.183160089688256E-4</c:v>
                      </c:pt>
                      <c:pt idx="3016">
                        <c:v>1.1820921648729987E-4</c:v>
                      </c:pt>
                      <c:pt idx="3017">
                        <c:v>1.1808516413001597E-4</c:v>
                      </c:pt>
                      <c:pt idx="3018">
                        <c:v>1.1793620199815059E-4</c:v>
                      </c:pt>
                      <c:pt idx="3019">
                        <c:v>1.1784841091300341E-4</c:v>
                      </c:pt>
                      <c:pt idx="3020">
                        <c:v>1.1781336534878804E-4</c:v>
                      </c:pt>
                      <c:pt idx="3021">
                        <c:v>1.1779517918627262E-4</c:v>
                      </c:pt>
                      <c:pt idx="3022">
                        <c:v>1.1771069772544416E-4</c:v>
                      </c:pt>
                      <c:pt idx="3023">
                        <c:v>1.1759200619079773E-4</c:v>
                      </c:pt>
                      <c:pt idx="3024">
                        <c:v>1.1750362442595666E-4</c:v>
                      </c:pt>
                      <c:pt idx="3025">
                        <c:v>1.1744673723957448E-4</c:v>
                      </c:pt>
                      <c:pt idx="3026">
                        <c:v>1.1730035026496503E-4</c:v>
                      </c:pt>
                      <c:pt idx="3027">
                        <c:v>1.1710564967072689E-4</c:v>
                      </c:pt>
                      <c:pt idx="3028">
                        <c:v>1.1677475622114943E-4</c:v>
                      </c:pt>
                      <c:pt idx="3029">
                        <c:v>1.1651891587364422E-4</c:v>
                      </c:pt>
                      <c:pt idx="3030">
                        <c:v>1.1626584599744778E-4</c:v>
                      </c:pt>
                      <c:pt idx="3031">
                        <c:v>1.1597014379895644E-4</c:v>
                      </c:pt>
                      <c:pt idx="3032">
                        <c:v>1.1567054719280478E-4</c:v>
                      </c:pt>
                      <c:pt idx="3033">
                        <c:v>1.1536567352937076E-4</c:v>
                      </c:pt>
                      <c:pt idx="3034">
                        <c:v>1.1503450243364187E-4</c:v>
                      </c:pt>
                      <c:pt idx="3035">
                        <c:v>1.1474339111358032E-4</c:v>
                      </c:pt>
                      <c:pt idx="3036">
                        <c:v>1.1441808315731696E-4</c:v>
                      </c:pt>
                      <c:pt idx="3037">
                        <c:v>1.1415834118926574E-4</c:v>
                      </c:pt>
                      <c:pt idx="3038">
                        <c:v>1.1383663160360541E-4</c:v>
                      </c:pt>
                      <c:pt idx="3039">
                        <c:v>1.1352706798710083E-4</c:v>
                      </c:pt>
                      <c:pt idx="3040">
                        <c:v>1.1322382032657132E-4</c:v>
                      </c:pt>
                      <c:pt idx="3041">
                        <c:v>1.1293086981214199E-4</c:v>
                      </c:pt>
                      <c:pt idx="3042">
                        <c:v>1.1267997093729425E-4</c:v>
                      </c:pt>
                      <c:pt idx="3043">
                        <c:v>1.1246250970354541E-4</c:v>
                      </c:pt>
                      <c:pt idx="3044">
                        <c:v>1.1219532371686446E-4</c:v>
                      </c:pt>
                      <c:pt idx="3045">
                        <c:v>1.1198804178092082E-4</c:v>
                      </c:pt>
                      <c:pt idx="3046">
                        <c:v>1.1187462939356971E-4</c:v>
                      </c:pt>
                      <c:pt idx="3047">
                        <c:v>1.117999269498042E-4</c:v>
                      </c:pt>
                      <c:pt idx="3048">
                        <c:v>1.1178114460067935E-4</c:v>
                      </c:pt>
                      <c:pt idx="3049">
                        <c:v>1.1187066052129537E-4</c:v>
                      </c:pt>
                      <c:pt idx="3050">
                        <c:v>1.1201254078240734E-4</c:v>
                      </c:pt>
                      <c:pt idx="3051">
                        <c:v>1.1216436001378185E-4</c:v>
                      </c:pt>
                      <c:pt idx="3052">
                        <c:v>1.1238650424856264E-4</c:v>
                      </c:pt>
                      <c:pt idx="3053">
                        <c:v>1.1264304913389468E-4</c:v>
                      </c:pt>
                      <c:pt idx="3054">
                        <c:v>1.1294162597121838E-4</c:v>
                      </c:pt>
                      <c:pt idx="3055">
                        <c:v>1.1328767123292422E-4</c:v>
                      </c:pt>
                      <c:pt idx="3056">
                        <c:v>1.1364034061003973E-4</c:v>
                      </c:pt>
                      <c:pt idx="3057">
                        <c:v>1.1406222639413272E-4</c:v>
                      </c:pt>
                      <c:pt idx="3058">
                        <c:v>1.1449141990673651E-4</c:v>
                      </c:pt>
                      <c:pt idx="3059">
                        <c:v>1.1496404894352215E-4</c:v>
                      </c:pt>
                      <c:pt idx="3060">
                        <c:v>1.1545000274655194E-4</c:v>
                      </c:pt>
                      <c:pt idx="3061">
                        <c:v>1.1595946822285763E-4</c:v>
                      </c:pt>
                      <c:pt idx="3062">
                        <c:v>1.163812244964825E-4</c:v>
                      </c:pt>
                      <c:pt idx="3063">
                        <c:v>1.1678322880038357E-4</c:v>
                      </c:pt>
                      <c:pt idx="3064">
                        <c:v>1.1715579484119185E-4</c:v>
                      </c:pt>
                      <c:pt idx="3065">
                        <c:v>1.1742531366984068E-4</c:v>
                      </c:pt>
                      <c:pt idx="3066">
                        <c:v>1.177173814991057E-4</c:v>
                      </c:pt>
                      <c:pt idx="3067">
                        <c:v>1.1796820235910062E-4</c:v>
                      </c:pt>
                      <c:pt idx="3068">
                        <c:v>1.1812319005682391E-4</c:v>
                      </c:pt>
                      <c:pt idx="3069">
                        <c:v>1.1827322382315135E-4</c:v>
                      </c:pt>
                      <c:pt idx="3070">
                        <c:v>1.1836720143104556E-4</c:v>
                      </c:pt>
                      <c:pt idx="3071">
                        <c:v>1.1837750036812311E-4</c:v>
                      </c:pt>
                      <c:pt idx="3072">
                        <c:v>1.1839084429875272E-4</c:v>
                      </c:pt>
                      <c:pt idx="3073">
                        <c:v>1.1839868882596137E-4</c:v>
                      </c:pt>
                      <c:pt idx="3074">
                        <c:v>1.18419635905533E-4</c:v>
                      </c:pt>
                      <c:pt idx="3075">
                        <c:v>1.1845821673261803E-4</c:v>
                      </c:pt>
                      <c:pt idx="3076">
                        <c:v>1.1850663804735491E-4</c:v>
                      </c:pt>
                      <c:pt idx="3077">
                        <c:v>1.1858628278450766E-4</c:v>
                      </c:pt>
                      <c:pt idx="3078">
                        <c:v>1.1869402685776235E-4</c:v>
                      </c:pt>
                      <c:pt idx="3079">
                        <c:v>1.1878684603427417E-4</c:v>
                      </c:pt>
                      <c:pt idx="3080">
                        <c:v>1.1886784731476535E-4</c:v>
                      </c:pt>
                      <c:pt idx="3081">
                        <c:v>1.1899273965078566E-4</c:v>
                      </c:pt>
                      <c:pt idx="3082">
                        <c:v>1.191601241876151E-4</c:v>
                      </c:pt>
                      <c:pt idx="3083">
                        <c:v>1.193147696817997E-4</c:v>
                      </c:pt>
                      <c:pt idx="3084">
                        <c:v>1.1954727872995201E-4</c:v>
                      </c:pt>
                      <c:pt idx="3085">
                        <c:v>1.1984344318528709E-4</c:v>
                      </c:pt>
                      <c:pt idx="3086">
                        <c:v>1.2013578288560525E-4</c:v>
                      </c:pt>
                      <c:pt idx="3087">
                        <c:v>1.2047646125312877E-4</c:v>
                      </c:pt>
                      <c:pt idx="3088">
                        <c:v>1.2079165099683848E-4</c:v>
                      </c:pt>
                      <c:pt idx="3089">
                        <c:v>1.2114984101580756E-4</c:v>
                      </c:pt>
                      <c:pt idx="3090">
                        <c:v>1.2150559146082823E-4</c:v>
                      </c:pt>
                      <c:pt idx="3091">
                        <c:v>1.2185990086445339E-4</c:v>
                      </c:pt>
                      <c:pt idx="3092">
                        <c:v>1.2218770940159785E-4</c:v>
                      </c:pt>
                      <c:pt idx="3093">
                        <c:v>1.224995358680452E-4</c:v>
                      </c:pt>
                      <c:pt idx="3094">
                        <c:v>1.2280922111307781E-4</c:v>
                      </c:pt>
                      <c:pt idx="3095">
                        <c:v>1.2313744695182993E-4</c:v>
                      </c:pt>
                      <c:pt idx="3096">
                        <c:v>1.2344601096240341E-4</c:v>
                      </c:pt>
                      <c:pt idx="3097">
                        <c:v>1.2376096170718613E-4</c:v>
                      </c:pt>
                      <c:pt idx="3098">
                        <c:v>1.2404128238651727E-4</c:v>
                      </c:pt>
                      <c:pt idx="3099">
                        <c:v>1.2424254536321877E-4</c:v>
                      </c:pt>
                      <c:pt idx="3100">
                        <c:v>1.2454354504769875E-4</c:v>
                      </c:pt>
                      <c:pt idx="3101">
                        <c:v>1.2484351144655275E-4</c:v>
                      </c:pt>
                      <c:pt idx="3102">
                        <c:v>1.2507667330196006E-4</c:v>
                      </c:pt>
                      <c:pt idx="3103">
                        <c:v>1.251936559876764E-4</c:v>
                      </c:pt>
                      <c:pt idx="3104">
                        <c:v>1.2524853083807139E-4</c:v>
                      </c:pt>
                      <c:pt idx="3105">
                        <c:v>1.2530690404373941E-4</c:v>
                      </c:pt>
                      <c:pt idx="3106">
                        <c:v>1.2531824165641962E-4</c:v>
                      </c:pt>
                      <c:pt idx="3107">
                        <c:v>1.2527249400139871E-4</c:v>
                      </c:pt>
                      <c:pt idx="3108">
                        <c:v>1.2518660405694669E-4</c:v>
                      </c:pt>
                      <c:pt idx="3109">
                        <c:v>1.250864782203399E-4</c:v>
                      </c:pt>
                      <c:pt idx="3110">
                        <c:v>1.249602436694473E-4</c:v>
                      </c:pt>
                      <c:pt idx="3111">
                        <c:v>1.2476676622946245E-4</c:v>
                      </c:pt>
                      <c:pt idx="3112">
                        <c:v>1.2457011691679819E-4</c:v>
                      </c:pt>
                      <c:pt idx="3113">
                        <c:v>1.2437477848261999E-4</c:v>
                      </c:pt>
                      <c:pt idx="3114">
                        <c:v>1.2418164368135047E-4</c:v>
                      </c:pt>
                      <c:pt idx="3115">
                        <c:v>1.2396071474304735E-4</c:v>
                      </c:pt>
                      <c:pt idx="3116">
                        <c:v>1.2376064340405794E-4</c:v>
                      </c:pt>
                      <c:pt idx="3117">
                        <c:v>1.2356859394650144E-4</c:v>
                      </c:pt>
                      <c:pt idx="3118">
                        <c:v>1.2346081294450621E-4</c:v>
                      </c:pt>
                      <c:pt idx="3119">
                        <c:v>1.2338751282845944E-4</c:v>
                      </c:pt>
                      <c:pt idx="3120">
                        <c:v>1.2335219271114784E-4</c:v>
                      </c:pt>
                      <c:pt idx="3121">
                        <c:v>1.2333527880492158E-4</c:v>
                      </c:pt>
                      <c:pt idx="3122">
                        <c:v>1.2332765037603537E-4</c:v>
                      </c:pt>
                      <c:pt idx="3123">
                        <c:v>1.233195011244181E-4</c:v>
                      </c:pt>
                      <c:pt idx="3124">
                        <c:v>1.2330364097265444E-4</c:v>
                      </c:pt>
                      <c:pt idx="3125">
                        <c:v>1.2331457005996911E-4</c:v>
                      </c:pt>
                      <c:pt idx="3126">
                        <c:v>1.2331464884118159E-4</c:v>
                      </c:pt>
                      <c:pt idx="3127">
                        <c:v>1.2322415861097604E-4</c:v>
                      </c:pt>
                      <c:pt idx="3128">
                        <c:v>1.2312864815214376E-4</c:v>
                      </c:pt>
                      <c:pt idx="3129">
                        <c:v>1.2299320230998618E-4</c:v>
                      </c:pt>
                      <c:pt idx="3130">
                        <c:v>1.2288904183506159E-4</c:v>
                      </c:pt>
                      <c:pt idx="3131">
                        <c:v>1.2274821165303583E-4</c:v>
                      </c:pt>
                      <c:pt idx="3132">
                        <c:v>1.225749931245144E-4</c:v>
                      </c:pt>
                      <c:pt idx="3133">
                        <c:v>1.2238481830373409E-4</c:v>
                      </c:pt>
                      <c:pt idx="3134">
                        <c:v>1.2218872668428774E-4</c:v>
                      </c:pt>
                      <c:pt idx="3135">
                        <c:v>1.2195628541603057E-4</c:v>
                      </c:pt>
                      <c:pt idx="3136">
                        <c:v>1.2171835631396689E-4</c:v>
                      </c:pt>
                      <c:pt idx="3137">
                        <c:v>1.2149386253912141E-4</c:v>
                      </c:pt>
                      <c:pt idx="3138">
                        <c:v>1.2128835406386523E-4</c:v>
                      </c:pt>
                      <c:pt idx="3139">
                        <c:v>1.2113524091035949E-4</c:v>
                      </c:pt>
                      <c:pt idx="3140">
                        <c:v>1.2096071230380083E-4</c:v>
                      </c:pt>
                      <c:pt idx="3141">
                        <c:v>1.2086225394176397E-4</c:v>
                      </c:pt>
                      <c:pt idx="3142">
                        <c:v>1.2072502110399752E-4</c:v>
                      </c:pt>
                      <c:pt idx="3143">
                        <c:v>1.2062235966633258E-4</c:v>
                      </c:pt>
                      <c:pt idx="3144">
                        <c:v>1.2054396316984561E-4</c:v>
                      </c:pt>
                      <c:pt idx="3145">
                        <c:v>1.2045476101892611E-4</c:v>
                      </c:pt>
                      <c:pt idx="3146">
                        <c:v>1.2034803361993387E-4</c:v>
                      </c:pt>
                      <c:pt idx="3147">
                        <c:v>1.2016429940098207E-4</c:v>
                      </c:pt>
                      <c:pt idx="3148">
                        <c:v>1.1997887059036734E-4</c:v>
                      </c:pt>
                      <c:pt idx="3149">
                        <c:v>1.1977651853869604E-4</c:v>
                      </c:pt>
                      <c:pt idx="3150">
                        <c:v>1.1956308815806966E-4</c:v>
                      </c:pt>
                      <c:pt idx="3151">
                        <c:v>1.194031621333882E-4</c:v>
                      </c:pt>
                      <c:pt idx="3152">
                        <c:v>1.1925318940743539E-4</c:v>
                      </c:pt>
                      <c:pt idx="3153">
                        <c:v>1.1908349664686351E-4</c:v>
                      </c:pt>
                      <c:pt idx="3154">
                        <c:v>1.1887534827594621E-4</c:v>
                      </c:pt>
                      <c:pt idx="3155">
                        <c:v>1.1864718390519873E-4</c:v>
                      </c:pt>
                      <c:pt idx="3156">
                        <c:v>1.1841070878289102E-4</c:v>
                      </c:pt>
                      <c:pt idx="3157">
                        <c:v>1.1816420895620666E-4</c:v>
                      </c:pt>
                      <c:pt idx="3158">
                        <c:v>1.1796602004337491E-4</c:v>
                      </c:pt>
                      <c:pt idx="3159">
                        <c:v>1.1771996983528823E-4</c:v>
                      </c:pt>
                      <c:pt idx="3160">
                        <c:v>1.1755898125832659E-4</c:v>
                      </c:pt>
                      <c:pt idx="3161">
                        <c:v>1.1746079416840861E-4</c:v>
                      </c:pt>
                      <c:pt idx="3162">
                        <c:v>1.1732230760765682E-4</c:v>
                      </c:pt>
                      <c:pt idx="3163">
                        <c:v>1.1726159145796794E-4</c:v>
                      </c:pt>
                      <c:pt idx="3164">
                        <c:v>1.1716788196937344E-4</c:v>
                      </c:pt>
                      <c:pt idx="3165">
                        <c:v>1.1704101921844779E-4</c:v>
                      </c:pt>
                      <c:pt idx="3166">
                        <c:v>1.1688591794242502E-4</c:v>
                      </c:pt>
                      <c:pt idx="3167">
                        <c:v>1.1676260854386601E-4</c:v>
                      </c:pt>
                      <c:pt idx="3168">
                        <c:v>1.1659146315329773E-4</c:v>
                      </c:pt>
                      <c:pt idx="3169">
                        <c:v>1.1640854709319161E-4</c:v>
                      </c:pt>
                      <c:pt idx="3170">
                        <c:v>1.1620706360922632E-4</c:v>
                      </c:pt>
                      <c:pt idx="3171">
                        <c:v>1.1600138493480937E-4</c:v>
                      </c:pt>
                      <c:pt idx="3172">
                        <c:v>1.1586619967888625E-4</c:v>
                      </c:pt>
                      <c:pt idx="3173">
                        <c:v>1.1567825185505966E-4</c:v>
                      </c:pt>
                      <c:pt idx="3174">
                        <c:v>1.1551051229283848E-4</c:v>
                      </c:pt>
                      <c:pt idx="3175">
                        <c:v>1.1531346841994439E-4</c:v>
                      </c:pt>
                      <c:pt idx="3176">
                        <c:v>1.1508190611940304E-4</c:v>
                      </c:pt>
                      <c:pt idx="3177">
                        <c:v>1.1485634226050669E-4</c:v>
                      </c:pt>
                      <c:pt idx="3178">
                        <c:v>1.1462490526430123E-4</c:v>
                      </c:pt>
                      <c:pt idx="3179">
                        <c:v>1.1433225373952833E-4</c:v>
                      </c:pt>
                      <c:pt idx="3180">
                        <c:v>1.1402714969892929E-4</c:v>
                      </c:pt>
                      <c:pt idx="3181">
                        <c:v>1.1371911546511062E-4</c:v>
                      </c:pt>
                      <c:pt idx="3182">
                        <c:v>1.1349897582461727E-4</c:v>
                      </c:pt>
                      <c:pt idx="3183">
                        <c:v>1.1328850858204588E-4</c:v>
                      </c:pt>
                      <c:pt idx="3184">
                        <c:v>1.1303568330425063E-4</c:v>
                      </c:pt>
                      <c:pt idx="3185">
                        <c:v>1.1269870959679836E-4</c:v>
                      </c:pt>
                      <c:pt idx="3186">
                        <c:v>1.1228957973489645E-4</c:v>
                      </c:pt>
                      <c:pt idx="3187">
                        <c:v>1.1182829003682629E-4</c:v>
                      </c:pt>
                      <c:pt idx="3188">
                        <c:v>1.1136577591155183E-4</c:v>
                      </c:pt>
                      <c:pt idx="3189">
                        <c:v>1.1093700115927125E-4</c:v>
                      </c:pt>
                      <c:pt idx="3190">
                        <c:v>1.1052387697578356E-4</c:v>
                      </c:pt>
                      <c:pt idx="3191">
                        <c:v>1.1024743003570333E-4</c:v>
                      </c:pt>
                      <c:pt idx="3192">
                        <c:v>1.0991258443244497E-4</c:v>
                      </c:pt>
                      <c:pt idx="3193">
                        <c:v>1.095549845734174E-4</c:v>
                      </c:pt>
                      <c:pt idx="3194">
                        <c:v>1.0920860675261076E-4</c:v>
                      </c:pt>
                      <c:pt idx="3195">
                        <c:v>1.0899544322458993E-4</c:v>
                      </c:pt>
                      <c:pt idx="3196">
                        <c:v>1.0873794076142284E-4</c:v>
                      </c:pt>
                      <c:pt idx="3197">
                        <c:v>1.0863119294105995E-4</c:v>
                      </c:pt>
                      <c:pt idx="3198">
                        <c:v>1.084801604917988E-4</c:v>
                      </c:pt>
                      <c:pt idx="3199">
                        <c:v>1.0836715352834356E-4</c:v>
                      </c:pt>
                      <c:pt idx="3200">
                        <c:v>1.0823778116872504E-4</c:v>
                      </c:pt>
                      <c:pt idx="3201">
                        <c:v>1.0807263488777745E-4</c:v>
                      </c:pt>
                      <c:pt idx="3202">
                        <c:v>1.078789201876304E-4</c:v>
                      </c:pt>
                      <c:pt idx="3203">
                        <c:v>1.0765847965776306E-4</c:v>
                      </c:pt>
                      <c:pt idx="3204">
                        <c:v>1.0751452377730643E-4</c:v>
                      </c:pt>
                      <c:pt idx="3205">
                        <c:v>1.0742014368258113E-4</c:v>
                      </c:pt>
                      <c:pt idx="3206">
                        <c:v>1.0737446691733942E-4</c:v>
                      </c:pt>
                      <c:pt idx="3207">
                        <c:v>1.0733825330017374E-4</c:v>
                      </c:pt>
                      <c:pt idx="3208">
                        <c:v>1.0736286187426336E-4</c:v>
                      </c:pt>
                      <c:pt idx="3209">
                        <c:v>1.073749315535228E-4</c:v>
                      </c:pt>
                      <c:pt idx="3210">
                        <c:v>1.0747433453151705E-4</c:v>
                      </c:pt>
                      <c:pt idx="3211">
                        <c:v>1.077108045108869E-4</c:v>
                      </c:pt>
                      <c:pt idx="3212">
                        <c:v>1.0791125767671237E-4</c:v>
                      </c:pt>
                      <c:pt idx="3213">
                        <c:v>1.0817967257052219E-4</c:v>
                      </c:pt>
                      <c:pt idx="3214">
                        <c:v>1.0845943607832957E-4</c:v>
                      </c:pt>
                      <c:pt idx="3215">
                        <c:v>1.0878544381589804E-4</c:v>
                      </c:pt>
                      <c:pt idx="3216">
                        <c:v>1.0912222212277993E-4</c:v>
                      </c:pt>
                      <c:pt idx="3217">
                        <c:v>1.0949585070378612E-4</c:v>
                      </c:pt>
                      <c:pt idx="3218">
                        <c:v>1.0991256509265118E-4</c:v>
                      </c:pt>
                      <c:pt idx="3219">
                        <c:v>1.1036519239291492E-4</c:v>
                      </c:pt>
                      <c:pt idx="3220">
                        <c:v>1.1084139900028394E-4</c:v>
                      </c:pt>
                      <c:pt idx="3221">
                        <c:v>1.1129272802665E-4</c:v>
                      </c:pt>
                      <c:pt idx="3222">
                        <c:v>1.1173048276226601E-4</c:v>
                      </c:pt>
                      <c:pt idx="3223">
                        <c:v>1.1209863692593793E-4</c:v>
                      </c:pt>
                      <c:pt idx="3224">
                        <c:v>1.1243557159090369E-4</c:v>
                      </c:pt>
                      <c:pt idx="3225">
                        <c:v>1.1273082001105231E-4</c:v>
                      </c:pt>
                      <c:pt idx="3226">
                        <c:v>1.1303208279401112E-4</c:v>
                      </c:pt>
                      <c:pt idx="3227">
                        <c:v>1.1335428758717596E-4</c:v>
                      </c:pt>
                      <c:pt idx="3228">
                        <c:v>1.136506935668434E-4</c:v>
                      </c:pt>
                      <c:pt idx="3229">
                        <c:v>1.1397042096301723E-4</c:v>
                      </c:pt>
                      <c:pt idx="3230">
                        <c:v>1.1436490807129687E-4</c:v>
                      </c:pt>
                      <c:pt idx="3231">
                        <c:v>1.1478379391459489E-4</c:v>
                      </c:pt>
                      <c:pt idx="3232">
                        <c:v>1.1521822743621254E-4</c:v>
                      </c:pt>
                      <c:pt idx="3233">
                        <c:v>1.1563897172111349E-4</c:v>
                      </c:pt>
                      <c:pt idx="3234">
                        <c:v>1.1600422576212091E-4</c:v>
                      </c:pt>
                      <c:pt idx="3235">
                        <c:v>1.1637818292048028E-4</c:v>
                      </c:pt>
                      <c:pt idx="3236">
                        <c:v>1.1671376730955746E-4</c:v>
                      </c:pt>
                      <c:pt idx="3237">
                        <c:v>1.1693203553599824E-4</c:v>
                      </c:pt>
                      <c:pt idx="3238">
                        <c:v>1.1702399491975167E-4</c:v>
                      </c:pt>
                      <c:pt idx="3239">
                        <c:v>1.1706898100118871E-4</c:v>
                      </c:pt>
                      <c:pt idx="3240">
                        <c:v>1.1699647601630367E-4</c:v>
                      </c:pt>
                      <c:pt idx="3241">
                        <c:v>1.1684460802810036E-4</c:v>
                      </c:pt>
                      <c:pt idx="3242">
                        <c:v>1.1668334129019728E-4</c:v>
                      </c:pt>
                      <c:pt idx="3243">
                        <c:v>1.1653841886709411E-4</c:v>
                      </c:pt>
                      <c:pt idx="3244">
                        <c:v>1.1635258879599636E-4</c:v>
                      </c:pt>
                      <c:pt idx="3245">
                        <c:v>1.1621684114470372E-4</c:v>
                      </c:pt>
                      <c:pt idx="3246">
                        <c:v>1.1608005387517742E-4</c:v>
                      </c:pt>
                      <c:pt idx="3247">
                        <c:v>1.1595811775710518E-4</c:v>
                      </c:pt>
                      <c:pt idx="3248">
                        <c:v>1.157735980760255E-4</c:v>
                      </c:pt>
                      <c:pt idx="3249">
                        <c:v>1.1560676360830039E-4</c:v>
                      </c:pt>
                      <c:pt idx="3250">
                        <c:v>1.1548204544973643E-4</c:v>
                      </c:pt>
                      <c:pt idx="3251">
                        <c:v>1.1540148340466195E-4</c:v>
                      </c:pt>
                      <c:pt idx="3252">
                        <c:v>1.1535894780247996E-4</c:v>
                      </c:pt>
                      <c:pt idx="3253">
                        <c:v>1.153350550199672E-4</c:v>
                      </c:pt>
                      <c:pt idx="3254">
                        <c:v>1.1538293890039375E-4</c:v>
                      </c:pt>
                      <c:pt idx="3255">
                        <c:v>1.1548446593783398E-4</c:v>
                      </c:pt>
                      <c:pt idx="3256">
                        <c:v>1.1566695644674685E-4</c:v>
                      </c:pt>
                      <c:pt idx="3257">
                        <c:v>1.1589796977788411E-4</c:v>
                      </c:pt>
                      <c:pt idx="3258">
                        <c:v>1.1609770266142045E-4</c:v>
                      </c:pt>
                      <c:pt idx="3259">
                        <c:v>1.162758592819435E-4</c:v>
                      </c:pt>
                      <c:pt idx="3260">
                        <c:v>1.1644547227357921E-4</c:v>
                      </c:pt>
                      <c:pt idx="3261">
                        <c:v>1.1667160792999075E-4</c:v>
                      </c:pt>
                      <c:pt idx="3262">
                        <c:v>1.1685041766996542E-4</c:v>
                      </c:pt>
                      <c:pt idx="3263">
                        <c:v>1.1704947530217853E-4</c:v>
                      </c:pt>
                      <c:pt idx="3264">
                        <c:v>1.1726451739413732E-4</c:v>
                      </c:pt>
                      <c:pt idx="3265">
                        <c:v>1.1746169182585018E-4</c:v>
                      </c:pt>
                      <c:pt idx="3266">
                        <c:v>1.176673692311997E-4</c:v>
                      </c:pt>
                      <c:pt idx="3267">
                        <c:v>1.1789978345097376E-4</c:v>
                      </c:pt>
                      <c:pt idx="3268">
                        <c:v>1.1816540717334948E-4</c:v>
                      </c:pt>
                      <c:pt idx="3269">
                        <c:v>1.1844731615616983E-4</c:v>
                      </c:pt>
                      <c:pt idx="3270">
                        <c:v>1.1872865180034123E-4</c:v>
                      </c:pt>
                      <c:pt idx="3271">
                        <c:v>1.1903025867986792E-4</c:v>
                      </c:pt>
                      <c:pt idx="3272">
                        <c:v>1.1932233797432228E-4</c:v>
                      </c:pt>
                      <c:pt idx="3273">
                        <c:v>1.196157276456337E-4</c:v>
                      </c:pt>
                      <c:pt idx="3274">
                        <c:v>1.1989869954471191E-4</c:v>
                      </c:pt>
                      <c:pt idx="3275">
                        <c:v>1.2026809812393969E-4</c:v>
                      </c:pt>
                      <c:pt idx="3276">
                        <c:v>1.2073425077451766E-4</c:v>
                      </c:pt>
                      <c:pt idx="3277">
                        <c:v>1.212460926113187E-4</c:v>
                      </c:pt>
                      <c:pt idx="3278">
                        <c:v>1.2175418551006548E-4</c:v>
                      </c:pt>
                      <c:pt idx="3279">
                        <c:v>1.2228336054762392E-4</c:v>
                      </c:pt>
                      <c:pt idx="3280">
                        <c:v>1.2279695473203315E-4</c:v>
                      </c:pt>
                      <c:pt idx="3281">
                        <c:v>1.2337935779678153E-4</c:v>
                      </c:pt>
                      <c:pt idx="3282">
                        <c:v>1.2399028660601736E-4</c:v>
                      </c:pt>
                      <c:pt idx="3283">
                        <c:v>1.2468895697634888E-4</c:v>
                      </c:pt>
                      <c:pt idx="3284">
                        <c:v>1.2545121193075208E-4</c:v>
                      </c:pt>
                      <c:pt idx="3285">
                        <c:v>1.2636323967818485E-4</c:v>
                      </c:pt>
                      <c:pt idx="3286">
                        <c:v>1.2732725790018371E-4</c:v>
                      </c:pt>
                      <c:pt idx="3287">
                        <c:v>1.282136006601046E-4</c:v>
                      </c:pt>
                      <c:pt idx="3288">
                        <c:v>1.2914660710678077E-4</c:v>
                      </c:pt>
                      <c:pt idx="3289">
                        <c:v>1.3015299650603613E-4</c:v>
                      </c:pt>
                      <c:pt idx="3290">
                        <c:v>1.3116676643451828E-4</c:v>
                      </c:pt>
                      <c:pt idx="3291">
                        <c:v>1.3214933933792085E-4</c:v>
                      </c:pt>
                      <c:pt idx="3292">
                        <c:v>1.3318340451112478E-4</c:v>
                      </c:pt>
                      <c:pt idx="3293">
                        <c:v>1.342240265751951E-4</c:v>
                      </c:pt>
                      <c:pt idx="3294">
                        <c:v>1.3523828735186388E-4</c:v>
                      </c:pt>
                      <c:pt idx="3295">
                        <c:v>1.3611225061393932E-4</c:v>
                      </c:pt>
                      <c:pt idx="3296">
                        <c:v>1.3672074153491594E-4</c:v>
                      </c:pt>
                      <c:pt idx="3297">
                        <c:v>1.3738018399767676E-4</c:v>
                      </c:pt>
                      <c:pt idx="3298">
                        <c:v>1.3810286262077096E-4</c:v>
                      </c:pt>
                      <c:pt idx="3299">
                        <c:v>1.3876844803748054E-4</c:v>
                      </c:pt>
                      <c:pt idx="3300">
                        <c:v>1.3934975953033333E-4</c:v>
                      </c:pt>
                      <c:pt idx="3301">
                        <c:v>1.3992474935597607E-4</c:v>
                      </c:pt>
                      <c:pt idx="3302">
                        <c:v>1.4043485832951821E-4</c:v>
                      </c:pt>
                      <c:pt idx="3303">
                        <c:v>1.4080490465375524E-4</c:v>
                      </c:pt>
                      <c:pt idx="3304">
                        <c:v>1.410211525578436E-4</c:v>
                      </c:pt>
                      <c:pt idx="3305">
                        <c:v>1.4106429737151301E-4</c:v>
                      </c:pt>
                      <c:pt idx="3306">
                        <c:v>1.4101301898682532E-4</c:v>
                      </c:pt>
                      <c:pt idx="3307">
                        <c:v>1.4085724815884784E-4</c:v>
                      </c:pt>
                      <c:pt idx="3308">
                        <c:v>1.4063764841873772E-4</c:v>
                      </c:pt>
                      <c:pt idx="3309">
                        <c:v>1.4033265628304693E-4</c:v>
                      </c:pt>
                      <c:pt idx="3310">
                        <c:v>1.3999858584374272E-4</c:v>
                      </c:pt>
                      <c:pt idx="3311">
                        <c:v>1.3958987744082019E-4</c:v>
                      </c:pt>
                      <c:pt idx="3312">
                        <c:v>1.391100212108196E-4</c:v>
                      </c:pt>
                      <c:pt idx="3313">
                        <c:v>1.3847090662800834E-4</c:v>
                      </c:pt>
                      <c:pt idx="3314">
                        <c:v>1.3769677139219687E-4</c:v>
                      </c:pt>
                      <c:pt idx="3315">
                        <c:v>1.3680531992341305E-4</c:v>
                      </c:pt>
                      <c:pt idx="3316">
                        <c:v>1.3575975801670984E-4</c:v>
                      </c:pt>
                      <c:pt idx="3317">
                        <c:v>1.3469334871673953E-4</c:v>
                      </c:pt>
                      <c:pt idx="3318">
                        <c:v>1.3362817487139718E-4</c:v>
                      </c:pt>
                      <c:pt idx="3319">
                        <c:v>1.3252810919397635E-4</c:v>
                      </c:pt>
                      <c:pt idx="3320">
                        <c:v>1.3142434853867919E-4</c:v>
                      </c:pt>
                      <c:pt idx="3321">
                        <c:v>1.3039150736915365E-4</c:v>
                      </c:pt>
                      <c:pt idx="3322">
                        <c:v>1.2934082034007081E-4</c:v>
                      </c:pt>
                      <c:pt idx="3323">
                        <c:v>1.2828650280031351E-4</c:v>
                      </c:pt>
                      <c:pt idx="3324">
                        <c:v>1.2727837049141089E-4</c:v>
                      </c:pt>
                      <c:pt idx="3325">
                        <c:v>1.2621945438481542E-4</c:v>
                      </c:pt>
                      <c:pt idx="3326">
                        <c:v>1.2520167375402544E-4</c:v>
                      </c:pt>
                      <c:pt idx="3327">
                        <c:v>1.2415730797358908E-4</c:v>
                      </c:pt>
                      <c:pt idx="3328">
                        <c:v>1.2315049890525295E-4</c:v>
                      </c:pt>
                      <c:pt idx="3329">
                        <c:v>1.2223436987620148E-4</c:v>
                      </c:pt>
                      <c:pt idx="3330">
                        <c:v>1.2140561284575331E-4</c:v>
                      </c:pt>
                      <c:pt idx="3331">
                        <c:v>1.2064055239986431E-4</c:v>
                      </c:pt>
                      <c:pt idx="3332">
                        <c:v>1.1992252308257287E-4</c:v>
                      </c:pt>
                      <c:pt idx="3333">
                        <c:v>1.1924666567608003E-4</c:v>
                      </c:pt>
                      <c:pt idx="3334">
                        <c:v>1.1859884777073438E-4</c:v>
                      </c:pt>
                      <c:pt idx="3335">
                        <c:v>1.180074143599617E-4</c:v>
                      </c:pt>
                      <c:pt idx="3336">
                        <c:v>1.1747724880102735E-4</c:v>
                      </c:pt>
                      <c:pt idx="3337">
                        <c:v>1.1688840327572623E-4</c:v>
                      </c:pt>
                      <c:pt idx="3338">
                        <c:v>1.1637178848103382E-4</c:v>
                      </c:pt>
                      <c:pt idx="3339">
                        <c:v>1.1590142873381283E-4</c:v>
                      </c:pt>
                      <c:pt idx="3340">
                        <c:v>1.1552137836735171E-4</c:v>
                      </c:pt>
                      <c:pt idx="3341">
                        <c:v>1.1522241757024385E-4</c:v>
                      </c:pt>
                      <c:pt idx="3342">
                        <c:v>1.1497651254114205E-4</c:v>
                      </c:pt>
                      <c:pt idx="3343">
                        <c:v>1.1486298511181356E-4</c:v>
                      </c:pt>
                      <c:pt idx="3344">
                        <c:v>1.1472348791770704E-4</c:v>
                      </c:pt>
                      <c:pt idx="3345">
                        <c:v>1.1475825887337734E-4</c:v>
                      </c:pt>
                      <c:pt idx="3346">
                        <c:v>1.1477131025742449E-4</c:v>
                      </c:pt>
                      <c:pt idx="3347">
                        <c:v>1.1480795478339693E-4</c:v>
                      </c:pt>
                      <c:pt idx="3348">
                        <c:v>1.1491309406164393E-4</c:v>
                      </c:pt>
                      <c:pt idx="3349">
                        <c:v>1.151491682818367E-4</c:v>
                      </c:pt>
                      <c:pt idx="3350">
                        <c:v>1.1535911475518413E-4</c:v>
                      </c:pt>
                      <c:pt idx="3351">
                        <c:v>1.1551389405701744E-4</c:v>
                      </c:pt>
                      <c:pt idx="3352">
                        <c:v>1.1552673802038453E-4</c:v>
                      </c:pt>
                      <c:pt idx="3353">
                        <c:v>1.1558549511463775E-4</c:v>
                      </c:pt>
                      <c:pt idx="3354">
                        <c:v>1.15649886673278E-4</c:v>
                      </c:pt>
                      <c:pt idx="3355">
                        <c:v>1.1583265669440218E-4</c:v>
                      </c:pt>
                      <c:pt idx="3356">
                        <c:v>1.160385639181128E-4</c:v>
                      </c:pt>
                      <c:pt idx="3357">
                        <c:v>1.162447565048628E-4</c:v>
                      </c:pt>
                      <c:pt idx="3358">
                        <c:v>1.1651864516378132E-4</c:v>
                      </c:pt>
                      <c:pt idx="3359">
                        <c:v>1.1684675447206638E-4</c:v>
                      </c:pt>
                      <c:pt idx="3360">
                        <c:v>1.1713401862065932E-4</c:v>
                      </c:pt>
                      <c:pt idx="3361">
                        <c:v>1.1754908376900689E-4</c:v>
                      </c:pt>
                      <c:pt idx="3362">
                        <c:v>1.18083915439718E-4</c:v>
                      </c:pt>
                      <c:pt idx="3363">
                        <c:v>1.1864651163711172E-4</c:v>
                      </c:pt>
                      <c:pt idx="3364">
                        <c:v>1.1919994222556895E-4</c:v>
                      </c:pt>
                      <c:pt idx="3365">
                        <c:v>1.1966774230173831E-4</c:v>
                      </c:pt>
                      <c:pt idx="3366">
                        <c:v>1.2013125246846526E-4</c:v>
                      </c:pt>
                      <c:pt idx="3367">
                        <c:v>1.2063447384644935E-4</c:v>
                      </c:pt>
                      <c:pt idx="3368">
                        <c:v>1.2109225253330857E-4</c:v>
                      </c:pt>
                      <c:pt idx="3369">
                        <c:v>1.213572821198205E-4</c:v>
                      </c:pt>
                      <c:pt idx="3370">
                        <c:v>1.2164465022018266E-4</c:v>
                      </c:pt>
                      <c:pt idx="3371">
                        <c:v>1.2187792039573871E-4</c:v>
                      </c:pt>
                      <c:pt idx="3372">
                        <c:v>1.2197546480418766E-4</c:v>
                      </c:pt>
                      <c:pt idx="3373">
                        <c:v>1.2199509561184449E-4</c:v>
                      </c:pt>
                      <c:pt idx="3374">
                        <c:v>1.2193296278720014E-4</c:v>
                      </c:pt>
                      <c:pt idx="3375">
                        <c:v>1.2182033398318751E-4</c:v>
                      </c:pt>
                      <c:pt idx="3376">
                        <c:v>1.2156522287674181E-4</c:v>
                      </c:pt>
                      <c:pt idx="3377">
                        <c:v>1.2097327714762964E-4</c:v>
                      </c:pt>
                      <c:pt idx="3378">
                        <c:v>1.2019632457800432E-4</c:v>
                      </c:pt>
                      <c:pt idx="3379">
                        <c:v>1.1916435293219257E-4</c:v>
                      </c:pt>
                      <c:pt idx="3380">
                        <c:v>1.1800643284956872E-4</c:v>
                      </c:pt>
                      <c:pt idx="3381">
                        <c:v>1.1682715495786066E-4</c:v>
                      </c:pt>
                      <c:pt idx="3382">
                        <c:v>1.1557179051858035E-4</c:v>
                      </c:pt>
                      <c:pt idx="3383">
                        <c:v>1.1434854871517827E-4</c:v>
                      </c:pt>
                      <c:pt idx="3384">
                        <c:v>1.1309223981528375E-4</c:v>
                      </c:pt>
                      <c:pt idx="3385">
                        <c:v>1.118416751126849E-4</c:v>
                      </c:pt>
                      <c:pt idx="3386">
                        <c:v>1.107041193095056E-4</c:v>
                      </c:pt>
                      <c:pt idx="3387">
                        <c:v>1.0974377178416606E-4</c:v>
                      </c:pt>
                      <c:pt idx="3388">
                        <c:v>1.0890039177743934E-4</c:v>
                      </c:pt>
                      <c:pt idx="3389">
                        <c:v>1.0819850909946294E-4</c:v>
                      </c:pt>
                      <c:pt idx="3390">
                        <c:v>1.0749453473469524E-4</c:v>
                      </c:pt>
                      <c:pt idx="3391">
                        <c:v>1.0692422990861754E-4</c:v>
                      </c:pt>
                      <c:pt idx="3392">
                        <c:v>1.0633482036072715E-4</c:v>
                      </c:pt>
                      <c:pt idx="3393">
                        <c:v>1.0583466138724451E-4</c:v>
                      </c:pt>
                      <c:pt idx="3394">
                        <c:v>1.0535527355704722E-4</c:v>
                      </c:pt>
                      <c:pt idx="3395">
                        <c:v>1.048654287030642E-4</c:v>
                      </c:pt>
                      <c:pt idx="3396">
                        <c:v>1.0442114400186913E-4</c:v>
                      </c:pt>
                      <c:pt idx="3397">
                        <c:v>1.0411066760979572E-4</c:v>
                      </c:pt>
                      <c:pt idx="3398">
                        <c:v>1.0391683828170399E-4</c:v>
                      </c:pt>
                      <c:pt idx="3399">
                        <c:v>1.0356850056315647E-4</c:v>
                      </c:pt>
                      <c:pt idx="3400">
                        <c:v>1.0319511550954658E-4</c:v>
                      </c:pt>
                      <c:pt idx="3401">
                        <c:v>1.0285219908096745E-4</c:v>
                      </c:pt>
                      <c:pt idx="3402">
                        <c:v>1.0231292241524959E-4</c:v>
                      </c:pt>
                      <c:pt idx="3403">
                        <c:v>1.0197437353727904E-4</c:v>
                      </c:pt>
                      <c:pt idx="3404">
                        <c:v>1.0149211955365456E-4</c:v>
                      </c:pt>
                      <c:pt idx="3405">
                        <c:v>1.0114754715582516E-4</c:v>
                      </c:pt>
                      <c:pt idx="3406">
                        <c:v>1.0066558733413643E-4</c:v>
                      </c:pt>
                      <c:pt idx="3407">
                        <c:v>1.0013409185703661E-4</c:v>
                      </c:pt>
                      <c:pt idx="3408">
                        <c:v>9.970974457964168E-5</c:v>
                      </c:pt>
                      <c:pt idx="3409">
                        <c:v>9.9307043694504913E-5</c:v>
                      </c:pt>
                      <c:pt idx="3410">
                        <c:v>9.9033710274813654E-5</c:v>
                      </c:pt>
                      <c:pt idx="3411">
                        <c:v>9.8870794015480854E-5</c:v>
                      </c:pt>
                      <c:pt idx="3412">
                        <c:v>9.858176232261787E-5</c:v>
                      </c:pt>
                      <c:pt idx="3413">
                        <c:v>9.8259394966703856E-5</c:v>
                      </c:pt>
                      <c:pt idx="3414">
                        <c:v>9.7956262514282632E-5</c:v>
                      </c:pt>
                      <c:pt idx="3415">
                        <c:v>9.770411497135962E-5</c:v>
                      </c:pt>
                      <c:pt idx="3416">
                        <c:v>9.7446505250850003E-5</c:v>
                      </c:pt>
                      <c:pt idx="3417">
                        <c:v>9.7129900352606135E-5</c:v>
                      </c:pt>
                      <c:pt idx="3418">
                        <c:v>9.6847816666104455E-5</c:v>
                      </c:pt>
                      <c:pt idx="3419">
                        <c:v>9.6577217730749385E-5</c:v>
                      </c:pt>
                      <c:pt idx="3420">
                        <c:v>9.6394694113459295E-5</c:v>
                      </c:pt>
                      <c:pt idx="3421">
                        <c:v>9.6359109908434923E-5</c:v>
                      </c:pt>
                      <c:pt idx="3422">
                        <c:v>9.6458145572960753E-5</c:v>
                      </c:pt>
                      <c:pt idx="3423">
                        <c:v>9.6308109694181893E-5</c:v>
                      </c:pt>
                      <c:pt idx="3424">
                        <c:v>9.629924357631505E-5</c:v>
                      </c:pt>
                      <c:pt idx="3425">
                        <c:v>9.6264975911388212E-5</c:v>
                      </c:pt>
                      <c:pt idx="3426">
                        <c:v>9.6134900959616128E-5</c:v>
                      </c:pt>
                      <c:pt idx="3427">
                        <c:v>9.5882863783056679E-5</c:v>
                      </c:pt>
                      <c:pt idx="3428">
                        <c:v>9.557350143391639E-5</c:v>
                      </c:pt>
                      <c:pt idx="3429">
                        <c:v>9.5219404343849795E-5</c:v>
                      </c:pt>
                      <c:pt idx="3430">
                        <c:v>9.4911965251741966E-5</c:v>
                      </c:pt>
                      <c:pt idx="3431">
                        <c:v>9.4580550005733793E-5</c:v>
                      </c:pt>
                      <c:pt idx="3432">
                        <c:v>9.412946269205369E-5</c:v>
                      </c:pt>
                      <c:pt idx="3433">
                        <c:v>9.3611368483612447E-5</c:v>
                      </c:pt>
                      <c:pt idx="3434">
                        <c:v>9.2933344331742399E-5</c:v>
                      </c:pt>
                      <c:pt idx="3435">
                        <c:v>9.2237390322808164E-5</c:v>
                      </c:pt>
                      <c:pt idx="3436">
                        <c:v>9.1505385975977822E-5</c:v>
                      </c:pt>
                      <c:pt idx="3437">
                        <c:v>9.0618139578118857E-5</c:v>
                      </c:pt>
                      <c:pt idx="3438">
                        <c:v>8.9715191941543826E-5</c:v>
                      </c:pt>
                      <c:pt idx="3439">
                        <c:v>8.8822732504835255E-5</c:v>
                      </c:pt>
                      <c:pt idx="3440">
                        <c:v>8.7905354461854189E-5</c:v>
                      </c:pt>
                      <c:pt idx="3441">
                        <c:v>8.6953967900235823E-5</c:v>
                      </c:pt>
                      <c:pt idx="3442">
                        <c:v>8.5990879437992937E-5</c:v>
                      </c:pt>
                      <c:pt idx="3443">
                        <c:v>8.5042451311199204E-5</c:v>
                      </c:pt>
                      <c:pt idx="3444">
                        <c:v>8.4028000419295813E-5</c:v>
                      </c:pt>
                      <c:pt idx="3445">
                        <c:v>8.3176522393130995E-5</c:v>
                      </c:pt>
                      <c:pt idx="3446">
                        <c:v>8.2359032995420173E-5</c:v>
                      </c:pt>
                      <c:pt idx="3447">
                        <c:v>8.1688662856810017E-5</c:v>
                      </c:pt>
                      <c:pt idx="3448">
                        <c:v>8.1170856161185103E-5</c:v>
                      </c:pt>
                      <c:pt idx="3449">
                        <c:v>8.0813302452888825E-5</c:v>
                      </c:pt>
                      <c:pt idx="3450">
                        <c:v>8.0539679616995814E-5</c:v>
                      </c:pt>
                      <c:pt idx="3451">
                        <c:v>8.0269170725017687E-5</c:v>
                      </c:pt>
                      <c:pt idx="3452">
                        <c:v>8.0031994189222748E-5</c:v>
                      </c:pt>
                      <c:pt idx="3453">
                        <c:v>7.978141220819538E-5</c:v>
                      </c:pt>
                      <c:pt idx="3454">
                        <c:v>7.9649574157772876E-5</c:v>
                      </c:pt>
                      <c:pt idx="3455">
                        <c:v>7.9583618083214357E-5</c:v>
                      </c:pt>
                      <c:pt idx="3456">
                        <c:v>7.96179430982524E-5</c:v>
                      </c:pt>
                      <c:pt idx="3457">
                        <c:v>7.9555152112191624E-5</c:v>
                      </c:pt>
                      <c:pt idx="3458">
                        <c:v>7.9651934519862997E-5</c:v>
                      </c:pt>
                      <c:pt idx="3459">
                        <c:v>7.9937589731509493E-5</c:v>
                      </c:pt>
                      <c:pt idx="3460">
                        <c:v>8.042863440504336E-5</c:v>
                      </c:pt>
                      <c:pt idx="3461">
                        <c:v>8.0961021083565543E-5</c:v>
                      </c:pt>
                      <c:pt idx="3462">
                        <c:v>8.1543306066356885E-5</c:v>
                      </c:pt>
                      <c:pt idx="3463">
                        <c:v>8.2154405435279113E-5</c:v>
                      </c:pt>
                      <c:pt idx="3464">
                        <c:v>8.2840475063915845E-5</c:v>
                      </c:pt>
                      <c:pt idx="3465">
                        <c:v>8.3684230194852119E-5</c:v>
                      </c:pt>
                      <c:pt idx="3466">
                        <c:v>8.4547415620358349E-5</c:v>
                      </c:pt>
                      <c:pt idx="3467">
                        <c:v>8.5512194729194782E-5</c:v>
                      </c:pt>
                      <c:pt idx="3468">
                        <c:v>8.6450932462422747E-5</c:v>
                      </c:pt>
                      <c:pt idx="3469">
                        <c:v>8.7277054400981724E-5</c:v>
                      </c:pt>
                      <c:pt idx="3470">
                        <c:v>8.7999176739734293E-5</c:v>
                      </c:pt>
                      <c:pt idx="3471">
                        <c:v>8.8477245399140529E-5</c:v>
                      </c:pt>
                      <c:pt idx="3472">
                        <c:v>8.9183328881498332E-5</c:v>
                      </c:pt>
                      <c:pt idx="3473">
                        <c:v>8.9933789722489491E-5</c:v>
                      </c:pt>
                      <c:pt idx="3474">
                        <c:v>9.0526456119443925E-5</c:v>
                      </c:pt>
                      <c:pt idx="3475">
                        <c:v>9.0953849079510512E-5</c:v>
                      </c:pt>
                      <c:pt idx="3476">
                        <c:v>9.1461245433915593E-5</c:v>
                      </c:pt>
                      <c:pt idx="3477">
                        <c:v>9.1823559114061058E-5</c:v>
                      </c:pt>
                      <c:pt idx="3478">
                        <c:v>9.2153468529134703E-5</c:v>
                      </c:pt>
                      <c:pt idx="3479">
                        <c:v>9.2384858158617018E-5</c:v>
                      </c:pt>
                      <c:pt idx="3480">
                        <c:v>9.2539562893784484E-5</c:v>
                      </c:pt>
                      <c:pt idx="3481">
                        <c:v>9.2550242640416046E-5</c:v>
                      </c:pt>
                      <c:pt idx="3482">
                        <c:v>9.2464549338416784E-5</c:v>
                      </c:pt>
                      <c:pt idx="3483">
                        <c:v>9.2016379508727051E-5</c:v>
                      </c:pt>
                      <c:pt idx="3484">
                        <c:v>9.1591521850898754E-5</c:v>
                      </c:pt>
                      <c:pt idx="3485">
                        <c:v>9.0995974033087834E-5</c:v>
                      </c:pt>
                      <c:pt idx="3486">
                        <c:v>9.0073517249747133E-5</c:v>
                      </c:pt>
                      <c:pt idx="3487">
                        <c:v>8.9172634145976405E-5</c:v>
                      </c:pt>
                      <c:pt idx="3488">
                        <c:v>8.8271091032636977E-5</c:v>
                      </c:pt>
                      <c:pt idx="3489">
                        <c:v>8.7322451069317669E-5</c:v>
                      </c:pt>
                      <c:pt idx="3490">
                        <c:v>8.6247347705697706E-5</c:v>
                      </c:pt>
                      <c:pt idx="3491">
                        <c:v>8.4931133055136872E-5</c:v>
                      </c:pt>
                      <c:pt idx="3492">
                        <c:v>8.3664224119509034E-5</c:v>
                      </c:pt>
                      <c:pt idx="3493">
                        <c:v>8.2460671223405816E-5</c:v>
                      </c:pt>
                      <c:pt idx="3494">
                        <c:v>8.111377376388068E-5</c:v>
                      </c:pt>
                      <c:pt idx="3495">
                        <c:v>7.9792541971923013E-5</c:v>
                      </c:pt>
                      <c:pt idx="3496">
                        <c:v>7.8248495169470816E-5</c:v>
                      </c:pt>
                      <c:pt idx="3497">
                        <c:v>7.6800867995731995E-5</c:v>
                      </c:pt>
                      <c:pt idx="3498">
                        <c:v>7.5152569925663183E-5</c:v>
                      </c:pt>
                      <c:pt idx="3499">
                        <c:v>7.3576572459563234E-5</c:v>
                      </c:pt>
                      <c:pt idx="3500">
                        <c:v>7.1876765103358518E-5</c:v>
                      </c:pt>
                      <c:pt idx="3501">
                        <c:v>7.0080650871047766E-5</c:v>
                      </c:pt>
                      <c:pt idx="3502">
                        <c:v>6.8399611626981653E-5</c:v>
                      </c:pt>
                      <c:pt idx="3503">
                        <c:v>6.6721978972875693E-5</c:v>
                      </c:pt>
                      <c:pt idx="3504">
                        <c:v>6.5008823227476474E-5</c:v>
                      </c:pt>
                      <c:pt idx="3505">
                        <c:v>6.3378391789152311E-5</c:v>
                      </c:pt>
                      <c:pt idx="3506">
                        <c:v>6.1797542457300654E-5</c:v>
                      </c:pt>
                      <c:pt idx="3507">
                        <c:v>6.0191365713546029E-5</c:v>
                      </c:pt>
                      <c:pt idx="3508">
                        <c:v>5.8669305433706549E-5</c:v>
                      </c:pt>
                      <c:pt idx="3509">
                        <c:v>5.7242997386875284E-5</c:v>
                      </c:pt>
                      <c:pt idx="3510">
                        <c:v>5.5915765292390815E-5</c:v>
                      </c:pt>
                      <c:pt idx="3511">
                        <c:v>5.4550029324162454E-5</c:v>
                      </c:pt>
                      <c:pt idx="3512">
                        <c:v>5.3221410193553058E-5</c:v>
                      </c:pt>
                      <c:pt idx="3513">
                        <c:v>5.2014503072595267E-5</c:v>
                      </c:pt>
                      <c:pt idx="3514">
                        <c:v>5.0915214930485305E-5</c:v>
                      </c:pt>
                      <c:pt idx="3515">
                        <c:v>4.9877096744886513E-5</c:v>
                      </c:pt>
                      <c:pt idx="3516">
                        <c:v>4.8887593177677856E-5</c:v>
                      </c:pt>
                      <c:pt idx="3517">
                        <c:v>4.8028203569128319E-5</c:v>
                      </c:pt>
                      <c:pt idx="3518">
                        <c:v>4.7229607700515809E-5</c:v>
                      </c:pt>
                      <c:pt idx="3519">
                        <c:v>4.6554519099478885E-5</c:v>
                      </c:pt>
                      <c:pt idx="3520">
                        <c:v>4.6040105773031142E-5</c:v>
                      </c:pt>
                      <c:pt idx="3521">
                        <c:v>4.5537420243778227E-5</c:v>
                      </c:pt>
                      <c:pt idx="3522">
                        <c:v>4.5183989537528616E-5</c:v>
                      </c:pt>
                      <c:pt idx="3523">
                        <c:v>4.4694842561249539E-5</c:v>
                      </c:pt>
                      <c:pt idx="3524">
                        <c:v>4.4376710261160999E-5</c:v>
                      </c:pt>
                      <c:pt idx="3525">
                        <c:v>4.4026433323854021E-5</c:v>
                      </c:pt>
                      <c:pt idx="3526">
                        <c:v>4.3668558172987156E-5</c:v>
                      </c:pt>
                      <c:pt idx="3527">
                        <c:v>4.3233652304123501E-5</c:v>
                      </c:pt>
                      <c:pt idx="3528">
                        <c:v>4.2681875283138442E-5</c:v>
                      </c:pt>
                      <c:pt idx="3529">
                        <c:v>4.1998928973377207E-5</c:v>
                      </c:pt>
                      <c:pt idx="3530">
                        <c:v>4.1228846732052988E-5</c:v>
                      </c:pt>
                      <c:pt idx="3531">
                        <c:v>4.0398754910625997E-5</c:v>
                      </c:pt>
                      <c:pt idx="3532">
                        <c:v>3.9416979707804436E-5</c:v>
                      </c:pt>
                      <c:pt idx="3533">
                        <c:v>3.8463104562976192E-5</c:v>
                      </c:pt>
                      <c:pt idx="3534">
                        <c:v>3.754549602891178E-5</c:v>
                      </c:pt>
                      <c:pt idx="3535">
                        <c:v>3.6772299907967492E-5</c:v>
                      </c:pt>
                      <c:pt idx="3536">
                        <c:v>3.6114498460950291E-5</c:v>
                      </c:pt>
                      <c:pt idx="3537">
                        <c:v>3.5491892213756445E-5</c:v>
                      </c:pt>
                      <c:pt idx="3538">
                        <c:v>3.492477803681719E-5</c:v>
                      </c:pt>
                      <c:pt idx="3539">
                        <c:v>3.4268835146400011E-5</c:v>
                      </c:pt>
                      <c:pt idx="3540">
                        <c:v>3.3659766453452833E-5</c:v>
                      </c:pt>
                      <c:pt idx="3541">
                        <c:v>3.315301225968563E-5</c:v>
                      </c:pt>
                      <c:pt idx="3542">
                        <c:v>3.2719046024147014E-5</c:v>
                      </c:pt>
                      <c:pt idx="3543">
                        <c:v>3.2335515575516871E-5</c:v>
                      </c:pt>
                      <c:pt idx="3544">
                        <c:v>3.2041796510869102E-5</c:v>
                      </c:pt>
                      <c:pt idx="3545">
                        <c:v>3.1798414744909521E-5</c:v>
                      </c:pt>
                      <c:pt idx="3546">
                        <c:v>3.1658244607836198E-5</c:v>
                      </c:pt>
                      <c:pt idx="3547">
                        <c:v>3.1613812647371301E-5</c:v>
                      </c:pt>
                      <c:pt idx="3548">
                        <c:v>3.1584656770338561E-5</c:v>
                      </c:pt>
                      <c:pt idx="3549">
                        <c:v>3.1672213763677045E-5</c:v>
                      </c:pt>
                      <c:pt idx="3550">
                        <c:v>3.1690085231341038E-5</c:v>
                      </c:pt>
                      <c:pt idx="3551">
                        <c:v>3.1778543892348314E-5</c:v>
                      </c:pt>
                      <c:pt idx="3552">
                        <c:v>3.1857541860564749E-5</c:v>
                      </c:pt>
                      <c:pt idx="3553">
                        <c:v>3.1928837206915756E-5</c:v>
                      </c:pt>
                      <c:pt idx="3554">
                        <c:v>3.2005076443236631E-5</c:v>
                      </c:pt>
                      <c:pt idx="3555">
                        <c:v>3.2123221263112538E-5</c:v>
                      </c:pt>
                      <c:pt idx="3556">
                        <c:v>3.2196060076165818E-5</c:v>
                      </c:pt>
                      <c:pt idx="3557">
                        <c:v>3.2263092347960658E-5</c:v>
                      </c:pt>
                      <c:pt idx="3558">
                        <c:v>3.2364922833406436E-5</c:v>
                      </c:pt>
                      <c:pt idx="3559">
                        <c:v>3.2554254705590888E-5</c:v>
                      </c:pt>
                      <c:pt idx="3560">
                        <c:v>3.2777221668032733E-5</c:v>
                      </c:pt>
                      <c:pt idx="3561">
                        <c:v>3.3153638935629508E-5</c:v>
                      </c:pt>
                      <c:pt idx="3562">
                        <c:v>3.3633125147680157E-5</c:v>
                      </c:pt>
                      <c:pt idx="3563">
                        <c:v>3.4055171051103645E-5</c:v>
                      </c:pt>
                      <c:pt idx="3564">
                        <c:v>3.4576099481319418E-5</c:v>
                      </c:pt>
                      <c:pt idx="3565">
                        <c:v>3.4950411337771105E-5</c:v>
                      </c:pt>
                      <c:pt idx="3566">
                        <c:v>3.5300173363802112E-5</c:v>
                      </c:pt>
                      <c:pt idx="3567">
                        <c:v>3.56867125292536E-5</c:v>
                      </c:pt>
                      <c:pt idx="3568">
                        <c:v>3.5964608157497157E-5</c:v>
                      </c:pt>
                      <c:pt idx="3569">
                        <c:v>3.6188203354492736E-5</c:v>
                      </c:pt>
                      <c:pt idx="3570">
                        <c:v>3.6153215186775751E-5</c:v>
                      </c:pt>
                      <c:pt idx="3571">
                        <c:v>3.6237030730032511E-5</c:v>
                      </c:pt>
                      <c:pt idx="3572">
                        <c:v>3.6174079055049599E-5</c:v>
                      </c:pt>
                      <c:pt idx="3573">
                        <c:v>3.6283308243579144E-5</c:v>
                      </c:pt>
                      <c:pt idx="3574">
                        <c:v>3.6399290719899307E-5</c:v>
                      </c:pt>
                      <c:pt idx="3575">
                        <c:v>3.6656063901660828E-5</c:v>
                      </c:pt>
                      <c:pt idx="3576">
                        <c:v>3.665543199367251E-5</c:v>
                      </c:pt>
                      <c:pt idx="3577">
                        <c:v>3.6909664473941637E-5</c:v>
                      </c:pt>
                      <c:pt idx="3578">
                        <c:v>3.6844101372523496E-5</c:v>
                      </c:pt>
                      <c:pt idx="3579">
                        <c:v>3.6754439767625779E-5</c:v>
                      </c:pt>
                      <c:pt idx="3580">
                        <c:v>3.677547588235399E-5</c:v>
                      </c:pt>
                      <c:pt idx="3581">
                        <c:v>3.7000652296600948E-5</c:v>
                      </c:pt>
                      <c:pt idx="3582">
                        <c:v>3.7176635022940175E-5</c:v>
                      </c:pt>
                      <c:pt idx="3583">
                        <c:v>3.7368647254230795E-5</c:v>
                      </c:pt>
                      <c:pt idx="3584">
                        <c:v>3.7661100196055782E-5</c:v>
                      </c:pt>
                      <c:pt idx="3585">
                        <c:v>3.7691264305528183E-5</c:v>
                      </c:pt>
                      <c:pt idx="3586">
                        <c:v>3.7580677354432041E-5</c:v>
                      </c:pt>
                      <c:pt idx="3587">
                        <c:v>3.7201188616765034E-5</c:v>
                      </c:pt>
                      <c:pt idx="3588">
                        <c:v>3.6643200833456495E-5</c:v>
                      </c:pt>
                      <c:pt idx="3589">
                        <c:v>3.6186690218113894E-5</c:v>
                      </c:pt>
                      <c:pt idx="3590">
                        <c:v>3.5799290563664533E-5</c:v>
                      </c:pt>
                      <c:pt idx="3591">
                        <c:v>3.5427760268729778E-5</c:v>
                      </c:pt>
                      <c:pt idx="3592">
                        <c:v>3.5093719125422355E-5</c:v>
                      </c:pt>
                      <c:pt idx="3593">
                        <c:v>3.463539713638012E-5</c:v>
                      </c:pt>
                      <c:pt idx="3594">
                        <c:v>3.41911186506381E-5</c:v>
                      </c:pt>
                      <c:pt idx="3595">
                        <c:v>3.3988621406820918E-5</c:v>
                      </c:pt>
                      <c:pt idx="3596">
                        <c:v>3.3719347222960474E-5</c:v>
                      </c:pt>
                      <c:pt idx="3597">
                        <c:v>3.3491732845587527E-5</c:v>
                      </c:pt>
                      <c:pt idx="3598">
                        <c:v>3.337513600901671E-5</c:v>
                      </c:pt>
                      <c:pt idx="3599">
                        <c:v>3.3070412610546262E-5</c:v>
                      </c:pt>
                      <c:pt idx="3600">
                        <c:v>3.2715051592094984E-5</c:v>
                      </c:pt>
                      <c:pt idx="3601">
                        <c:v>3.2384054481369503E-5</c:v>
                      </c:pt>
                      <c:pt idx="3602">
                        <c:v>3.2123859430136287E-5</c:v>
                      </c:pt>
                      <c:pt idx="3603">
                        <c:v>3.1935233376712593E-5</c:v>
                      </c:pt>
                      <c:pt idx="3604">
                        <c:v>3.1899719865993916E-5</c:v>
                      </c:pt>
                      <c:pt idx="3605">
                        <c:v>3.1877152983220737E-5</c:v>
                      </c:pt>
                      <c:pt idx="3606">
                        <c:v>3.1638117232559073E-5</c:v>
                      </c:pt>
                      <c:pt idx="3607">
                        <c:v>3.1556010362608315E-5</c:v>
                      </c:pt>
                      <c:pt idx="3608">
                        <c:v>3.132733499868494E-5</c:v>
                      </c:pt>
                      <c:pt idx="3609">
                        <c:v>3.0992350210962251E-5</c:v>
                      </c:pt>
                      <c:pt idx="3610">
                        <c:v>3.0599799504336748E-5</c:v>
                      </c:pt>
                      <c:pt idx="3611">
                        <c:v>3.0233801625836739E-5</c:v>
                      </c:pt>
                      <c:pt idx="3612">
                        <c:v>2.9710880479476802E-5</c:v>
                      </c:pt>
                      <c:pt idx="3613">
                        <c:v>2.9070044974118689E-5</c:v>
                      </c:pt>
                      <c:pt idx="3614">
                        <c:v>2.816842932242062E-5</c:v>
                      </c:pt>
                      <c:pt idx="3615">
                        <c:v>2.717790634108426E-5</c:v>
                      </c:pt>
                      <c:pt idx="3616">
                        <c:v>2.6163472629920295E-5</c:v>
                      </c:pt>
                      <c:pt idx="3617">
                        <c:v>2.5050461537741038E-5</c:v>
                      </c:pt>
                      <c:pt idx="3618">
                        <c:v>2.4003541588422015E-5</c:v>
                      </c:pt>
                      <c:pt idx="3619">
                        <c:v>2.3056593922648998E-5</c:v>
                      </c:pt>
                      <c:pt idx="3620">
                        <c:v>2.2093549249921145E-5</c:v>
                      </c:pt>
                      <c:pt idx="3621">
                        <c:v>2.1244481035462658E-5</c:v>
                      </c:pt>
                      <c:pt idx="3622">
                        <c:v>2.0614780198577184E-5</c:v>
                      </c:pt>
                      <c:pt idx="3623">
                        <c:v>2.0040149538869072E-5</c:v>
                      </c:pt>
                      <c:pt idx="3624">
                        <c:v>1.9566597911199235E-5</c:v>
                      </c:pt>
                      <c:pt idx="3625">
                        <c:v>1.9425954430741815E-5</c:v>
                      </c:pt>
                      <c:pt idx="3626">
                        <c:v>1.9292734640102123E-5</c:v>
                      </c:pt>
                      <c:pt idx="3627">
                        <c:v>1.9331452801125915E-5</c:v>
                      </c:pt>
                      <c:pt idx="3628">
                        <c:v>1.9307362821024293E-5</c:v>
                      </c:pt>
                      <c:pt idx="3629">
                        <c:v>1.9221509697219873E-5</c:v>
                      </c:pt>
                      <c:pt idx="3630">
                        <c:v>1.9410686289445241E-5</c:v>
                      </c:pt>
                      <c:pt idx="3631">
                        <c:v>1.9808317476273939E-5</c:v>
                      </c:pt>
                      <c:pt idx="3632">
                        <c:v>1.9979396015769808E-5</c:v>
                      </c:pt>
                      <c:pt idx="3633">
                        <c:v>2.0345427473207398E-5</c:v>
                      </c:pt>
                      <c:pt idx="3634">
                        <c:v>2.0783970260219957E-5</c:v>
                      </c:pt>
                      <c:pt idx="3635">
                        <c:v>2.1148521057495502E-5</c:v>
                      </c:pt>
                      <c:pt idx="3636">
                        <c:v>2.1566655648900636E-5</c:v>
                      </c:pt>
                      <c:pt idx="3637">
                        <c:v>2.1941738943875062E-5</c:v>
                      </c:pt>
                      <c:pt idx="3638">
                        <c:v>2.2255705060182075E-5</c:v>
                      </c:pt>
                      <c:pt idx="3639">
                        <c:v>2.2543935731140651E-5</c:v>
                      </c:pt>
                      <c:pt idx="3640">
                        <c:v>2.2913633321168775E-5</c:v>
                      </c:pt>
                      <c:pt idx="3641">
                        <c:v>2.3121195404936221E-5</c:v>
                      </c:pt>
                      <c:pt idx="3642">
                        <c:v>2.3343274009167315E-5</c:v>
                      </c:pt>
                      <c:pt idx="3643">
                        <c:v>2.347642204895196E-5</c:v>
                      </c:pt>
                      <c:pt idx="3644">
                        <c:v>2.3342661320150322E-5</c:v>
                      </c:pt>
                      <c:pt idx="3645">
                        <c:v>2.3283539883366915E-5</c:v>
                      </c:pt>
                      <c:pt idx="3646">
                        <c:v>2.3333153813614889E-5</c:v>
                      </c:pt>
                      <c:pt idx="3647">
                        <c:v>2.3449670109927507E-5</c:v>
                      </c:pt>
                      <c:pt idx="3648">
                        <c:v>2.3689396657233385E-5</c:v>
                      </c:pt>
                      <c:pt idx="3649">
                        <c:v>2.3990975905955815E-5</c:v>
                      </c:pt>
                      <c:pt idx="3650">
                        <c:v>2.4292626648354034E-5</c:v>
                      </c:pt>
                      <c:pt idx="3651">
                        <c:v>2.4620897938145888E-5</c:v>
                      </c:pt>
                      <c:pt idx="3652">
                        <c:v>2.4951723591215133E-5</c:v>
                      </c:pt>
                      <c:pt idx="3653">
                        <c:v>2.529471922539568E-5</c:v>
                      </c:pt>
                      <c:pt idx="3654">
                        <c:v>2.5603770222367624E-5</c:v>
                      </c:pt>
                      <c:pt idx="3655">
                        <c:v>2.5924106282012675E-5</c:v>
                      </c:pt>
                      <c:pt idx="3656">
                        <c:v>2.6250082461830873E-5</c:v>
                      </c:pt>
                      <c:pt idx="3657">
                        <c:v>2.6191872863810646E-5</c:v>
                      </c:pt>
                      <c:pt idx="3658">
                        <c:v>2.6137833101862599E-5</c:v>
                      </c:pt>
                      <c:pt idx="3659">
                        <c:v>2.6000070275038998E-5</c:v>
                      </c:pt>
                      <c:pt idx="3660">
                        <c:v>2.584582952706565E-5</c:v>
                      </c:pt>
                      <c:pt idx="3661">
                        <c:v>2.5359609874904056E-5</c:v>
                      </c:pt>
                      <c:pt idx="3662">
                        <c:v>2.4966154767864405E-5</c:v>
                      </c:pt>
                      <c:pt idx="3663">
                        <c:v>2.4443488616247655E-5</c:v>
                      </c:pt>
                      <c:pt idx="3664">
                        <c:v>2.3952609718693405E-5</c:v>
                      </c:pt>
                      <c:pt idx="3665">
                        <c:v>2.3528349570049084E-5</c:v>
                      </c:pt>
                      <c:pt idx="3666">
                        <c:v>2.3068054217385989E-5</c:v>
                      </c:pt>
                      <c:pt idx="3667">
                        <c:v>2.2687344019137814E-5</c:v>
                      </c:pt>
                      <c:pt idx="3668">
                        <c:v>2.1999375849862308E-5</c:v>
                      </c:pt>
                      <c:pt idx="3669">
                        <c:v>2.1464343532512363E-5</c:v>
                      </c:pt>
                      <c:pt idx="3670">
                        <c:v>2.085974859420327E-5</c:v>
                      </c:pt>
                      <c:pt idx="3671">
                        <c:v>2.0326104559391478E-5</c:v>
                      </c:pt>
                      <c:pt idx="3672">
                        <c:v>1.9751575668017949E-5</c:v>
                      </c:pt>
                      <c:pt idx="3673">
                        <c:v>1.9178466140547109E-5</c:v>
                      </c:pt>
                      <c:pt idx="3674">
                        <c:v>1.8252552149535682E-5</c:v>
                      </c:pt>
                      <c:pt idx="3675">
                        <c:v>1.7035114547319721E-5</c:v>
                      </c:pt>
                      <c:pt idx="3676">
                        <c:v>1.5892177371974177E-5</c:v>
                      </c:pt>
                      <c:pt idx="3677">
                        <c:v>1.4768096578858678E-5</c:v>
                      </c:pt>
                      <c:pt idx="3678">
                        <c:v>1.3535738647852224E-5</c:v>
                      </c:pt>
                      <c:pt idx="3679">
                        <c:v>1.2161726767869982E-5</c:v>
                      </c:pt>
                      <c:pt idx="3680">
                        <c:v>1.0748402733398083E-5</c:v>
                      </c:pt>
                      <c:pt idx="3681">
                        <c:v>9.2583960926868429E-6</c:v>
                      </c:pt>
                      <c:pt idx="3682">
                        <c:v>7.6908576506187294E-6</c:v>
                      </c:pt>
                      <c:pt idx="3683">
                        <c:v>5.9387841793494876E-6</c:v>
                      </c:pt>
                      <c:pt idx="3684">
                        <c:v>4.1543510288729761E-6</c:v>
                      </c:pt>
                      <c:pt idx="3685">
                        <c:v>2.1886403563103101E-6</c:v>
                      </c:pt>
                      <c:pt idx="3686">
                        <c:v>1.2575946960674179E-7</c:v>
                      </c:pt>
                      <c:pt idx="3687">
                        <c:v>-2.0254457912648603E-6</c:v>
                      </c:pt>
                      <c:pt idx="3688">
                        <c:v>-4.2236258573980688E-6</c:v>
                      </c:pt>
                      <c:pt idx="3689">
                        <c:v>-6.3871054153436295E-6</c:v>
                      </c:pt>
                      <c:pt idx="3690">
                        <c:v>-8.5226102903763412E-6</c:v>
                      </c:pt>
                      <c:pt idx="3691">
                        <c:v>-1.0485965607429966E-5</c:v>
                      </c:pt>
                      <c:pt idx="3692">
                        <c:v>-1.2232505108401202E-5</c:v>
                      </c:pt>
                      <c:pt idx="3693">
                        <c:v>-1.3730383616719903E-5</c:v>
                      </c:pt>
                      <c:pt idx="3694">
                        <c:v>-1.5169958588411332E-5</c:v>
                      </c:pt>
                      <c:pt idx="3695">
                        <c:v>-1.6489263788852135E-5</c:v>
                      </c:pt>
                      <c:pt idx="3696">
                        <c:v>-1.7650003448272686E-5</c:v>
                      </c:pt>
                      <c:pt idx="3697">
                        <c:v>-1.8631254623331434E-5</c:v>
                      </c:pt>
                      <c:pt idx="3698">
                        <c:v>-1.9545366118656239E-5</c:v>
                      </c:pt>
                      <c:pt idx="3699">
                        <c:v>-2.0366202086039418E-5</c:v>
                      </c:pt>
                      <c:pt idx="3700">
                        <c:v>-2.1114396877018393E-5</c:v>
                      </c:pt>
                      <c:pt idx="3701">
                        <c:v>-2.1765547639333369E-5</c:v>
                      </c:pt>
                      <c:pt idx="3702">
                        <c:v>-2.2361701454322509E-5</c:v>
                      </c:pt>
                      <c:pt idx="3703">
                        <c:v>-2.2873051594806335E-5</c:v>
                      </c:pt>
                      <c:pt idx="3704">
                        <c:v>-2.3276222440729561E-5</c:v>
                      </c:pt>
                      <c:pt idx="3705">
                        <c:v>-2.3627764051421201E-5</c:v>
                      </c:pt>
                      <c:pt idx="3706">
                        <c:v>-2.3907427550155456E-5</c:v>
                      </c:pt>
                      <c:pt idx="3707">
                        <c:v>-2.4087495108781439E-5</c:v>
                      </c:pt>
                      <c:pt idx="3708">
                        <c:v>-2.4210367656225739E-5</c:v>
                      </c:pt>
                      <c:pt idx="3709">
                        <c:v>-2.4353938236416058E-5</c:v>
                      </c:pt>
                      <c:pt idx="3710">
                        <c:v>-2.4472649596087945E-5</c:v>
                      </c:pt>
                      <c:pt idx="3711">
                        <c:v>-2.4541158388580725E-5</c:v>
                      </c:pt>
                      <c:pt idx="3712">
                        <c:v>-2.4571334410285608E-5</c:v>
                      </c:pt>
                      <c:pt idx="3713">
                        <c:v>-2.4529257964124998E-5</c:v>
                      </c:pt>
                      <c:pt idx="3714">
                        <c:v>-2.4523123352104737E-5</c:v>
                      </c:pt>
                      <c:pt idx="3715">
                        <c:v>-2.4526495479181476E-5</c:v>
                      </c:pt>
                      <c:pt idx="3716">
                        <c:v>-2.4592493251731778E-5</c:v>
                      </c:pt>
                      <c:pt idx="3717">
                        <c:v>-2.4662701491871991E-5</c:v>
                      </c:pt>
                      <c:pt idx="3718">
                        <c:v>-2.4698343859538675E-5</c:v>
                      </c:pt>
                      <c:pt idx="3719">
                        <c:v>-2.4829517765674975E-5</c:v>
                      </c:pt>
                      <c:pt idx="3720">
                        <c:v>-2.5055756340823609E-5</c:v>
                      </c:pt>
                      <c:pt idx="3721">
                        <c:v>-2.5305656808040253E-5</c:v>
                      </c:pt>
                      <c:pt idx="3722">
                        <c:v>-2.5569138735957491E-5</c:v>
                      </c:pt>
                      <c:pt idx="3723">
                        <c:v>-2.5790631674627185E-5</c:v>
                      </c:pt>
                      <c:pt idx="3724">
                        <c:v>-2.6146835666701829E-5</c:v>
                      </c:pt>
                      <c:pt idx="3725">
                        <c:v>-2.6455685115397248E-5</c:v>
                      </c:pt>
                      <c:pt idx="3726">
                        <c:v>-2.6809945637703298E-5</c:v>
                      </c:pt>
                      <c:pt idx="3727">
                        <c:v>-2.7256697048926169E-5</c:v>
                      </c:pt>
                      <c:pt idx="3728">
                        <c:v>-2.7767284513752615E-5</c:v>
                      </c:pt>
                      <c:pt idx="3729">
                        <c:v>-2.8274208263732449E-5</c:v>
                      </c:pt>
                      <c:pt idx="3730">
                        <c:v>-2.8909956673857162E-5</c:v>
                      </c:pt>
                      <c:pt idx="3731">
                        <c:v>-2.9555825255801315E-5</c:v>
                      </c:pt>
                      <c:pt idx="3732">
                        <c:v>-3.0311480683246186E-5</c:v>
                      </c:pt>
                      <c:pt idx="3733">
                        <c:v>-3.1187578044036077E-5</c:v>
                      </c:pt>
                      <c:pt idx="3734">
                        <c:v>-3.2073390914578353E-5</c:v>
                      </c:pt>
                      <c:pt idx="3735">
                        <c:v>-3.3001148392391539E-5</c:v>
                      </c:pt>
                      <c:pt idx="3736">
                        <c:v>-3.4023215116575672E-5</c:v>
                      </c:pt>
                      <c:pt idx="3737">
                        <c:v>-3.5044078200629876E-5</c:v>
                      </c:pt>
                      <c:pt idx="3738">
                        <c:v>-3.610084787771488E-5</c:v>
                      </c:pt>
                      <c:pt idx="3739">
                        <c:v>-3.7121250395145386E-5</c:v>
                      </c:pt>
                      <c:pt idx="3740">
                        <c:v>-3.8200682576495014E-5</c:v>
                      </c:pt>
                      <c:pt idx="3741">
                        <c:v>-3.9223737562674876E-5</c:v>
                      </c:pt>
                      <c:pt idx="3742">
                        <c:v>-4.0198165021878246E-5</c:v>
                      </c:pt>
                      <c:pt idx="3743">
                        <c:v>-4.1103945603608968E-5</c:v>
                      </c:pt>
                      <c:pt idx="3744">
                        <c:v>-4.1996213733039834E-5</c:v>
                      </c:pt>
                      <c:pt idx="3745">
                        <c:v>-4.2926124930273492E-5</c:v>
                      </c:pt>
                      <c:pt idx="3746">
                        <c:v>-4.37737937551568E-5</c:v>
                      </c:pt>
                      <c:pt idx="3747">
                        <c:v>-4.4596788285215448E-5</c:v>
                      </c:pt>
                      <c:pt idx="3748">
                        <c:v>-4.537329801826721E-5</c:v>
                      </c:pt>
                      <c:pt idx="3749">
                        <c:v>-4.6104351370145285E-5</c:v>
                      </c:pt>
                      <c:pt idx="3750">
                        <c:v>-4.6769071944580263E-5</c:v>
                      </c:pt>
                      <c:pt idx="3751">
                        <c:v>-4.7367668986887245E-5</c:v>
                      </c:pt>
                      <c:pt idx="3752">
                        <c:v>-4.800507117311864E-5</c:v>
                      </c:pt>
                      <c:pt idx="3753">
                        <c:v>-4.868232712342937E-5</c:v>
                      </c:pt>
                      <c:pt idx="3754">
                        <c:v>-4.936571198639186E-5</c:v>
                      </c:pt>
                      <c:pt idx="3755">
                        <c:v>-5.0162824744087991E-5</c:v>
                      </c:pt>
                      <c:pt idx="3756">
                        <c:v>-5.0908566948107067E-5</c:v>
                      </c:pt>
                      <c:pt idx="3757">
                        <c:v>-5.1803743716676262E-5</c:v>
                      </c:pt>
                      <c:pt idx="3758">
                        <c:v>-5.2734629519946026E-5</c:v>
                      </c:pt>
                      <c:pt idx="3759">
                        <c:v>-5.3672175627112615E-5</c:v>
                      </c:pt>
                      <c:pt idx="3760">
                        <c:v>-5.4734607088702573E-5</c:v>
                      </c:pt>
                      <c:pt idx="3761">
                        <c:v>-5.5799388749702675E-5</c:v>
                      </c:pt>
                      <c:pt idx="3762">
                        <c:v>-5.6773838991924471E-5</c:v>
                      </c:pt>
                      <c:pt idx="3763">
                        <c:v>-5.7702954359167842E-5</c:v>
                      </c:pt>
                      <c:pt idx="3764">
                        <c:v>-5.8691039600468268E-5</c:v>
                      </c:pt>
                      <c:pt idx="3765">
                        <c:v>-5.977104019544093E-5</c:v>
                      </c:pt>
                      <c:pt idx="3766">
                        <c:v>-6.0823918888025061E-5</c:v>
                      </c:pt>
                      <c:pt idx="3767">
                        <c:v>-6.2038289551444892E-5</c:v>
                      </c:pt>
                      <c:pt idx="3768">
                        <c:v>-6.3198216802306305E-5</c:v>
                      </c:pt>
                      <c:pt idx="3769">
                        <c:v>-6.4341332633738234E-5</c:v>
                      </c:pt>
                      <c:pt idx="3770">
                        <c:v>-6.5488404286675989E-5</c:v>
                      </c:pt>
                      <c:pt idx="3771">
                        <c:v>-6.651849776230158E-5</c:v>
                      </c:pt>
                      <c:pt idx="3772">
                        <c:v>-6.7470910417156908E-5</c:v>
                      </c:pt>
                      <c:pt idx="3773">
                        <c:v>-6.8382805209602401E-5</c:v>
                      </c:pt>
                      <c:pt idx="3774">
                        <c:v>-6.9204821736571756E-5</c:v>
                      </c:pt>
                      <c:pt idx="3775">
                        <c:v>-6.9973053496552012E-5</c:v>
                      </c:pt>
                      <c:pt idx="3776">
                        <c:v>-7.0742570345246449E-5</c:v>
                      </c:pt>
                      <c:pt idx="3777">
                        <c:v>-7.1443285153016529E-5</c:v>
                      </c:pt>
                      <c:pt idx="3778">
                        <c:v>-7.2019560739016935E-5</c:v>
                      </c:pt>
                      <c:pt idx="3779">
                        <c:v>-7.2574568173972714E-5</c:v>
                      </c:pt>
                      <c:pt idx="3780">
                        <c:v>-7.3036023918578513E-5</c:v>
                      </c:pt>
                      <c:pt idx="3781">
                        <c:v>-7.3403774073487737E-5</c:v>
                      </c:pt>
                      <c:pt idx="3782">
                        <c:v>-7.3724862835758328E-5</c:v>
                      </c:pt>
                      <c:pt idx="3783">
                        <c:v>-7.3808244970046224E-5</c:v>
                      </c:pt>
                      <c:pt idx="3784">
                        <c:v>-7.3968381606199704E-5</c:v>
                      </c:pt>
                      <c:pt idx="3785">
                        <c:v>-7.4120160253090937E-5</c:v>
                      </c:pt>
                      <c:pt idx="3786">
                        <c:v>-7.4239943391780336E-5</c:v>
                      </c:pt>
                      <c:pt idx="3787">
                        <c:v>-7.4233859922832667E-5</c:v>
                      </c:pt>
                      <c:pt idx="3788">
                        <c:v>-7.4247908399487775E-5</c:v>
                      </c:pt>
                      <c:pt idx="3789">
                        <c:v>-7.3949983501223312E-5</c:v>
                      </c:pt>
                      <c:pt idx="3790">
                        <c:v>-7.3477395407073269E-5</c:v>
                      </c:pt>
                      <c:pt idx="3791">
                        <c:v>-7.2902855378025586E-5</c:v>
                      </c:pt>
                      <c:pt idx="3792">
                        <c:v>-7.2292983364526518E-5</c:v>
                      </c:pt>
                      <c:pt idx="3793">
                        <c:v>-7.1663627910968224E-5</c:v>
                      </c:pt>
                      <c:pt idx="3794">
                        <c:v>-7.1113435140310037E-5</c:v>
                      </c:pt>
                      <c:pt idx="3795">
                        <c:v>-7.045604798340042E-5</c:v>
                      </c:pt>
                      <c:pt idx="3796">
                        <c:v>-6.9768278742279895E-5</c:v>
                      </c:pt>
                      <c:pt idx="3797">
                        <c:v>-6.9100858572075562E-5</c:v>
                      </c:pt>
                      <c:pt idx="3798">
                        <c:v>-6.8443536463394495E-5</c:v>
                      </c:pt>
                      <c:pt idx="3799">
                        <c:v>-6.7753492216943474E-5</c:v>
                      </c:pt>
                      <c:pt idx="3800">
                        <c:v>-6.7209936500918412E-5</c:v>
                      </c:pt>
                      <c:pt idx="3801">
                        <c:v>-6.6796610007541145E-5</c:v>
                      </c:pt>
                      <c:pt idx="3802">
                        <c:v>-6.6397269352567209E-5</c:v>
                      </c:pt>
                      <c:pt idx="3803">
                        <c:v>-6.6018627654846924E-5</c:v>
                      </c:pt>
                      <c:pt idx="3804">
                        <c:v>-6.5765934117341615E-5</c:v>
                      </c:pt>
                      <c:pt idx="3805">
                        <c:v>-6.5537014565166191E-5</c:v>
                      </c:pt>
                      <c:pt idx="3806">
                        <c:v>-6.5529505251484858E-5</c:v>
                      </c:pt>
                      <c:pt idx="3807">
                        <c:v>-6.5615369714478041E-5</c:v>
                      </c:pt>
                      <c:pt idx="3808">
                        <c:v>-6.5702567293548565E-5</c:v>
                      </c:pt>
                      <c:pt idx="3809">
                        <c:v>-6.5865579652700344E-5</c:v>
                      </c:pt>
                      <c:pt idx="3810">
                        <c:v>-6.6115011997573846E-5</c:v>
                      </c:pt>
                      <c:pt idx="3811">
                        <c:v>-6.6409748747077733E-5</c:v>
                      </c:pt>
                      <c:pt idx="3812">
                        <c:v>-6.6887002949552452E-5</c:v>
                      </c:pt>
                      <c:pt idx="3813">
                        <c:v>-6.7552037770501197E-5</c:v>
                      </c:pt>
                      <c:pt idx="3814">
                        <c:v>-6.8378718203158459E-5</c:v>
                      </c:pt>
                      <c:pt idx="3815">
                        <c:v>-6.9314718696650648E-5</c:v>
                      </c:pt>
                      <c:pt idx="3816">
                        <c:v>-7.0350744491235739E-5</c:v>
                      </c:pt>
                      <c:pt idx="3817">
                        <c:v>-7.1427754984246025E-5</c:v>
                      </c:pt>
                      <c:pt idx="3818">
                        <c:v>-7.2556146197281143E-5</c:v>
                      </c:pt>
                      <c:pt idx="3819">
                        <c:v>-7.3840475717438692E-5</c:v>
                      </c:pt>
                      <c:pt idx="3820">
                        <c:v>-7.5008580688064512E-5</c:v>
                      </c:pt>
                      <c:pt idx="3821">
                        <c:v>-7.6172952810521158E-5</c:v>
                      </c:pt>
                      <c:pt idx="3822">
                        <c:v>-7.7392413611527332E-5</c:v>
                      </c:pt>
                      <c:pt idx="3823">
                        <c:v>-7.8643252519426267E-5</c:v>
                      </c:pt>
                      <c:pt idx="3824">
                        <c:v>-7.9977369217170872E-5</c:v>
                      </c:pt>
                      <c:pt idx="3825">
                        <c:v>-8.1350222583999801E-5</c:v>
                      </c:pt>
                      <c:pt idx="3826">
                        <c:v>-8.2702102886874742E-5</c:v>
                      </c:pt>
                      <c:pt idx="3827">
                        <c:v>-8.4182591557177417E-5</c:v>
                      </c:pt>
                      <c:pt idx="3828">
                        <c:v>-8.5581383369226981E-5</c:v>
                      </c:pt>
                      <c:pt idx="3829">
                        <c:v>-8.6894985260206088E-5</c:v>
                      </c:pt>
                      <c:pt idx="3830">
                        <c:v>-8.8067778300366452E-5</c:v>
                      </c:pt>
                      <c:pt idx="3831">
                        <c:v>-8.9321396225390572E-5</c:v>
                      </c:pt>
                      <c:pt idx="3832">
                        <c:v>-9.0669025839307008E-5</c:v>
                      </c:pt>
                      <c:pt idx="3833">
                        <c:v>-9.2115496911379552E-5</c:v>
                      </c:pt>
                      <c:pt idx="3834">
                        <c:v>-9.3365175360883432E-5</c:v>
                      </c:pt>
                      <c:pt idx="3835">
                        <c:v>-9.4904901946224018E-5</c:v>
                      </c:pt>
                      <c:pt idx="3836">
                        <c:v>-9.6401994867708805E-5</c:v>
                      </c:pt>
                      <c:pt idx="3837">
                        <c:v>-9.7688248808678105E-5</c:v>
                      </c:pt>
                      <c:pt idx="3838">
                        <c:v>-9.9171646275835571E-5</c:v>
                      </c:pt>
                      <c:pt idx="3839">
                        <c:v>-1.0067702210728428E-4</c:v>
                      </c:pt>
                      <c:pt idx="3840">
                        <c:v>-1.0216083246106691E-4</c:v>
                      </c:pt>
                      <c:pt idx="3841">
                        <c:v>-1.0356339398961495E-4</c:v>
                      </c:pt>
                      <c:pt idx="3842">
                        <c:v>-1.0505675226353879E-4</c:v>
                      </c:pt>
                      <c:pt idx="3843">
                        <c:v>-1.0647006821800804E-4</c:v>
                      </c:pt>
                      <c:pt idx="3844">
                        <c:v>-1.0794345446673403E-4</c:v>
                      </c:pt>
                      <c:pt idx="3845">
                        <c:v>-1.0927076458081792E-4</c:v>
                      </c:pt>
                      <c:pt idx="3846">
                        <c:v>-1.1061419909921464E-4</c:v>
                      </c:pt>
                      <c:pt idx="3847">
                        <c:v>-1.1192690950419131E-4</c:v>
                      </c:pt>
                      <c:pt idx="3848">
                        <c:v>-1.1314914804484079E-4</c:v>
                      </c:pt>
                      <c:pt idx="3849">
                        <c:v>-1.1427242344529905E-4</c:v>
                      </c:pt>
                      <c:pt idx="3850">
                        <c:v>-1.1529271294798061E-4</c:v>
                      </c:pt>
                      <c:pt idx="3851">
                        <c:v>-1.1619709432395891E-4</c:v>
                      </c:pt>
                      <c:pt idx="3852">
                        <c:v>-1.1687300150607287E-4</c:v>
                      </c:pt>
                      <c:pt idx="3853">
                        <c:v>-1.1750714793085824E-4</c:v>
                      </c:pt>
                      <c:pt idx="3854">
                        <c:v>-1.1814588598274117E-4</c:v>
                      </c:pt>
                      <c:pt idx="3855">
                        <c:v>-1.1883556478976657E-4</c:v>
                      </c:pt>
                      <c:pt idx="3856">
                        <c:v>-1.1933748161453662E-4</c:v>
                      </c:pt>
                      <c:pt idx="3857">
                        <c:v>-1.1981695843005122E-4</c:v>
                      </c:pt>
                      <c:pt idx="3858">
                        <c:v>-1.2017153663389699E-4</c:v>
                      </c:pt>
                      <c:pt idx="3859">
                        <c:v>-1.2040519076449059E-4</c:v>
                      </c:pt>
                      <c:pt idx="3860">
                        <c:v>-1.2057998199400534E-4</c:v>
                      </c:pt>
                      <c:pt idx="3861">
                        <c:v>-1.2075362073962378E-4</c:v>
                      </c:pt>
                      <c:pt idx="3862">
                        <c:v>-1.2085283869095119E-4</c:v>
                      </c:pt>
                      <c:pt idx="3863">
                        <c:v>-1.209487997017347E-4</c:v>
                      </c:pt>
                      <c:pt idx="3864">
                        <c:v>-1.209824560522159E-4</c:v>
                      </c:pt>
                      <c:pt idx="3865">
                        <c:v>-1.2111949129972047E-4</c:v>
                      </c:pt>
                      <c:pt idx="3866">
                        <c:v>-1.212976385155088E-4</c:v>
                      </c:pt>
                      <c:pt idx="3867">
                        <c:v>-1.2152083768039799E-4</c:v>
                      </c:pt>
                      <c:pt idx="3868">
                        <c:v>-1.2174453316284809E-4</c:v>
                      </c:pt>
                      <c:pt idx="3869">
                        <c:v>-1.2191048942921705E-4</c:v>
                      </c:pt>
                      <c:pt idx="3870">
                        <c:v>-1.2197263961626603E-4</c:v>
                      </c:pt>
                      <c:pt idx="3871">
                        <c:v>-1.2203140799512214E-4</c:v>
                      </c:pt>
                      <c:pt idx="3872">
                        <c:v>-1.2182085393427074E-4</c:v>
                      </c:pt>
                      <c:pt idx="3873">
                        <c:v>-1.2146075050767377E-4</c:v>
                      </c:pt>
                      <c:pt idx="3874">
                        <c:v>-1.211018328822006E-4</c:v>
                      </c:pt>
                      <c:pt idx="3875">
                        <c:v>-1.2065218843886615E-4</c:v>
                      </c:pt>
                      <c:pt idx="3876">
                        <c:v>-1.2026154941534354E-4</c:v>
                      </c:pt>
                      <c:pt idx="3877">
                        <c:v>-1.1987916600302663E-4</c:v>
                      </c:pt>
                      <c:pt idx="3878">
                        <c:v>-1.1940228910366525E-4</c:v>
                      </c:pt>
                      <c:pt idx="3879">
                        <c:v>-1.1891729646883966E-4</c:v>
                      </c:pt>
                      <c:pt idx="3880">
                        <c:v>-1.1835309892797593E-4</c:v>
                      </c:pt>
                      <c:pt idx="3881">
                        <c:v>-1.1766316963094365E-4</c:v>
                      </c:pt>
                      <c:pt idx="3882">
                        <c:v>-1.170110541808228E-4</c:v>
                      </c:pt>
                      <c:pt idx="3883">
                        <c:v>-1.1620162425845627E-4</c:v>
                      </c:pt>
                      <c:pt idx="3884">
                        <c:v>-1.1545244404998772E-4</c:v>
                      </c:pt>
                      <c:pt idx="3885">
                        <c:v>-1.1475346824606282E-4</c:v>
                      </c:pt>
                      <c:pt idx="3886">
                        <c:v>-1.1403652976731771E-4</c:v>
                      </c:pt>
                      <c:pt idx="3887">
                        <c:v>-1.1336605460032384E-4</c:v>
                      </c:pt>
                      <c:pt idx="3888">
                        <c:v>-1.1274545797169038E-4</c:v>
                      </c:pt>
                      <c:pt idx="3889">
                        <c:v>-1.1217880475383209E-4</c:v>
                      </c:pt>
                      <c:pt idx="3890">
                        <c:v>-1.1155271624081884E-4</c:v>
                      </c:pt>
                      <c:pt idx="3891">
                        <c:v>-1.1084111322450635E-4</c:v>
                      </c:pt>
                      <c:pt idx="3892">
                        <c:v>-1.1017216360991036E-4</c:v>
                      </c:pt>
                      <c:pt idx="3893">
                        <c:v>-1.0945747435751157E-4</c:v>
                      </c:pt>
                      <c:pt idx="3894">
                        <c:v>-1.0875277442037236E-4</c:v>
                      </c:pt>
                      <c:pt idx="3895">
                        <c:v>-1.0806651821832542E-4</c:v>
                      </c:pt>
                      <c:pt idx="3896">
                        <c:v>-1.0739603159671418E-4</c:v>
                      </c:pt>
                      <c:pt idx="3897">
                        <c:v>-1.0672044114984108E-4</c:v>
                      </c:pt>
                      <c:pt idx="3898">
                        <c:v>-1.0602552133636918E-4</c:v>
                      </c:pt>
                      <c:pt idx="3899">
                        <c:v>-1.0534772678926335E-4</c:v>
                      </c:pt>
                      <c:pt idx="3900">
                        <c:v>-1.0466168234801218E-4</c:v>
                      </c:pt>
                      <c:pt idx="3901">
                        <c:v>-1.0397437853057863E-4</c:v>
                      </c:pt>
                      <c:pt idx="3902">
                        <c:v>-1.0325883054801192E-4</c:v>
                      </c:pt>
                      <c:pt idx="3903">
                        <c:v>-1.0253898759613039E-4</c:v>
                      </c:pt>
                      <c:pt idx="3904">
                        <c:v>-1.0174391367014176E-4</c:v>
                      </c:pt>
                      <c:pt idx="3905">
                        <c:v>-1.0083954527028093E-4</c:v>
                      </c:pt>
                      <c:pt idx="3906">
                        <c:v>-9.9894595086882741E-5</c:v>
                      </c:pt>
                      <c:pt idx="3907">
                        <c:v>-9.8987957488937128E-5</c:v>
                      </c:pt>
                      <c:pt idx="3908">
                        <c:v>-9.8057906795258253E-5</c:v>
                      </c:pt>
                      <c:pt idx="3909">
                        <c:v>-9.7193940797913602E-5</c:v>
                      </c:pt>
                      <c:pt idx="3910">
                        <c:v>-9.627368617301594E-5</c:v>
                      </c:pt>
                      <c:pt idx="3911">
                        <c:v>-9.5507055367716236E-5</c:v>
                      </c:pt>
                      <c:pt idx="3912">
                        <c:v>-9.4857331101281717E-5</c:v>
                      </c:pt>
                      <c:pt idx="3913">
                        <c:v>-9.4236537900099933E-5</c:v>
                      </c:pt>
                      <c:pt idx="3914">
                        <c:v>-9.3660218540334559E-5</c:v>
                      </c:pt>
                      <c:pt idx="3915">
                        <c:v>-9.3178433863976438E-5</c:v>
                      </c:pt>
                      <c:pt idx="3916">
                        <c:v>-9.2704403626357352E-5</c:v>
                      </c:pt>
                      <c:pt idx="3917">
                        <c:v>-9.2315896362555632E-5</c:v>
                      </c:pt>
                      <c:pt idx="3918">
                        <c:v>-9.1935468573021712E-5</c:v>
                      </c:pt>
                      <c:pt idx="3919">
                        <c:v>-9.1655132426688446E-5</c:v>
                      </c:pt>
                      <c:pt idx="3920">
                        <c:v>-9.1466632823256573E-5</c:v>
                      </c:pt>
                      <c:pt idx="3921">
                        <c:v>-9.1282635136885899E-5</c:v>
                      </c:pt>
                      <c:pt idx="3922">
                        <c:v>-9.1139751508811963E-5</c:v>
                      </c:pt>
                      <c:pt idx="3923">
                        <c:v>-9.0977747415541791E-5</c:v>
                      </c:pt>
                      <c:pt idx="3924">
                        <c:v>-9.0806136861054862E-5</c:v>
                      </c:pt>
                      <c:pt idx="3925">
                        <c:v>-9.0603873944002927E-5</c:v>
                      </c:pt>
                      <c:pt idx="3926">
                        <c:v>-9.0347516806432346E-5</c:v>
                      </c:pt>
                      <c:pt idx="3927">
                        <c:v>-9.0056275632205909E-5</c:v>
                      </c:pt>
                      <c:pt idx="3928">
                        <c:v>-8.9692536974012247E-5</c:v>
                      </c:pt>
                      <c:pt idx="3929">
                        <c:v>-8.9346457528177692E-5</c:v>
                      </c:pt>
                      <c:pt idx="3930">
                        <c:v>-8.9043741091683593E-5</c:v>
                      </c:pt>
                      <c:pt idx="3931">
                        <c:v>-8.8857491640831717E-5</c:v>
                      </c:pt>
                      <c:pt idx="3932">
                        <c:v>-8.8746090436907739E-5</c:v>
                      </c:pt>
                      <c:pt idx="3933">
                        <c:v>-8.8630082404477729E-5</c:v>
                      </c:pt>
                      <c:pt idx="3934">
                        <c:v>-8.8573894539196494E-5</c:v>
                      </c:pt>
                      <c:pt idx="3935">
                        <c:v>-8.8564753595519891E-5</c:v>
                      </c:pt>
                      <c:pt idx="3936">
                        <c:v>-8.8569270302114389E-5</c:v>
                      </c:pt>
                      <c:pt idx="3937">
                        <c:v>-8.8590276135063902E-5</c:v>
                      </c:pt>
                      <c:pt idx="3938">
                        <c:v>-8.8707056891912937E-5</c:v>
                      </c:pt>
                      <c:pt idx="3939">
                        <c:v>-8.8742721709257486E-5</c:v>
                      </c:pt>
                      <c:pt idx="3940">
                        <c:v>-8.8898438761958611E-5</c:v>
                      </c:pt>
                      <c:pt idx="3941">
                        <c:v>-8.8963544250215162E-5</c:v>
                      </c:pt>
                      <c:pt idx="3942">
                        <c:v>-8.9121235215632104E-5</c:v>
                      </c:pt>
                      <c:pt idx="3943">
                        <c:v>-8.9284391828613834E-5</c:v>
                      </c:pt>
                      <c:pt idx="3944">
                        <c:v>-8.940969898830239E-5</c:v>
                      </c:pt>
                      <c:pt idx="3945">
                        <c:v>-8.9545424856382535E-5</c:v>
                      </c:pt>
                      <c:pt idx="3946">
                        <c:v>-8.9684180914888949E-5</c:v>
                      </c:pt>
                      <c:pt idx="3947">
                        <c:v>-8.9816653697524993E-5</c:v>
                      </c:pt>
                      <c:pt idx="3948">
                        <c:v>-8.997065550439353E-5</c:v>
                      </c:pt>
                      <c:pt idx="3949">
                        <c:v>-9.0169285217077207E-5</c:v>
                      </c:pt>
                      <c:pt idx="3950">
                        <c:v>-9.0471059603149627E-5</c:v>
                      </c:pt>
                      <c:pt idx="3951">
                        <c:v>-9.0839385376153151E-5</c:v>
                      </c:pt>
                      <c:pt idx="3952">
                        <c:v>-9.1310525474711532E-5</c:v>
                      </c:pt>
                      <c:pt idx="3953">
                        <c:v>-9.1908201574713764E-5</c:v>
                      </c:pt>
                      <c:pt idx="3954">
                        <c:v>-9.2575703328564619E-5</c:v>
                      </c:pt>
                      <c:pt idx="3955">
                        <c:v>-9.329495283154441E-5</c:v>
                      </c:pt>
                      <c:pt idx="3956">
                        <c:v>-9.4114568880343196E-5</c:v>
                      </c:pt>
                      <c:pt idx="3957">
                        <c:v>-9.5018237054013318E-5</c:v>
                      </c:pt>
                      <c:pt idx="3958">
                        <c:v>-9.5950189036826395E-5</c:v>
                      </c:pt>
                      <c:pt idx="3959">
                        <c:v>-9.6863848790098615E-5</c:v>
                      </c:pt>
                      <c:pt idx="3960">
                        <c:v>-9.7687724695692292E-5</c:v>
                      </c:pt>
                      <c:pt idx="3961">
                        <c:v>-9.8334969998111534E-5</c:v>
                      </c:pt>
                      <c:pt idx="3962">
                        <c:v>-9.8912627487870967E-5</c:v>
                      </c:pt>
                      <c:pt idx="3963">
                        <c:v>-9.9340176106329871E-5</c:v>
                      </c:pt>
                      <c:pt idx="3964">
                        <c:v>-9.9690137822128916E-5</c:v>
                      </c:pt>
                      <c:pt idx="3965">
                        <c:v>-9.9915852946010528E-5</c:v>
                      </c:pt>
                      <c:pt idx="3966">
                        <c:v>-1.0009645488602194E-4</c:v>
                      </c:pt>
                      <c:pt idx="3967">
                        <c:v>-1.0020405738468493E-4</c:v>
                      </c:pt>
                      <c:pt idx="3968">
                        <c:v>-1.0029670009846971E-4</c:v>
                      </c:pt>
                      <c:pt idx="3969">
                        <c:v>-1.0032860181671928E-4</c:v>
                      </c:pt>
                      <c:pt idx="3970">
                        <c:v>-1.0039535967911037E-4</c:v>
                      </c:pt>
                      <c:pt idx="3971">
                        <c:v>-1.0053462547251295E-4</c:v>
                      </c:pt>
                      <c:pt idx="3972">
                        <c:v>-1.0068310421201682E-4</c:v>
                      </c:pt>
                      <c:pt idx="3973">
                        <c:v>-1.0086283987110323E-4</c:v>
                      </c:pt>
                      <c:pt idx="3974">
                        <c:v>-1.0109001036721976E-4</c:v>
                      </c:pt>
                      <c:pt idx="3975">
                        <c:v>-1.0145866357753015E-4</c:v>
                      </c:pt>
                      <c:pt idx="3976">
                        <c:v>-1.0183394904948945E-4</c:v>
                      </c:pt>
                      <c:pt idx="3977">
                        <c:v>-1.0225612020158419E-4</c:v>
                      </c:pt>
                      <c:pt idx="3978">
                        <c:v>-1.0286128958493084E-4</c:v>
                      </c:pt>
                      <c:pt idx="3979">
                        <c:v>-1.0345577328149552E-4</c:v>
                      </c:pt>
                      <c:pt idx="3980">
                        <c:v>-1.0409445938360014E-4</c:v>
                      </c:pt>
                      <c:pt idx="3981">
                        <c:v>-1.0476332108733578E-4</c:v>
                      </c:pt>
                      <c:pt idx="3982">
                        <c:v>-1.0545431852555047E-4</c:v>
                      </c:pt>
                      <c:pt idx="3983">
                        <c:v>-1.0625381717685056E-4</c:v>
                      </c:pt>
                      <c:pt idx="3984">
                        <c:v>-1.0700595774618337E-4</c:v>
                      </c:pt>
                      <c:pt idx="3985">
                        <c:v>-1.0775664263388941E-4</c:v>
                      </c:pt>
                      <c:pt idx="3986">
                        <c:v>-1.0844368412244011E-4</c:v>
                      </c:pt>
                      <c:pt idx="3987">
                        <c:v>-1.0922090626339232E-4</c:v>
                      </c:pt>
                      <c:pt idx="3988">
                        <c:v>-1.0996558890893942E-4</c:v>
                      </c:pt>
                      <c:pt idx="3989">
                        <c:v>-1.1056580423726292E-4</c:v>
                      </c:pt>
                      <c:pt idx="3990">
                        <c:v>-1.111218125923099E-4</c:v>
                      </c:pt>
                      <c:pt idx="3991">
                        <c:v>-1.1168317871448038E-4</c:v>
                      </c:pt>
                      <c:pt idx="3992">
                        <c:v>-1.1233118359195038E-4</c:v>
                      </c:pt>
                      <c:pt idx="3993">
                        <c:v>-1.1294270227180106E-4</c:v>
                      </c:pt>
                      <c:pt idx="3994">
                        <c:v>-1.1350383089798978E-4</c:v>
                      </c:pt>
                      <c:pt idx="3995">
                        <c:v>-1.1405003451718512E-4</c:v>
                      </c:pt>
                      <c:pt idx="3996">
                        <c:v>-1.1446846621902576E-4</c:v>
                      </c:pt>
                      <c:pt idx="3997">
                        <c:v>-1.1488038059590673E-4</c:v>
                      </c:pt>
                      <c:pt idx="3998">
                        <c:v>-1.1516197989736088E-4</c:v>
                      </c:pt>
                      <c:pt idx="3999">
                        <c:v>-1.1538738700420579E-4</c:v>
                      </c:pt>
                      <c:pt idx="4000">
                        <c:v>-1.1559682339270339E-4</c:v>
                      </c:pt>
                      <c:pt idx="4001">
                        <c:v>-1.1581899221571976E-4</c:v>
                      </c:pt>
                      <c:pt idx="4002">
                        <c:v>-1.1600724414711312E-4</c:v>
                      </c:pt>
                      <c:pt idx="4003">
                        <c:v>-1.1615008403939487E-4</c:v>
                      </c:pt>
                      <c:pt idx="4004">
                        <c:v>-1.1638902357761375E-4</c:v>
                      </c:pt>
                      <c:pt idx="4005">
                        <c:v>-1.1656468135623626E-4</c:v>
                      </c:pt>
                      <c:pt idx="4006">
                        <c:v>-1.1681174825994507E-4</c:v>
                      </c:pt>
                      <c:pt idx="4007">
                        <c:v>-1.1698382381114101E-4</c:v>
                      </c:pt>
                      <c:pt idx="4008">
                        <c:v>-1.171094007212326E-4</c:v>
                      </c:pt>
                      <c:pt idx="4009">
                        <c:v>-1.1714365211482487E-4</c:v>
                      </c:pt>
                      <c:pt idx="4010">
                        <c:v>-1.1709365526300295E-4</c:v>
                      </c:pt>
                      <c:pt idx="4011">
                        <c:v>-1.1695260363172967E-4</c:v>
                      </c:pt>
                      <c:pt idx="4012">
                        <c:v>-1.1673511722850289E-4</c:v>
                      </c:pt>
                      <c:pt idx="4013">
                        <c:v>-1.1644001357826878E-4</c:v>
                      </c:pt>
                      <c:pt idx="4014">
                        <c:v>-1.1620188224226105E-4</c:v>
                      </c:pt>
                      <c:pt idx="4015">
                        <c:v>-1.1586588306382058E-4</c:v>
                      </c:pt>
                      <c:pt idx="4016">
                        <c:v>-1.1546216636333966E-4</c:v>
                      </c:pt>
                      <c:pt idx="4017">
                        <c:v>-1.149263222767109E-4</c:v>
                      </c:pt>
                      <c:pt idx="4018">
                        <c:v>-1.143331936930329E-4</c:v>
                      </c:pt>
                      <c:pt idx="4019">
                        <c:v>-1.1368434100709897E-4</c:v>
                      </c:pt>
                      <c:pt idx="4020">
                        <c:v>-1.1296628894476189E-4</c:v>
                      </c:pt>
                      <c:pt idx="4021">
                        <c:v>-1.121911790731402E-4</c:v>
                      </c:pt>
                      <c:pt idx="4022">
                        <c:v>-1.1137915466796377E-4</c:v>
                      </c:pt>
                      <c:pt idx="4023">
                        <c:v>-1.1056204143353575E-4</c:v>
                      </c:pt>
                      <c:pt idx="4024">
                        <c:v>-1.0967196910728602E-4</c:v>
                      </c:pt>
                      <c:pt idx="4025">
                        <c:v>-1.0873381215666565E-4</c:v>
                      </c:pt>
                      <c:pt idx="4026">
                        <c:v>-1.0779313420702984E-4</c:v>
                      </c:pt>
                      <c:pt idx="4027">
                        <c:v>-1.0692811363190375E-4</c:v>
                      </c:pt>
                      <c:pt idx="4028">
                        <c:v>-1.0614188431112549E-4</c:v>
                      </c:pt>
                      <c:pt idx="4029">
                        <c:v>-1.0550170463423137E-4</c:v>
                      </c:pt>
                      <c:pt idx="4030">
                        <c:v>-1.05033336279717E-4</c:v>
                      </c:pt>
                      <c:pt idx="4031">
                        <c:v>-1.046436539265664E-4</c:v>
                      </c:pt>
                      <c:pt idx="4032">
                        <c:v>-1.0439408519318995E-4</c:v>
                      </c:pt>
                      <c:pt idx="4033">
                        <c:v>-1.0418024573206196E-4</c:v>
                      </c:pt>
                      <c:pt idx="4034">
                        <c:v>-1.0404012673115708E-4</c:v>
                      </c:pt>
                      <c:pt idx="4035">
                        <c:v>-1.0394334765149748E-4</c:v>
                      </c:pt>
                      <c:pt idx="4036">
                        <c:v>-1.0388821040360973E-4</c:v>
                      </c:pt>
                      <c:pt idx="4037">
                        <c:v>-1.0393012506848363E-4</c:v>
                      </c:pt>
                      <c:pt idx="4038">
                        <c:v>-1.0403993450217654E-4</c:v>
                      </c:pt>
                      <c:pt idx="4039">
                        <c:v>-1.04223433680216E-4</c:v>
                      </c:pt>
                      <c:pt idx="4040">
                        <c:v>-1.0446579794190591E-4</c:v>
                      </c:pt>
                      <c:pt idx="4041">
                        <c:v>-1.0473125452171358E-4</c:v>
                      </c:pt>
                      <c:pt idx="4042">
                        <c:v>-1.0495308586815462E-4</c:v>
                      </c:pt>
                      <c:pt idx="4043">
                        <c:v>-1.0511294412135539E-4</c:v>
                      </c:pt>
                      <c:pt idx="4044">
                        <c:v>-1.0523109539271965E-4</c:v>
                      </c:pt>
                      <c:pt idx="4045">
                        <c:v>-1.053297514505223E-4</c:v>
                      </c:pt>
                      <c:pt idx="4046">
                        <c:v>-1.0544005380709625E-4</c:v>
                      </c:pt>
                      <c:pt idx="4047">
                        <c:v>-1.0554122985418371E-4</c:v>
                      </c:pt>
                      <c:pt idx="4048">
                        <c:v>-1.0570063057146296E-4</c:v>
                      </c:pt>
                      <c:pt idx="4049">
                        <c:v>-1.0584718205643666E-4</c:v>
                      </c:pt>
                      <c:pt idx="4050">
                        <c:v>-1.0605080325321851E-4</c:v>
                      </c:pt>
                      <c:pt idx="4051">
                        <c:v>-1.0625936347816036E-4</c:v>
                      </c:pt>
                      <c:pt idx="4052">
                        <c:v>-1.0647656895533719E-4</c:v>
                      </c:pt>
                      <c:pt idx="4053">
                        <c:v>-1.0670087028523195E-4</c:v>
                      </c:pt>
                      <c:pt idx="4054">
                        <c:v>-1.0691246894285001E-4</c:v>
                      </c:pt>
                      <c:pt idx="4055">
                        <c:v>-1.0706127369525015E-4</c:v>
                      </c:pt>
                      <c:pt idx="4056">
                        <c:v>-1.0703504753008895E-4</c:v>
                      </c:pt>
                      <c:pt idx="4057">
                        <c:v>-1.068917203383491E-4</c:v>
                      </c:pt>
                      <c:pt idx="4058">
                        <c:v>-1.0671813163890783E-4</c:v>
                      </c:pt>
                      <c:pt idx="4059">
                        <c:v>-1.0648262206418731E-4</c:v>
                      </c:pt>
                      <c:pt idx="4060">
                        <c:v>-1.0621789490926189E-4</c:v>
                      </c:pt>
                      <c:pt idx="4061">
                        <c:v>-1.05978720505539E-4</c:v>
                      </c:pt>
                      <c:pt idx="4062">
                        <c:v>-1.0580534845480965E-4</c:v>
                      </c:pt>
                      <c:pt idx="4063">
                        <c:v>-1.0565236679390778E-4</c:v>
                      </c:pt>
                      <c:pt idx="4064">
                        <c:v>-1.0553747292178129E-4</c:v>
                      </c:pt>
                      <c:pt idx="4065">
                        <c:v>-1.0538314377102754E-4</c:v>
                      </c:pt>
                      <c:pt idx="4066">
                        <c:v>-1.051883466251807E-4</c:v>
                      </c:pt>
                      <c:pt idx="4067">
                        <c:v>-1.0502208178448142E-4</c:v>
                      </c:pt>
                      <c:pt idx="4068">
                        <c:v>-1.0480624133022284E-4</c:v>
                      </c:pt>
                      <c:pt idx="4069">
                        <c:v>-1.0467545100651624E-4</c:v>
                      </c:pt>
                      <c:pt idx="4070">
                        <c:v>-1.0458874343936826E-4</c:v>
                      </c:pt>
                      <c:pt idx="4071">
                        <c:v>-1.0457513838160786E-4</c:v>
                      </c:pt>
                      <c:pt idx="4072">
                        <c:v>-1.044932910305545E-4</c:v>
                      </c:pt>
                      <c:pt idx="4073">
                        <c:v>-1.044115923824028E-4</c:v>
                      </c:pt>
                      <c:pt idx="4074">
                        <c:v>-1.0425417566975192E-4</c:v>
                      </c:pt>
                      <c:pt idx="4075">
                        <c:v>-1.0412032899323931E-4</c:v>
                      </c:pt>
                      <c:pt idx="4076">
                        <c:v>-1.0395125994198816E-4</c:v>
                      </c:pt>
                      <c:pt idx="4077">
                        <c:v>-1.0371074596724749E-4</c:v>
                      </c:pt>
                      <c:pt idx="4078">
                        <c:v>-1.03420766630314E-4</c:v>
                      </c:pt>
                      <c:pt idx="4079">
                        <c:v>-1.0307110049158388E-4</c:v>
                      </c:pt>
                      <c:pt idx="4080">
                        <c:v>-1.0267818139789601E-4</c:v>
                      </c:pt>
                      <c:pt idx="4081">
                        <c:v>-1.0228507365027816E-4</c:v>
                      </c:pt>
                      <c:pt idx="4082">
                        <c:v>-1.0182697844306947E-4</c:v>
                      </c:pt>
                      <c:pt idx="4083">
                        <c:v>-1.0141721924950265E-4</c:v>
                      </c:pt>
                      <c:pt idx="4084">
                        <c:v>-1.0098149342024401E-4</c:v>
                      </c:pt>
                      <c:pt idx="4085">
                        <c:v>-1.0055561092422213E-4</c:v>
                      </c:pt>
                      <c:pt idx="4086">
                        <c:v>-1.0009239875424981E-4</c:v>
                      </c:pt>
                      <c:pt idx="4087">
                        <c:v>-9.9665509508452588E-5</c:v>
                      </c:pt>
                      <c:pt idx="4088">
                        <c:v>-9.9263379380679E-5</c:v>
                      </c:pt>
                      <c:pt idx="4089">
                        <c:v>-9.8944733843137197E-5</c:v>
                      </c:pt>
                      <c:pt idx="4090">
                        <c:v>-9.8637360916434256E-5</c:v>
                      </c:pt>
                      <c:pt idx="4091">
                        <c:v>-9.8363954187493836E-5</c:v>
                      </c:pt>
                      <c:pt idx="4092">
                        <c:v>-9.8012580050121754E-5</c:v>
                      </c:pt>
                      <c:pt idx="4093">
                        <c:v>-9.7635203630545744E-5</c:v>
                      </c:pt>
                      <c:pt idx="4094">
                        <c:v>-9.7324049217509739E-5</c:v>
                      </c:pt>
                      <c:pt idx="4095">
                        <c:v>-9.7107526040568476E-5</c:v>
                      </c:pt>
                      <c:pt idx="4096">
                        <c:v>-9.6953438693980561E-5</c:v>
                      </c:pt>
                      <c:pt idx="4097">
                        <c:v>-9.6833729819685073E-5</c:v>
                      </c:pt>
                      <c:pt idx="4098">
                        <c:v>-9.6756290218170466E-5</c:v>
                      </c:pt>
                      <c:pt idx="4099">
                        <c:v>-9.6703714213105228E-5</c:v>
                      </c:pt>
                      <c:pt idx="4100">
                        <c:v>-9.6719585189267629E-5</c:v>
                      </c:pt>
                      <c:pt idx="4101">
                        <c:v>-9.6783852995061952E-5</c:v>
                      </c:pt>
                      <c:pt idx="4102">
                        <c:v>-9.6815016170863667E-5</c:v>
                      </c:pt>
                      <c:pt idx="4103">
                        <c:v>-9.6853891222453207E-5</c:v>
                      </c:pt>
                      <c:pt idx="4104">
                        <c:v>-9.6817988248271131E-5</c:v>
                      </c:pt>
                      <c:pt idx="4105">
                        <c:v>-9.6767940617354327E-5</c:v>
                      </c:pt>
                      <c:pt idx="4106">
                        <c:v>-9.6678778135040613E-5</c:v>
                      </c:pt>
                      <c:pt idx="4107">
                        <c:v>-9.656270462157871E-5</c:v>
                      </c:pt>
                      <c:pt idx="4108">
                        <c:v>-9.6502955142694502E-5</c:v>
                      </c:pt>
                      <c:pt idx="4109">
                        <c:v>-9.6412753292206483E-5</c:v>
                      </c:pt>
                      <c:pt idx="4110">
                        <c:v>-9.637698194439602E-5</c:v>
                      </c:pt>
                      <c:pt idx="4111">
                        <c:v>-9.6357450129609041E-5</c:v>
                      </c:pt>
                      <c:pt idx="4112">
                        <c:v>-9.6393827681937714E-5</c:v>
                      </c:pt>
                      <c:pt idx="4113">
                        <c:v>-9.6370369378319924E-5</c:v>
                      </c:pt>
                      <c:pt idx="4114">
                        <c:v>-9.642401243349752E-5</c:v>
                      </c:pt>
                      <c:pt idx="4115">
                        <c:v>-9.64577550136807E-5</c:v>
                      </c:pt>
                      <c:pt idx="4116">
                        <c:v>-9.6561220482376808E-5</c:v>
                      </c:pt>
                      <c:pt idx="4117">
                        <c:v>-9.6613259742251299E-5</c:v>
                      </c:pt>
                      <c:pt idx="4118">
                        <c:v>-9.6624428292149198E-5</c:v>
                      </c:pt>
                      <c:pt idx="4119">
                        <c:v>-9.6653195462585012E-5</c:v>
                      </c:pt>
                      <c:pt idx="4120">
                        <c:v>-9.6634247856801418E-5</c:v>
                      </c:pt>
                      <c:pt idx="4121">
                        <c:v>-9.6559965794969249E-5</c:v>
                      </c:pt>
                      <c:pt idx="4122">
                        <c:v>-9.6472739294667349E-5</c:v>
                      </c:pt>
                      <c:pt idx="4123">
                        <c:v>-9.6353047534874668E-5</c:v>
                      </c:pt>
                      <c:pt idx="4124">
                        <c:v>-9.6239953679567173E-5</c:v>
                      </c:pt>
                      <c:pt idx="4125">
                        <c:v>-9.6146068518122515E-5</c:v>
                      </c:pt>
                      <c:pt idx="4126">
                        <c:v>-9.6108527784146623E-5</c:v>
                      </c:pt>
                      <c:pt idx="4127">
                        <c:v>-9.5996513768657142E-5</c:v>
                      </c:pt>
                      <c:pt idx="4128">
                        <c:v>-9.5830784568917547E-5</c:v>
                      </c:pt>
                      <c:pt idx="4129">
                        <c:v>-9.564114450428808E-5</c:v>
                      </c:pt>
                      <c:pt idx="4130">
                        <c:v>-9.5395956483617994E-5</c:v>
                      </c:pt>
                      <c:pt idx="4131">
                        <c:v>-9.5155796892831216E-5</c:v>
                      </c:pt>
                      <c:pt idx="4132">
                        <c:v>-9.5021450660715502E-5</c:v>
                      </c:pt>
                      <c:pt idx="4133">
                        <c:v>-9.4903251404707446E-5</c:v>
                      </c:pt>
                      <c:pt idx="4134">
                        <c:v>-9.4768896341979479E-5</c:v>
                      </c:pt>
                      <c:pt idx="4135">
                        <c:v>-9.4702845361155388E-5</c:v>
                      </c:pt>
                      <c:pt idx="4136">
                        <c:v>-9.464366836653266E-5</c:v>
                      </c:pt>
                      <c:pt idx="4137">
                        <c:v>-9.4589578539421053E-5</c:v>
                      </c:pt>
                      <c:pt idx="4138">
                        <c:v>-9.4557362652976574E-5</c:v>
                      </c:pt>
                      <c:pt idx="4139">
                        <c:v>-9.4531134257777794E-5</c:v>
                      </c:pt>
                      <c:pt idx="4140">
                        <c:v>-9.445819237431206E-5</c:v>
                      </c:pt>
                      <c:pt idx="4141">
                        <c:v>-9.4383215295679431E-5</c:v>
                      </c:pt>
                      <c:pt idx="4142">
                        <c:v>-9.4361150478596164E-5</c:v>
                      </c:pt>
                      <c:pt idx="4143">
                        <c:v>-9.4319991308425621E-5</c:v>
                      </c:pt>
                      <c:pt idx="4144">
                        <c:v>-9.4216441612012713E-5</c:v>
                      </c:pt>
                      <c:pt idx="4145">
                        <c:v>-9.4117490526451875E-5</c:v>
                      </c:pt>
                      <c:pt idx="4146">
                        <c:v>-9.3958731767217104E-5</c:v>
                      </c:pt>
                      <c:pt idx="4147">
                        <c:v>-9.3773808853227599E-5</c:v>
                      </c:pt>
                      <c:pt idx="4148">
                        <c:v>-9.3652406420301307E-5</c:v>
                      </c:pt>
                      <c:pt idx="4149">
                        <c:v>-9.355844318100352E-5</c:v>
                      </c:pt>
                      <c:pt idx="4150">
                        <c:v>-9.347662018236618E-5</c:v>
                      </c:pt>
                      <c:pt idx="4151">
                        <c:v>-9.3417305682927189E-5</c:v>
                      </c:pt>
                      <c:pt idx="4152">
                        <c:v>-9.3310562706682315E-5</c:v>
                      </c:pt>
                      <c:pt idx="4153">
                        <c:v>-9.3267795674022288E-5</c:v>
                      </c:pt>
                      <c:pt idx="4154">
                        <c:v>-9.3237166158554772E-5</c:v>
                      </c:pt>
                      <c:pt idx="4155">
                        <c:v>-9.3201286351865469E-5</c:v>
                      </c:pt>
                      <c:pt idx="4156">
                        <c:v>-9.3203649335371668E-5</c:v>
                      </c:pt>
                      <c:pt idx="4157">
                        <c:v>-9.3140471725607042E-5</c:v>
                      </c:pt>
                      <c:pt idx="4158">
                        <c:v>-9.3072519248093002E-5</c:v>
                      </c:pt>
                      <c:pt idx="4159">
                        <c:v>-9.3068458153537932E-5</c:v>
                      </c:pt>
                      <c:pt idx="4160">
                        <c:v>-9.3073321948135206E-5</c:v>
                      </c:pt>
                      <c:pt idx="4161">
                        <c:v>-9.3070339106524479E-5</c:v>
                      </c:pt>
                      <c:pt idx="4162">
                        <c:v>-9.3016492914902137E-5</c:v>
                      </c:pt>
                      <c:pt idx="4163">
                        <c:v>-9.2974215364271834E-5</c:v>
                      </c:pt>
                      <c:pt idx="4164">
                        <c:v>-9.2891268377070339E-5</c:v>
                      </c:pt>
                      <c:pt idx="4165">
                        <c:v>-9.2790976721548812E-5</c:v>
                      </c:pt>
                      <c:pt idx="4166">
                        <c:v>-9.2608902951987586E-5</c:v>
                      </c:pt>
                      <c:pt idx="4167">
                        <c:v>-9.2374301350358506E-5</c:v>
                      </c:pt>
                      <c:pt idx="4168">
                        <c:v>-9.2172876256656412E-5</c:v>
                      </c:pt>
                      <c:pt idx="4169">
                        <c:v>-9.1937211870379664E-5</c:v>
                      </c:pt>
                      <c:pt idx="4170">
                        <c:v>-9.1711609521975362E-5</c:v>
                      </c:pt>
                      <c:pt idx="4171">
                        <c:v>-9.14020356051395E-5</c:v>
                      </c:pt>
                      <c:pt idx="4172">
                        <c:v>-9.1072336921497332E-5</c:v>
                      </c:pt>
                      <c:pt idx="4173">
                        <c:v>-9.0733416146571697E-5</c:v>
                      </c:pt>
                      <c:pt idx="4174">
                        <c:v>-9.0292744001832102E-5</c:v>
                      </c:pt>
                      <c:pt idx="4175">
                        <c:v>-8.9843847561776378E-5</c:v>
                      </c:pt>
                      <c:pt idx="4176">
                        <c:v>-8.9403841130720574E-5</c:v>
                      </c:pt>
                      <c:pt idx="4177">
                        <c:v>-8.890334790662255E-5</c:v>
                      </c:pt>
                      <c:pt idx="4178">
                        <c:v>-8.8374546940176395E-5</c:v>
                      </c:pt>
                      <c:pt idx="4179">
                        <c:v>-8.7900293774529045E-5</c:v>
                      </c:pt>
                      <c:pt idx="4180">
                        <c:v>-8.7485906493958436E-5</c:v>
                      </c:pt>
                      <c:pt idx="4181">
                        <c:v>-8.7110641718456651E-5</c:v>
                      </c:pt>
                      <c:pt idx="4182">
                        <c:v>-8.6730031805878763E-5</c:v>
                      </c:pt>
                      <c:pt idx="4183">
                        <c:v>-8.6291342171020973E-5</c:v>
                      </c:pt>
                      <c:pt idx="4184">
                        <c:v>-8.5799750435136229E-5</c:v>
                      </c:pt>
                      <c:pt idx="4185">
                        <c:v>-8.5269519394091212E-5</c:v>
                      </c:pt>
                      <c:pt idx="4186">
                        <c:v>-8.4689599496901288E-5</c:v>
                      </c:pt>
                      <c:pt idx="4187">
                        <c:v>-8.4119415662444594E-5</c:v>
                      </c:pt>
                      <c:pt idx="4188">
                        <c:v>-8.3490518768562479E-5</c:v>
                      </c:pt>
                      <c:pt idx="4189">
                        <c:v>-8.2771063856596752E-5</c:v>
                      </c:pt>
                      <c:pt idx="4190">
                        <c:v>-8.1982753861348009E-5</c:v>
                      </c:pt>
                      <c:pt idx="4191">
                        <c:v>-8.1140039794847226E-5</c:v>
                      </c:pt>
                      <c:pt idx="4192">
                        <c:v>-8.0189288603428185E-5</c:v>
                      </c:pt>
                      <c:pt idx="4193">
                        <c:v>-7.9268591447033711E-5</c:v>
                      </c:pt>
                      <c:pt idx="4194">
                        <c:v>-7.8404515710739307E-5</c:v>
                      </c:pt>
                      <c:pt idx="4195">
                        <c:v>-7.7548323129244319E-5</c:v>
                      </c:pt>
                      <c:pt idx="4196">
                        <c:v>-7.6727383105666791E-5</c:v>
                      </c:pt>
                      <c:pt idx="4197">
                        <c:v>-7.6030527825188859E-5</c:v>
                      </c:pt>
                      <c:pt idx="4198">
                        <c:v>-7.5465520951345101E-5</c:v>
                      </c:pt>
                      <c:pt idx="4199">
                        <c:v>-7.5147357982845967E-5</c:v>
                      </c:pt>
                      <c:pt idx="4200">
                        <c:v>-7.5022476110914543E-5</c:v>
                      </c:pt>
                      <c:pt idx="4201">
                        <c:v>-7.5046080187704851E-5</c:v>
                      </c:pt>
                      <c:pt idx="4202">
                        <c:v>-7.5190602334812375E-5</c:v>
                      </c:pt>
                      <c:pt idx="4203">
                        <c:v>-7.5388505228279803E-5</c:v>
                      </c:pt>
                      <c:pt idx="4204">
                        <c:v>-7.5639152166055864E-5</c:v>
                      </c:pt>
                      <c:pt idx="4205">
                        <c:v>-7.5853151026757635E-5</c:v>
                      </c:pt>
                      <c:pt idx="4206">
                        <c:v>-7.6021946306590809E-5</c:v>
                      </c:pt>
                      <c:pt idx="4207">
                        <c:v>-7.6118859713435728E-5</c:v>
                      </c:pt>
                      <c:pt idx="4208">
                        <c:v>-7.6240159129240914E-5</c:v>
                      </c:pt>
                      <c:pt idx="4209">
                        <c:v>-7.6366954835778214E-5</c:v>
                      </c:pt>
                      <c:pt idx="4210">
                        <c:v>-7.6469158278396251E-5</c:v>
                      </c:pt>
                      <c:pt idx="4211">
                        <c:v>-7.6641901556048864E-5</c:v>
                      </c:pt>
                      <c:pt idx="4212">
                        <c:v>-7.6782828796274663E-5</c:v>
                      </c:pt>
                      <c:pt idx="4213">
                        <c:v>-7.692062607282065E-5</c:v>
                      </c:pt>
                      <c:pt idx="4214">
                        <c:v>-7.6998362702136836E-5</c:v>
                      </c:pt>
                      <c:pt idx="4215">
                        <c:v>-7.7039965630152274E-5</c:v>
                      </c:pt>
                      <c:pt idx="4216">
                        <c:v>-7.7090154834366244E-5</c:v>
                      </c:pt>
                      <c:pt idx="4217">
                        <c:v>-7.7136678834812419E-5</c:v>
                      </c:pt>
                      <c:pt idx="4218">
                        <c:v>-7.7128474838965711E-5</c:v>
                      </c:pt>
                      <c:pt idx="4219">
                        <c:v>-7.713887824627031E-5</c:v>
                      </c:pt>
                      <c:pt idx="4220">
                        <c:v>-7.7090030726820064E-5</c:v>
                      </c:pt>
                      <c:pt idx="4221">
                        <c:v>-7.6995487744203686E-5</c:v>
                      </c:pt>
                      <c:pt idx="4222">
                        <c:v>-7.6870976958853796E-5</c:v>
                      </c:pt>
                      <c:pt idx="4223">
                        <c:v>-7.6667950348646678E-5</c:v>
                      </c:pt>
                      <c:pt idx="4224">
                        <c:v>-7.641185315824602E-5</c:v>
                      </c:pt>
                      <c:pt idx="4225">
                        <c:v>-7.6065845887871193E-5</c:v>
                      </c:pt>
                      <c:pt idx="4226">
                        <c:v>-7.5775787444799062E-5</c:v>
                      </c:pt>
                      <c:pt idx="4227">
                        <c:v>-7.541528737788399E-5</c:v>
                      </c:pt>
                      <c:pt idx="4228">
                        <c:v>-7.5032417575729578E-5</c:v>
                      </c:pt>
                      <c:pt idx="4229">
                        <c:v>-7.4675046631267884E-5</c:v>
                      </c:pt>
                      <c:pt idx="4230">
                        <c:v>-7.4363788911784105E-5</c:v>
                      </c:pt>
                      <c:pt idx="4231">
                        <c:v>-7.4116936137638714E-5</c:v>
                      </c:pt>
                      <c:pt idx="4232">
                        <c:v>-7.3902647911868998E-5</c:v>
                      </c:pt>
                      <c:pt idx="4233">
                        <c:v>-7.3746392007351068E-5</c:v>
                      </c:pt>
                      <c:pt idx="4234">
                        <c:v>-7.3669484150271498E-5</c:v>
                      </c:pt>
                      <c:pt idx="4235">
                        <c:v>-7.3576021571023655E-5</c:v>
                      </c:pt>
                      <c:pt idx="4236">
                        <c:v>-7.3496826660240073E-5</c:v>
                      </c:pt>
                      <c:pt idx="4237">
                        <c:v>-7.3443677957100732E-5</c:v>
                      </c:pt>
                      <c:pt idx="4238">
                        <c:v>-7.3285360520922347E-5</c:v>
                      </c:pt>
                      <c:pt idx="4239">
                        <c:v>-7.2992411227015719E-5</c:v>
                      </c:pt>
                      <c:pt idx="4240">
                        <c:v>-7.2644403033630495E-5</c:v>
                      </c:pt>
                      <c:pt idx="4241">
                        <c:v>-7.2231081489659388E-5</c:v>
                      </c:pt>
                      <c:pt idx="4242">
                        <c:v>-7.1866401326902693E-5</c:v>
                      </c:pt>
                      <c:pt idx="4243">
                        <c:v>-7.1522643117822083E-5</c:v>
                      </c:pt>
                      <c:pt idx="4244">
                        <c:v>-7.1228904072805676E-5</c:v>
                      </c:pt>
                      <c:pt idx="4245">
                        <c:v>-7.0872270024801437E-5</c:v>
                      </c:pt>
                      <c:pt idx="4246">
                        <c:v>-7.0468920634336876E-5</c:v>
                      </c:pt>
                      <c:pt idx="4247">
                        <c:v>-7.0069535117979993E-5</c:v>
                      </c:pt>
                      <c:pt idx="4248">
                        <c:v>-6.9768067326691179E-5</c:v>
                      </c:pt>
                      <c:pt idx="4249">
                        <c:v>-6.9483748701963218E-5</c:v>
                      </c:pt>
                      <c:pt idx="4250">
                        <c:v>-6.9225209470462449E-5</c:v>
                      </c:pt>
                      <c:pt idx="4251">
                        <c:v>-6.8943725725775719E-5</c:v>
                      </c:pt>
                      <c:pt idx="4252">
                        <c:v>-6.8629080290096088E-5</c:v>
                      </c:pt>
                      <c:pt idx="4253">
                        <c:v>-6.8307764435089863E-5</c:v>
                      </c:pt>
                      <c:pt idx="4254">
                        <c:v>-6.7927633706367941E-5</c:v>
                      </c:pt>
                      <c:pt idx="4255">
                        <c:v>-6.7556921616450299E-5</c:v>
                      </c:pt>
                      <c:pt idx="4256">
                        <c:v>-6.7161906550872785E-5</c:v>
                      </c:pt>
                      <c:pt idx="4257">
                        <c:v>-6.6780975274906171E-5</c:v>
                      </c:pt>
                      <c:pt idx="4258">
                        <c:v>-6.6340441895851608E-5</c:v>
                      </c:pt>
                      <c:pt idx="4259">
                        <c:v>-6.5758806382810287E-5</c:v>
                      </c:pt>
                      <c:pt idx="4260">
                        <c:v>-6.519814931269614E-5</c:v>
                      </c:pt>
                      <c:pt idx="4261">
                        <c:v>-6.4611194882780617E-5</c:v>
                      </c:pt>
                      <c:pt idx="4262">
                        <c:v>-6.4096523927012592E-5</c:v>
                      </c:pt>
                      <c:pt idx="4263">
                        <c:v>-6.3575299745614086E-5</c:v>
                      </c:pt>
                      <c:pt idx="4264">
                        <c:v>-6.3015286555053197E-5</c:v>
                      </c:pt>
                      <c:pt idx="4265">
                        <c:v>-6.248922529419998E-5</c:v>
                      </c:pt>
                      <c:pt idx="4266">
                        <c:v>-6.1984316659555627E-5</c:v>
                      </c:pt>
                      <c:pt idx="4267">
                        <c:v>-6.1513062004251524E-5</c:v>
                      </c:pt>
                      <c:pt idx="4268">
                        <c:v>-6.1050622644999978E-5</c:v>
                      </c:pt>
                      <c:pt idx="4269">
                        <c:v>-6.0646045559730571E-5</c:v>
                      </c:pt>
                      <c:pt idx="4270">
                        <c:v>-6.0301797358792563E-5</c:v>
                      </c:pt>
                      <c:pt idx="4271">
                        <c:v>-5.997866906512294E-5</c:v>
                      </c:pt>
                      <c:pt idx="4272">
                        <c:v>-5.9648738012902542E-5</c:v>
                      </c:pt>
                      <c:pt idx="4273">
                        <c:v>-5.9312579648269403E-5</c:v>
                      </c:pt>
                      <c:pt idx="4274">
                        <c:v>-5.8931786900873721E-5</c:v>
                      </c:pt>
                      <c:pt idx="4275">
                        <c:v>-5.8459499831591444E-5</c:v>
                      </c:pt>
                      <c:pt idx="4276">
                        <c:v>-5.7896714103441814E-5</c:v>
                      </c:pt>
                      <c:pt idx="4277">
                        <c:v>-5.7461890308418701E-5</c:v>
                      </c:pt>
                      <c:pt idx="4278">
                        <c:v>-5.6964789822847707E-5</c:v>
                      </c:pt>
                      <c:pt idx="4279">
                        <c:v>-5.6451274860652981E-5</c:v>
                      </c:pt>
                      <c:pt idx="4280">
                        <c:v>-5.5838868826065308E-5</c:v>
                      </c:pt>
                      <c:pt idx="4281">
                        <c:v>-5.5198941567806717E-5</c:v>
                      </c:pt>
                      <c:pt idx="4282">
                        <c:v>-5.4665246669755808E-5</c:v>
                      </c:pt>
                      <c:pt idx="4283">
                        <c:v>-5.4206638092189129E-5</c:v>
                      </c:pt>
                      <c:pt idx="4284">
                        <c:v>-5.3713378115374805E-5</c:v>
                      </c:pt>
                      <c:pt idx="4285">
                        <c:v>-5.3186528229002553E-5</c:v>
                      </c:pt>
                      <c:pt idx="4286">
                        <c:v>-5.262382183137614E-5</c:v>
                      </c:pt>
                      <c:pt idx="4287">
                        <c:v>-5.2045863929922969E-5</c:v>
                      </c:pt>
                      <c:pt idx="4288">
                        <c:v>-5.1505851229255E-5</c:v>
                      </c:pt>
                      <c:pt idx="4289">
                        <c:v>-5.1006606505806826E-5</c:v>
                      </c:pt>
                      <c:pt idx="4290">
                        <c:v>-5.0574760283671754E-5</c:v>
                      </c:pt>
                      <c:pt idx="4291">
                        <c:v>-5.0315184049096529E-5</c:v>
                      </c:pt>
                      <c:pt idx="4292">
                        <c:v>-5.0111750031994766E-5</c:v>
                      </c:pt>
                      <c:pt idx="4293">
                        <c:v>-4.9920515117671537E-5</c:v>
                      </c:pt>
                      <c:pt idx="4294">
                        <c:v>-4.9732445856259591E-5</c:v>
                      </c:pt>
                      <c:pt idx="4295">
                        <c:v>-4.9572675640567019E-5</c:v>
                      </c:pt>
                      <c:pt idx="4296">
                        <c:v>-4.9468119444438113E-5</c:v>
                      </c:pt>
                      <c:pt idx="4297">
                        <c:v>-4.9392059566699965E-5</c:v>
                      </c:pt>
                      <c:pt idx="4298">
                        <c:v>-4.9332674746857673E-5</c:v>
                      </c:pt>
                      <c:pt idx="4299">
                        <c:v>-4.9358350709146807E-5</c:v>
                      </c:pt>
                      <c:pt idx="4300">
                        <c:v>-4.9416815961471454E-5</c:v>
                      </c:pt>
                      <c:pt idx="4301">
                        <c:v>-4.9525954691512583E-5</c:v>
                      </c:pt>
                      <c:pt idx="4302">
                        <c:v>-4.9706037348416414E-5</c:v>
                      </c:pt>
                      <c:pt idx="4303">
                        <c:v>-4.9933343100325241E-5</c:v>
                      </c:pt>
                      <c:pt idx="4304">
                        <c:v>-5.0243398005155458E-5</c:v>
                      </c:pt>
                      <c:pt idx="4305">
                        <c:v>-5.0622016019729913E-5</c:v>
                      </c:pt>
                      <c:pt idx="4306">
                        <c:v>-5.1065221393307922E-5</c:v>
                      </c:pt>
                      <c:pt idx="4307">
                        <c:v>-5.1534000159312855E-5</c:v>
                      </c:pt>
                      <c:pt idx="4308">
                        <c:v>-5.2071438694547943E-5</c:v>
                      </c:pt>
                      <c:pt idx="4309">
                        <c:v>-5.2700646129577576E-5</c:v>
                      </c:pt>
                      <c:pt idx="4310">
                        <c:v>-5.3399034520546111E-5</c:v>
                      </c:pt>
                      <c:pt idx="4311">
                        <c:v>-5.4138529583890666E-5</c:v>
                      </c:pt>
                      <c:pt idx="4312">
                        <c:v>-5.4932330075786834E-5</c:v>
                      </c:pt>
                      <c:pt idx="4313">
                        <c:v>-5.5799373315926721E-5</c:v>
                      </c:pt>
                      <c:pt idx="4314">
                        <c:v>-5.6700937755726549E-5</c:v>
                      </c:pt>
                      <c:pt idx="4315">
                        <c:v>-5.7654823646850444E-5</c:v>
                      </c:pt>
                      <c:pt idx="4316">
                        <c:v>-5.8646666090893577E-5</c:v>
                      </c:pt>
                      <c:pt idx="4317">
                        <c:v>-5.9659642789226075E-5</c:v>
                      </c:pt>
                      <c:pt idx="4318">
                        <c:v>-6.0720656010346551E-5</c:v>
                      </c:pt>
                      <c:pt idx="4319">
                        <c:v>-6.1754189838692609E-5</c:v>
                      </c:pt>
                      <c:pt idx="4320">
                        <c:v>-6.2724908118632855E-5</c:v>
                      </c:pt>
                      <c:pt idx="4321">
                        <c:v>-6.3618666994097161E-5</c:v>
                      </c:pt>
                      <c:pt idx="4322">
                        <c:v>-6.456241353714967E-5</c:v>
                      </c:pt>
                      <c:pt idx="4323">
                        <c:v>-6.545895966379046E-5</c:v>
                      </c:pt>
                      <c:pt idx="4324">
                        <c:v>-6.6352912421561365E-5</c:v>
                      </c:pt>
                      <c:pt idx="4325">
                        <c:v>-6.726160251537275E-5</c:v>
                      </c:pt>
                      <c:pt idx="4326">
                        <c:v>-6.8079844443752848E-5</c:v>
                      </c:pt>
                      <c:pt idx="4327">
                        <c:v>-6.8865834512955699E-5</c:v>
                      </c:pt>
                      <c:pt idx="4328">
                        <c:v>-6.9573665513043443E-5</c:v>
                      </c:pt>
                      <c:pt idx="4329">
                        <c:v>-7.0189741038007543E-5</c:v>
                      </c:pt>
                      <c:pt idx="4330">
                        <c:v>-7.0757995914768758E-5</c:v>
                      </c:pt>
                      <c:pt idx="4331">
                        <c:v>-7.131465323642646E-5</c:v>
                      </c:pt>
                      <c:pt idx="4332">
                        <c:v>-7.1740310246867287E-5</c:v>
                      </c:pt>
                      <c:pt idx="4333">
                        <c:v>-7.212175634025671E-5</c:v>
                      </c:pt>
                      <c:pt idx="4334">
                        <c:v>-7.2498601483800507E-5</c:v>
                      </c:pt>
                      <c:pt idx="4335">
                        <c:v>-7.2940840898347647E-5</c:v>
                      </c:pt>
                      <c:pt idx="4336">
                        <c:v>-7.3494342368169647E-5</c:v>
                      </c:pt>
                      <c:pt idx="4337">
                        <c:v>-7.4035102034337649E-5</c:v>
                      </c:pt>
                      <c:pt idx="4338">
                        <c:v>-7.4567476520793886E-5</c:v>
                      </c:pt>
                      <c:pt idx="4339">
                        <c:v>-7.5092471425616689E-5</c:v>
                      </c:pt>
                      <c:pt idx="4340">
                        <c:v>-7.5667259567704901E-5</c:v>
                      </c:pt>
                      <c:pt idx="4341">
                        <c:v>-7.625768636872684E-5</c:v>
                      </c:pt>
                      <c:pt idx="4342">
                        <c:v>-7.6838892073740397E-5</c:v>
                      </c:pt>
                      <c:pt idx="4343">
                        <c:v>-7.7322057149833561E-5</c:v>
                      </c:pt>
                      <c:pt idx="4344">
                        <c:v>-7.7806153079557541E-5</c:v>
                      </c:pt>
                      <c:pt idx="4345">
                        <c:v>-7.828633860817831E-5</c:v>
                      </c:pt>
                      <c:pt idx="4346">
                        <c:v>-7.8629362692598362E-5</c:v>
                      </c:pt>
                      <c:pt idx="4347">
                        <c:v>-7.904623577767782E-5</c:v>
                      </c:pt>
                      <c:pt idx="4348">
                        <c:v>-7.945478138526792E-5</c:v>
                      </c:pt>
                      <c:pt idx="4349">
                        <c:v>-7.9710920878635737E-5</c:v>
                      </c:pt>
                      <c:pt idx="4350">
                        <c:v>-8.0047242075279568E-5</c:v>
                      </c:pt>
                      <c:pt idx="4351">
                        <c:v>-8.0494651401311572E-5</c:v>
                      </c:pt>
                      <c:pt idx="4352">
                        <c:v>-8.0996259313448395E-5</c:v>
                      </c:pt>
                      <c:pt idx="4353">
                        <c:v>-8.1236484219351918E-5</c:v>
                      </c:pt>
                      <c:pt idx="4354">
                        <c:v>-8.1571128667006773E-5</c:v>
                      </c:pt>
                      <c:pt idx="4355">
                        <c:v>-8.1916239360438093E-5</c:v>
                      </c:pt>
                      <c:pt idx="4356">
                        <c:v>-8.2097316063713393E-5</c:v>
                      </c:pt>
                      <c:pt idx="4357">
                        <c:v>-8.2364796180398438E-5</c:v>
                      </c:pt>
                      <c:pt idx="4358">
                        <c:v>-8.2753260377462401E-5</c:v>
                      </c:pt>
                      <c:pt idx="4359">
                        <c:v>-8.3253665786926551E-5</c:v>
                      </c:pt>
                      <c:pt idx="4360">
                        <c:v>-8.3446816186808393E-5</c:v>
                      </c:pt>
                      <c:pt idx="4361">
                        <c:v>-8.3744662759317929E-5</c:v>
                      </c:pt>
                      <c:pt idx="4362">
                        <c:v>-8.4072747743666563E-5</c:v>
                      </c:pt>
                      <c:pt idx="4363">
                        <c:v>-8.42992889236525E-5</c:v>
                      </c:pt>
                      <c:pt idx="4364">
                        <c:v>-8.4610481084864306E-5</c:v>
                      </c:pt>
                      <c:pt idx="4365">
                        <c:v>-8.4849264101457487E-5</c:v>
                      </c:pt>
                      <c:pt idx="4366">
                        <c:v>-8.5017967227835587E-5</c:v>
                      </c:pt>
                      <c:pt idx="4367">
                        <c:v>-8.5110680373568713E-5</c:v>
                      </c:pt>
                      <c:pt idx="4368">
                        <c:v>-8.5172656028676861E-5</c:v>
                      </c:pt>
                      <c:pt idx="4369">
                        <c:v>-8.5181459445938891E-5</c:v>
                      </c:pt>
                      <c:pt idx="4370">
                        <c:v>-8.5096195234368236E-5</c:v>
                      </c:pt>
                      <c:pt idx="4371">
                        <c:v>-8.4938314255552765E-5</c:v>
                      </c:pt>
                      <c:pt idx="4372">
                        <c:v>-8.4711355487005822E-5</c:v>
                      </c:pt>
                      <c:pt idx="4373">
                        <c:v>-8.4295070360741381E-5</c:v>
                      </c:pt>
                      <c:pt idx="4374">
                        <c:v>-8.3775105672895662E-5</c:v>
                      </c:pt>
                      <c:pt idx="4375">
                        <c:v>-8.318311895842855E-5</c:v>
                      </c:pt>
                      <c:pt idx="4376">
                        <c:v>-8.2536504757291883E-5</c:v>
                      </c:pt>
                      <c:pt idx="4377">
                        <c:v>-8.1703542274033552E-5</c:v>
                      </c:pt>
                      <c:pt idx="4378">
                        <c:v>-8.0818249871737828E-5</c:v>
                      </c:pt>
                      <c:pt idx="4379">
                        <c:v>-7.9922091475405265E-5</c:v>
                      </c:pt>
                      <c:pt idx="4380">
                        <c:v>-7.9160460001623118E-5</c:v>
                      </c:pt>
                      <c:pt idx="4381">
                        <c:v>-7.8532257205211935E-5</c:v>
                      </c:pt>
                      <c:pt idx="4382">
                        <c:v>-7.8031929492794377E-5</c:v>
                      </c:pt>
                      <c:pt idx="4383">
                        <c:v>-7.7675505400153007E-5</c:v>
                      </c:pt>
                      <c:pt idx="4384">
                        <c:v>-7.7502004020620755E-5</c:v>
                      </c:pt>
                      <c:pt idx="4385">
                        <c:v>-7.7474967509728323E-5</c:v>
                      </c:pt>
                      <c:pt idx="4386">
                        <c:v>-7.7678997479777498E-5</c:v>
                      </c:pt>
                      <c:pt idx="4387">
                        <c:v>-7.8137917093000812E-5</c:v>
                      </c:pt>
                      <c:pt idx="4388">
                        <c:v>-7.8724554973008494E-5</c:v>
                      </c:pt>
                      <c:pt idx="4389">
                        <c:v>-7.9411826829231034E-5</c:v>
                      </c:pt>
                      <c:pt idx="4390">
                        <c:v>-8.0121422798344187E-5</c:v>
                      </c:pt>
                      <c:pt idx="4391">
                        <c:v>-8.093987681611401E-5</c:v>
                      </c:pt>
                      <c:pt idx="4392">
                        <c:v>-8.1480472814007211E-5</c:v>
                      </c:pt>
                      <c:pt idx="4393">
                        <c:v>-8.2041699104234378E-5</c:v>
                      </c:pt>
                      <c:pt idx="4394">
                        <c:v>-8.2606326965758344E-5</c:v>
                      </c:pt>
                      <c:pt idx="4395">
                        <c:v>-8.3131879634998021E-5</c:v>
                      </c:pt>
                      <c:pt idx="4396">
                        <c:v>-8.3660360801627651E-5</c:v>
                      </c:pt>
                      <c:pt idx="4397">
                        <c:v>-8.4159464875639033E-5</c:v>
                      </c:pt>
                      <c:pt idx="4398">
                        <c:v>-8.4583286608517653E-5</c:v>
                      </c:pt>
                      <c:pt idx="4399">
                        <c:v>-8.5051307926163052E-5</c:v>
                      </c:pt>
                      <c:pt idx="4400">
                        <c:v>-8.5365531759386639E-5</c:v>
                      </c:pt>
                      <c:pt idx="4401">
                        <c:v>-8.5687953409034889E-5</c:v>
                      </c:pt>
                      <c:pt idx="4402">
                        <c:v>-8.5823449773108116E-5</c:v>
                      </c:pt>
                      <c:pt idx="4403">
                        <c:v>-8.5913914611824443E-5</c:v>
                      </c:pt>
                      <c:pt idx="4404">
                        <c:v>-8.5884434817949543E-5</c:v>
                      </c:pt>
                      <c:pt idx="4405">
                        <c:v>-8.5845311209512657E-5</c:v>
                      </c:pt>
                      <c:pt idx="4406">
                        <c:v>-8.5698712266335923E-5</c:v>
                      </c:pt>
                      <c:pt idx="4407">
                        <c:v>-8.5587023823819469E-5</c:v>
                      </c:pt>
                      <c:pt idx="4408">
                        <c:v>-8.5487081424416773E-5</c:v>
                      </c:pt>
                      <c:pt idx="4409">
                        <c:v>-8.5269942071219984E-5</c:v>
                      </c:pt>
                      <c:pt idx="4410">
                        <c:v>-8.5020432845498833E-5</c:v>
                      </c:pt>
                      <c:pt idx="4411">
                        <c:v>-8.4769951659969403E-5</c:v>
                      </c:pt>
                      <c:pt idx="4412">
                        <c:v>-8.4265686409074688E-5</c:v>
                      </c:pt>
                      <c:pt idx="4413">
                        <c:v>-8.3786110764447839E-5</c:v>
                      </c:pt>
                      <c:pt idx="4414">
                        <c:v>-8.3243079943302563E-5</c:v>
                      </c:pt>
                      <c:pt idx="4415">
                        <c:v>-8.2659227650357586E-5</c:v>
                      </c:pt>
                      <c:pt idx="4416">
                        <c:v>-8.2057093623245038E-5</c:v>
                      </c:pt>
                      <c:pt idx="4417">
                        <c:v>-8.1328967396127362E-5</c:v>
                      </c:pt>
                      <c:pt idx="4418">
                        <c:v>-8.0567666801797944E-5</c:v>
                      </c:pt>
                      <c:pt idx="4419">
                        <c:v>-7.9906446382027767E-5</c:v>
                      </c:pt>
                      <c:pt idx="4420">
                        <c:v>-7.9206301214444528E-5</c:v>
                      </c:pt>
                      <c:pt idx="4421">
                        <c:v>-7.8582103932094878E-5</c:v>
                      </c:pt>
                      <c:pt idx="4422">
                        <c:v>-7.7945000315446061E-5</c:v>
                      </c:pt>
                      <c:pt idx="4423">
                        <c:v>-7.7348169095041672E-5</c:v>
                      </c:pt>
                      <c:pt idx="4424">
                        <c:v>-7.6615779307057401E-5</c:v>
                      </c:pt>
                      <c:pt idx="4425">
                        <c:v>-7.6009623182783612E-5</c:v>
                      </c:pt>
                      <c:pt idx="4426">
                        <c:v>-7.5383061670298771E-5</c:v>
                      </c:pt>
                      <c:pt idx="4427">
                        <c:v>-7.4847345379969331E-5</c:v>
                      </c:pt>
                      <c:pt idx="4428">
                        <c:v>-7.4202708432937047E-5</c:v>
                      </c:pt>
                      <c:pt idx="4429">
                        <c:v>-7.3680813741418486E-5</c:v>
                      </c:pt>
                      <c:pt idx="4430">
                        <c:v>-7.3136807920269544E-5</c:v>
                      </c:pt>
                      <c:pt idx="4431">
                        <c:v>-7.2670589426839538E-5</c:v>
                      </c:pt>
                      <c:pt idx="4432">
                        <c:v>-7.2256515203112859E-5</c:v>
                      </c:pt>
                      <c:pt idx="4433">
                        <c:v>-7.185843713517844E-5</c:v>
                      </c:pt>
                      <c:pt idx="4434">
                        <c:v>-7.126510388255214E-5</c:v>
                      </c:pt>
                      <c:pt idx="4435">
                        <c:v>-7.0527509810384945E-5</c:v>
                      </c:pt>
                      <c:pt idx="4436">
                        <c:v>-6.9837037686908121E-5</c:v>
                      </c:pt>
                      <c:pt idx="4437">
                        <c:v>-6.9202008822486991E-5</c:v>
                      </c:pt>
                      <c:pt idx="4438">
                        <c:v>-6.8643531652080677E-5</c:v>
                      </c:pt>
                      <c:pt idx="4439">
                        <c:v>-6.8118566643483438E-5</c:v>
                      </c:pt>
                      <c:pt idx="4440">
                        <c:v>-6.7471018466965389E-5</c:v>
                      </c:pt>
                      <c:pt idx="4441">
                        <c:v>-6.6915669259116732E-5</c:v>
                      </c:pt>
                      <c:pt idx="4442">
                        <c:v>-6.6408339963339793E-5</c:v>
                      </c:pt>
                      <c:pt idx="4443">
                        <c:v>-6.5953535355010198E-5</c:v>
                      </c:pt>
                      <c:pt idx="4444">
                        <c:v>-6.5489670933781998E-5</c:v>
                      </c:pt>
                      <c:pt idx="4445">
                        <c:v>-6.4990824765256538E-5</c:v>
                      </c:pt>
                      <c:pt idx="4446">
                        <c:v>-6.4446607169287815E-5</c:v>
                      </c:pt>
                      <c:pt idx="4447">
                        <c:v>-6.3755927270430689E-5</c:v>
                      </c:pt>
                      <c:pt idx="4448">
                        <c:v>-6.2990121460586643E-5</c:v>
                      </c:pt>
                      <c:pt idx="4449">
                        <c:v>-6.224662493720592E-5</c:v>
                      </c:pt>
                      <c:pt idx="4450">
                        <c:v>-6.1566922079238633E-5</c:v>
                      </c:pt>
                      <c:pt idx="4451">
                        <c:v>-6.0892671552042429E-5</c:v>
                      </c:pt>
                      <c:pt idx="4452">
                        <c:v>-6.0298070508811759E-5</c:v>
                      </c:pt>
                      <c:pt idx="4453">
                        <c:v>-5.9727926367988374E-5</c:v>
                      </c:pt>
                      <c:pt idx="4454">
                        <c:v>-5.9185801108447479E-5</c:v>
                      </c:pt>
                      <c:pt idx="4455">
                        <c:v>-5.8601679115154503E-5</c:v>
                      </c:pt>
                      <c:pt idx="4456">
                        <c:v>-5.8040807227651869E-5</c:v>
                      </c:pt>
                      <c:pt idx="4457">
                        <c:v>-5.741198775572946E-5</c:v>
                      </c:pt>
                      <c:pt idx="4458">
                        <c:v>-5.6913165064088614E-5</c:v>
                      </c:pt>
                      <c:pt idx="4459">
                        <c:v>-5.6475888204209587E-5</c:v>
                      </c:pt>
                      <c:pt idx="4460">
                        <c:v>-5.6049763024175403E-5</c:v>
                      </c:pt>
                      <c:pt idx="4461">
                        <c:v>-5.564527634626062E-5</c:v>
                      </c:pt>
                      <c:pt idx="4462">
                        <c:v>-5.5147999693114611E-5</c:v>
                      </c:pt>
                      <c:pt idx="4463">
                        <c:v>-5.4619088839495425E-5</c:v>
                      </c:pt>
                      <c:pt idx="4464">
                        <c:v>-5.4058245786706664E-5</c:v>
                      </c:pt>
                      <c:pt idx="4465">
                        <c:v>-5.3617978057426828E-5</c:v>
                      </c:pt>
                      <c:pt idx="4466">
                        <c:v>-5.322538069822527E-5</c:v>
                      </c:pt>
                      <c:pt idx="4467">
                        <c:v>-5.2833272434205777E-5</c:v>
                      </c:pt>
                      <c:pt idx="4468">
                        <c:v>-5.241918509304249E-5</c:v>
                      </c:pt>
                      <c:pt idx="4469">
                        <c:v>-5.1983383341317281E-5</c:v>
                      </c:pt>
                      <c:pt idx="4470">
                        <c:v>-5.1530422848497783E-5</c:v>
                      </c:pt>
                      <c:pt idx="4471">
                        <c:v>-5.1106051554400717E-5</c:v>
                      </c:pt>
                      <c:pt idx="4472">
                        <c:v>-5.0663025310058505E-5</c:v>
                      </c:pt>
                      <c:pt idx="4473">
                        <c:v>-5.0208353845285528E-5</c:v>
                      </c:pt>
                      <c:pt idx="4474">
                        <c:v>-4.9757515298166067E-5</c:v>
                      </c:pt>
                      <c:pt idx="4475">
                        <c:v>-4.9185473314022169E-5</c:v>
                      </c:pt>
                      <c:pt idx="4476">
                        <c:v>-4.8556259749409746E-5</c:v>
                      </c:pt>
                      <c:pt idx="4477">
                        <c:v>-4.7906885763927515E-5</c:v>
                      </c:pt>
                      <c:pt idx="4478">
                        <c:v>-4.7248714112764316E-5</c:v>
                      </c:pt>
                      <c:pt idx="4479">
                        <c:v>-4.6541772953551622E-5</c:v>
                      </c:pt>
                      <c:pt idx="4480">
                        <c:v>-4.5797313211221033E-5</c:v>
                      </c:pt>
                      <c:pt idx="4481">
                        <c:v>-4.5119112508380385E-5</c:v>
                      </c:pt>
                      <c:pt idx="4482">
                        <c:v>-4.4506703020859135E-5</c:v>
                      </c:pt>
                      <c:pt idx="4483">
                        <c:v>-4.3980956372007632E-5</c:v>
                      </c:pt>
                      <c:pt idx="4484">
                        <c:v>-4.3479989562449061E-5</c:v>
                      </c:pt>
                      <c:pt idx="4485">
                        <c:v>-4.3017061819789256E-5</c:v>
                      </c:pt>
                      <c:pt idx="4486">
                        <c:v>-4.2605454617855517E-5</c:v>
                      </c:pt>
                      <c:pt idx="4487">
                        <c:v>-4.2178452092578673E-5</c:v>
                      </c:pt>
                      <c:pt idx="4488">
                        <c:v>-4.1686817033639943E-5</c:v>
                      </c:pt>
                      <c:pt idx="4489">
                        <c:v>-4.122890138415529E-5</c:v>
                      </c:pt>
                      <c:pt idx="4490">
                        <c:v>-4.0755238884825053E-5</c:v>
                      </c:pt>
                      <c:pt idx="4491">
                        <c:v>-4.030746693625702E-5</c:v>
                      </c:pt>
                      <c:pt idx="4492">
                        <c:v>-3.9914877783921705E-5</c:v>
                      </c:pt>
                      <c:pt idx="4493">
                        <c:v>-3.9559868537285683E-5</c:v>
                      </c:pt>
                      <c:pt idx="4494">
                        <c:v>-3.9257438985762577E-5</c:v>
                      </c:pt>
                      <c:pt idx="4495">
                        <c:v>-3.8980933452394227E-5</c:v>
                      </c:pt>
                      <c:pt idx="4496">
                        <c:v>-3.8758714502724304E-5</c:v>
                      </c:pt>
                      <c:pt idx="4497">
                        <c:v>-3.8548684130254032E-5</c:v>
                      </c:pt>
                      <c:pt idx="4498">
                        <c:v>-3.8281413592008889E-5</c:v>
                      </c:pt>
                      <c:pt idx="4499">
                        <c:v>-3.7930433451316111E-5</c:v>
                      </c:pt>
                      <c:pt idx="4500">
                        <c:v>-3.7498827595559478E-5</c:v>
                      </c:pt>
                      <c:pt idx="4501">
                        <c:v>-3.7013530121543898E-5</c:v>
                      </c:pt>
                      <c:pt idx="4502">
                        <c:v>-3.6595566404179327E-5</c:v>
                      </c:pt>
                      <c:pt idx="4503">
                        <c:v>-3.6195274259744013E-5</c:v>
                      </c:pt>
                      <c:pt idx="4504">
                        <c:v>-3.575906176210891E-5</c:v>
                      </c:pt>
                      <c:pt idx="4505">
                        <c:v>-3.5261007873550682E-5</c:v>
                      </c:pt>
                      <c:pt idx="4506">
                        <c:v>-3.4826692934656027E-5</c:v>
                      </c:pt>
                      <c:pt idx="4507">
                        <c:v>-3.4403875047929924E-5</c:v>
                      </c:pt>
                      <c:pt idx="4508">
                        <c:v>-3.3803086772767474E-5</c:v>
                      </c:pt>
                      <c:pt idx="4509">
                        <c:v>-3.3186385695076961E-5</c:v>
                      </c:pt>
                      <c:pt idx="4510">
                        <c:v>-3.2523114801922844E-5</c:v>
                      </c:pt>
                      <c:pt idx="4511">
                        <c:v>-3.1786906082780423E-5</c:v>
                      </c:pt>
                      <c:pt idx="4512">
                        <c:v>-3.1132061206253993E-5</c:v>
                      </c:pt>
                      <c:pt idx="4513">
                        <c:v>-3.0519709497116444E-5</c:v>
                      </c:pt>
                      <c:pt idx="4514">
                        <c:v>-2.9946722780723538E-5</c:v>
                      </c:pt>
                      <c:pt idx="4515">
                        <c:v>-2.9399905429554378E-5</c:v>
                      </c:pt>
                      <c:pt idx="4516">
                        <c:v>-2.8861214291099341E-5</c:v>
                      </c:pt>
                      <c:pt idx="4517">
                        <c:v>-2.8360105028397112E-5</c:v>
                      </c:pt>
                      <c:pt idx="4518">
                        <c:v>-2.7898973050036894E-5</c:v>
                      </c:pt>
                      <c:pt idx="4519">
                        <c:v>-2.7466610195552917E-5</c:v>
                      </c:pt>
                      <c:pt idx="4520">
                        <c:v>-2.6966111227209489E-5</c:v>
                      </c:pt>
                      <c:pt idx="4521">
                        <c:v>-2.6489440806975919E-5</c:v>
                      </c:pt>
                      <c:pt idx="4522">
                        <c:v>-2.6050126168702435E-5</c:v>
                      </c:pt>
                      <c:pt idx="4523">
                        <c:v>-2.5515809228896622E-5</c:v>
                      </c:pt>
                      <c:pt idx="4524">
                        <c:v>-2.4988706935539572E-5</c:v>
                      </c:pt>
                      <c:pt idx="4525">
                        <c:v>-2.4474109530018362E-5</c:v>
                      </c:pt>
                      <c:pt idx="4526">
                        <c:v>-2.3818486260557296E-5</c:v>
                      </c:pt>
                      <c:pt idx="4527">
                        <c:v>-2.3119233913417519E-5</c:v>
                      </c:pt>
                      <c:pt idx="4528">
                        <c:v>-2.2476901656717713E-5</c:v>
                      </c:pt>
                      <c:pt idx="4529">
                        <c:v>-2.1827489555198415E-5</c:v>
                      </c:pt>
                      <c:pt idx="4530">
                        <c:v>-2.1152673367405455E-5</c:v>
                      </c:pt>
                      <c:pt idx="4531">
                        <c:v>-2.0467142837408573E-5</c:v>
                      </c:pt>
                      <c:pt idx="4532">
                        <c:v>-1.982924741415771E-5</c:v>
                      </c:pt>
                      <c:pt idx="4533">
                        <c:v>-1.9217372514283105E-5</c:v>
                      </c:pt>
                      <c:pt idx="4534">
                        <c:v>-1.8606669681469591E-5</c:v>
                      </c:pt>
                      <c:pt idx="4535">
                        <c:v>-1.8027756638480154E-5</c:v>
                      </c:pt>
                      <c:pt idx="4536">
                        <c:v>-1.7462712737511842E-5</c:v>
                      </c:pt>
                      <c:pt idx="4537">
                        <c:v>-1.6917650056331325E-5</c:v>
                      </c:pt>
                      <c:pt idx="4538">
                        <c:v>-1.6410557955343004E-5</c:v>
                      </c:pt>
                      <c:pt idx="4539">
                        <c:v>-1.5891374892648735E-5</c:v>
                      </c:pt>
                      <c:pt idx="4540">
                        <c:v>-1.5421504175236228E-5</c:v>
                      </c:pt>
                      <c:pt idx="4541">
                        <c:v>-1.4985094229737158E-5</c:v>
                      </c:pt>
                      <c:pt idx="4542">
                        <c:v>-1.4612364336831348E-5</c:v>
                      </c:pt>
                      <c:pt idx="4543">
                        <c:v>-1.4299600966567988E-5</c:v>
                      </c:pt>
                      <c:pt idx="4544">
                        <c:v>-1.3974193972557856E-5</c:v>
                      </c:pt>
                      <c:pt idx="4545">
                        <c:v>-1.3646414606919883E-5</c:v>
                      </c:pt>
                      <c:pt idx="4546">
                        <c:v>-1.3291614370426654E-5</c:v>
                      </c:pt>
                      <c:pt idx="4547">
                        <c:v>-1.294934501089822E-5</c:v>
                      </c:pt>
                      <c:pt idx="4548">
                        <c:v>-1.2619587043553826E-5</c:v>
                      </c:pt>
                      <c:pt idx="4549">
                        <c:v>-1.2339480965641019E-5</c:v>
                      </c:pt>
                      <c:pt idx="4550">
                        <c:v>-1.2101824399154048E-5</c:v>
                      </c:pt>
                      <c:pt idx="4551">
                        <c:v>-1.1821236199457463E-5</c:v>
                      </c:pt>
                      <c:pt idx="4552">
                        <c:v>-1.1569632866180516E-5</c:v>
                      </c:pt>
                      <c:pt idx="4553">
                        <c:v>-1.1276776331783091E-5</c:v>
                      </c:pt>
                      <c:pt idx="4554">
                        <c:v>-1.0974241504837469E-5</c:v>
                      </c:pt>
                      <c:pt idx="4555">
                        <c:v>-1.0662364411186318E-5</c:v>
                      </c:pt>
                      <c:pt idx="4556">
                        <c:v>-1.0425944504099917E-5</c:v>
                      </c:pt>
                      <c:pt idx="4557">
                        <c:v>-1.0202338648620732E-5</c:v>
                      </c:pt>
                      <c:pt idx="4558">
                        <c:v>-9.9574932347343206E-6</c:v>
                      </c:pt>
                      <c:pt idx="4559">
                        <c:v>-9.7048081509182955E-6</c:v>
                      </c:pt>
                      <c:pt idx="4560">
                        <c:v>-9.3979087967306273E-6</c:v>
                      </c:pt>
                      <c:pt idx="4561">
                        <c:v>-9.0975346457749173E-6</c:v>
                      </c:pt>
                      <c:pt idx="4562">
                        <c:v>-8.7748221399799953E-6</c:v>
                      </c:pt>
                      <c:pt idx="4563">
                        <c:v>-8.3898477927186916E-6</c:v>
                      </c:pt>
                      <c:pt idx="4564">
                        <c:v>-7.9273935584951147E-6</c:v>
                      </c:pt>
                      <c:pt idx="4565">
                        <c:v>-7.4020368149720452E-6</c:v>
                      </c:pt>
                      <c:pt idx="4566">
                        <c:v>-6.8314190638763578E-6</c:v>
                      </c:pt>
                      <c:pt idx="4567">
                        <c:v>-6.3085498362261076E-6</c:v>
                      </c:pt>
                      <c:pt idx="4568">
                        <c:v>-5.8167531040936209E-6</c:v>
                      </c:pt>
                      <c:pt idx="4569">
                        <c:v>-5.3355381352377257E-6</c:v>
                      </c:pt>
                      <c:pt idx="4570">
                        <c:v>-4.9130844607261448E-6</c:v>
                      </c:pt>
                      <c:pt idx="4571">
                        <c:v>-4.5684660496010177E-6</c:v>
                      </c:pt>
                      <c:pt idx="4572">
                        <c:v>-4.3762171987230397E-6</c:v>
                      </c:pt>
                      <c:pt idx="4573">
                        <c:v>-4.2831780010421145E-6</c:v>
                      </c:pt>
                      <c:pt idx="4574">
                        <c:v>-4.2770713363378318E-6</c:v>
                      </c:pt>
                      <c:pt idx="4575">
                        <c:v>-4.3719636689262133E-6</c:v>
                      </c:pt>
                      <c:pt idx="4576">
                        <c:v>-4.5380789704597495E-6</c:v>
                      </c:pt>
                      <c:pt idx="4577">
                        <c:v>-4.8028751268817723E-6</c:v>
                      </c:pt>
                      <c:pt idx="4578">
                        <c:v>-5.1439116855615015E-6</c:v>
                      </c:pt>
                      <c:pt idx="4579">
                        <c:v>-5.3420580578805008E-6</c:v>
                      </c:pt>
                      <c:pt idx="4580">
                        <c:v>-5.5350246753511945E-6</c:v>
                      </c:pt>
                      <c:pt idx="4581">
                        <c:v>-5.6224264787001891E-6</c:v>
                      </c:pt>
                      <c:pt idx="4582">
                        <c:v>-5.6289429594128626E-6</c:v>
                      </c:pt>
                      <c:pt idx="4583">
                        <c:v>-5.5755316844512089E-6</c:v>
                      </c:pt>
                      <c:pt idx="4584">
                        <c:v>-5.5689613147595764E-6</c:v>
                      </c:pt>
                      <c:pt idx="4585">
                        <c:v>-5.6240987654564683E-6</c:v>
                      </c:pt>
                      <c:pt idx="4586">
                        <c:v>-5.5576049743808485E-6</c:v>
                      </c:pt>
                      <c:pt idx="4587">
                        <c:v>-5.3081758662549982E-6</c:v>
                      </c:pt>
                      <c:pt idx="4588">
                        <c:v>-4.9423456817913042E-6</c:v>
                      </c:pt>
                      <c:pt idx="4589">
                        <c:v>-4.4599323663399297E-6</c:v>
                      </c:pt>
                      <c:pt idx="4590">
                        <c:v>-3.9874432849091451E-6</c:v>
                      </c:pt>
                      <c:pt idx="4591">
                        <c:v>-3.6137480118415471E-6</c:v>
                      </c:pt>
                      <c:pt idx="4592">
                        <c:v>-3.2482668092728319E-6</c:v>
                      </c:pt>
                      <c:pt idx="4593">
                        <c:v>-2.7868534614873442E-6</c:v>
                      </c:pt>
                      <c:pt idx="4594">
                        <c:v>-2.3350535030084689E-6</c:v>
                      </c:pt>
                      <c:pt idx="4595">
                        <c:v>-1.838514283332656E-6</c:v>
                      </c:pt>
                      <c:pt idx="4596">
                        <c:v>-1.4050357811342653E-6</c:v>
                      </c:pt>
                      <c:pt idx="4597">
                        <c:v>-8.9092888700706233E-7</c:v>
                      </c:pt>
                      <c:pt idx="4598">
                        <c:v>-4.2101342428748787E-7</c:v>
                      </c:pt>
                      <c:pt idx="4599">
                        <c:v>6.194635911136131E-8</c:v>
                      </c:pt>
                      <c:pt idx="4600">
                        <c:v>5.5410359054073505E-7</c:v>
                      </c:pt>
                      <c:pt idx="4601">
                        <c:v>1.0601392075574157E-6</c:v>
                      </c:pt>
                      <c:pt idx="4602">
                        <c:v>1.6247897964351673E-6</c:v>
                      </c:pt>
                      <c:pt idx="4603">
                        <c:v>2.202884082939217E-6</c:v>
                      </c:pt>
                      <c:pt idx="4604">
                        <c:v>2.8115321057051549E-6</c:v>
                      </c:pt>
                      <c:pt idx="4605">
                        <c:v>3.5221537732247118E-6</c:v>
                      </c:pt>
                      <c:pt idx="4606">
                        <c:v>4.2980886152745508E-6</c:v>
                      </c:pt>
                      <c:pt idx="4607">
                        <c:v>5.0872196468855218E-6</c:v>
                      </c:pt>
                      <c:pt idx="4608">
                        <c:v>5.8512461900909358E-6</c:v>
                      </c:pt>
                      <c:pt idx="4609">
                        <c:v>6.6083565435906146E-6</c:v>
                      </c:pt>
                      <c:pt idx="4610">
                        <c:v>7.4655618603197984E-6</c:v>
                      </c:pt>
                      <c:pt idx="4611">
                        <c:v>8.4205789824518723E-6</c:v>
                      </c:pt>
                      <c:pt idx="4612">
                        <c:v>9.4874286764400711E-6</c:v>
                      </c:pt>
                      <c:pt idx="4613">
                        <c:v>1.0603707146714311E-5</c:v>
                      </c:pt>
                      <c:pt idx="4614">
                        <c:v>1.1711202348815111E-5</c:v>
                      </c:pt>
                      <c:pt idx="4615">
                        <c:v>1.2824188908423438E-5</c:v>
                      </c:pt>
                      <c:pt idx="4616">
                        <c:v>1.3913803827350816E-5</c:v>
                      </c:pt>
                      <c:pt idx="4617">
                        <c:v>1.50160227570838E-5</c:v>
                      </c:pt>
                      <c:pt idx="4618">
                        <c:v>1.6098352848967971E-5</c:v>
                      </c:pt>
                      <c:pt idx="4619">
                        <c:v>1.7125151174590925E-5</c:v>
                      </c:pt>
                      <c:pt idx="4620">
                        <c:v>1.8098895842285951E-5</c:v>
                      </c:pt>
                      <c:pt idx="4621">
                        <c:v>1.9105714869198377E-5</c:v>
                      </c:pt>
                      <c:pt idx="4622">
                        <c:v>2.0115075301178334E-5</c:v>
                      </c:pt>
                      <c:pt idx="4623">
                        <c:v>2.1170072351466664E-5</c:v>
                      </c:pt>
                      <c:pt idx="4624">
                        <c:v>2.2200631047970078E-5</c:v>
                      </c:pt>
                      <c:pt idx="4625">
                        <c:v>2.3253849698736748E-5</c:v>
                      </c:pt>
                      <c:pt idx="4626">
                        <c:v>2.4296650569934556E-5</c:v>
                      </c:pt>
                      <c:pt idx="4627">
                        <c:v>2.5302407125258954E-5</c:v>
                      </c:pt>
                      <c:pt idx="4628">
                        <c:v>2.6232108943625529E-5</c:v>
                      </c:pt>
                      <c:pt idx="4629">
                        <c:v>2.7091366191591199E-5</c:v>
                      </c:pt>
                      <c:pt idx="4630">
                        <c:v>2.7930023215188989E-5</c:v>
                      </c:pt>
                      <c:pt idx="4631">
                        <c:v>2.872307173392528E-5</c:v>
                      </c:pt>
                      <c:pt idx="4632">
                        <c:v>2.9462216604345351E-5</c:v>
                      </c:pt>
                      <c:pt idx="4633">
                        <c:v>3.0130419431438716E-5</c:v>
                      </c:pt>
                      <c:pt idx="4634">
                        <c:v>3.0855948505785655E-5</c:v>
                      </c:pt>
                      <c:pt idx="4635">
                        <c:v>3.1552064164180654E-5</c:v>
                      </c:pt>
                      <c:pt idx="4636">
                        <c:v>3.2272905558429748E-5</c:v>
                      </c:pt>
                      <c:pt idx="4637">
                        <c:v>3.2982932505391071E-5</c:v>
                      </c:pt>
                      <c:pt idx="4638">
                        <c:v>3.3698040246694013E-5</c:v>
                      </c:pt>
                      <c:pt idx="4639">
                        <c:v>3.4396007834792345E-5</c:v>
                      </c:pt>
                      <c:pt idx="4640">
                        <c:v>3.5125018319708204E-5</c:v>
                      </c:pt>
                      <c:pt idx="4641">
                        <c:v>3.5901007144590171E-5</c:v>
                      </c:pt>
                      <c:pt idx="4642">
                        <c:v>3.6631597854287122E-5</c:v>
                      </c:pt>
                      <c:pt idx="4643">
                        <c:v>3.7344414400911678E-5</c:v>
                      </c:pt>
                      <c:pt idx="4644">
                        <c:v>3.8072159983527454E-5</c:v>
                      </c:pt>
                      <c:pt idx="4645">
                        <c:v>3.8822424388542837E-5</c:v>
                      </c:pt>
                      <c:pt idx="4646">
                        <c:v>3.9575059559110234E-5</c:v>
                      </c:pt>
                      <c:pt idx="4647">
                        <c:v>4.0268945421138045E-5</c:v>
                      </c:pt>
                      <c:pt idx="4648">
                        <c:v>4.0842728450379606E-5</c:v>
                      </c:pt>
                      <c:pt idx="4649">
                        <c:v>4.1412114636467849E-5</c:v>
                      </c:pt>
                      <c:pt idx="4650">
                        <c:v>4.1963452863469731E-5</c:v>
                      </c:pt>
                      <c:pt idx="4651">
                        <c:v>4.2470469018258508E-5</c:v>
                      </c:pt>
                      <c:pt idx="4652">
                        <c:v>4.2968482137216177E-5</c:v>
                      </c:pt>
                      <c:pt idx="4653">
                        <c:v>4.3390817927833288E-5</c:v>
                      </c:pt>
                      <c:pt idx="4654">
                        <c:v>4.3755279602355968E-5</c:v>
                      </c:pt>
                      <c:pt idx="4655">
                        <c:v>4.4092046006282813E-5</c:v>
                      </c:pt>
                      <c:pt idx="4656">
                        <c:v>4.4498571474480246E-5</c:v>
                      </c:pt>
                      <c:pt idx="4657">
                        <c:v>4.4862471402406908E-5</c:v>
                      </c:pt>
                      <c:pt idx="4658">
                        <c:v>4.5235251739988281E-5</c:v>
                      </c:pt>
                      <c:pt idx="4659">
                        <c:v>4.5534445500940786E-5</c:v>
                      </c:pt>
                      <c:pt idx="4660">
                        <c:v>4.5930364389573639E-5</c:v>
                      </c:pt>
                      <c:pt idx="4661">
                        <c:v>4.6410606218444643E-5</c:v>
                      </c:pt>
                      <c:pt idx="4662">
                        <c:v>4.6882764445234459E-5</c:v>
                      </c:pt>
                      <c:pt idx="4663">
                        <c:v>4.7335933344515905E-5</c:v>
                      </c:pt>
                      <c:pt idx="4664">
                        <c:v>4.7840839192907801E-5</c:v>
                      </c:pt>
                      <c:pt idx="4665">
                        <c:v>4.8263931367783693E-5</c:v>
                      </c:pt>
                      <c:pt idx="4666">
                        <c:v>4.8624880921902008E-5</c:v>
                      </c:pt>
                      <c:pt idx="4667">
                        <c:v>4.9002167127439339E-5</c:v>
                      </c:pt>
                      <c:pt idx="4668">
                        <c:v>4.9404825529238268E-5</c:v>
                      </c:pt>
                      <c:pt idx="4669">
                        <c:v>4.9788459070719317E-5</c:v>
                      </c:pt>
                      <c:pt idx="4670">
                        <c:v>5.0127553916087101E-5</c:v>
                      </c:pt>
                      <c:pt idx="4671">
                        <c:v>5.0401217624495519E-5</c:v>
                      </c:pt>
                      <c:pt idx="4672">
                        <c:v>5.0723728699384317E-5</c:v>
                      </c:pt>
                      <c:pt idx="4673">
                        <c:v>5.1093951816452647E-5</c:v>
                      </c:pt>
                      <c:pt idx="4674">
                        <c:v>5.1464786109020781E-5</c:v>
                      </c:pt>
                      <c:pt idx="4675">
                        <c:v>5.1837188735281464E-5</c:v>
                      </c:pt>
                      <c:pt idx="4676">
                        <c:v>5.2197197121413615E-5</c:v>
                      </c:pt>
                      <c:pt idx="4677">
                        <c:v>5.2577572767853256E-5</c:v>
                      </c:pt>
                      <c:pt idx="4678">
                        <c:v>5.2977578253859697E-5</c:v>
                      </c:pt>
                      <c:pt idx="4679">
                        <c:v>5.3321330067332339E-5</c:v>
                      </c:pt>
                      <c:pt idx="4680">
                        <c:v>5.3664496950318861E-5</c:v>
                      </c:pt>
                      <c:pt idx="4681">
                        <c:v>5.3999255498183092E-5</c:v>
                      </c:pt>
                      <c:pt idx="4682">
                        <c:v>5.4400662947714819E-5</c:v>
                      </c:pt>
                      <c:pt idx="4683">
                        <c:v>5.4900789001605356E-5</c:v>
                      </c:pt>
                      <c:pt idx="4684">
                        <c:v>5.5386895853477875E-5</c:v>
                      </c:pt>
                      <c:pt idx="4685">
                        <c:v>5.5808009692456783E-5</c:v>
                      </c:pt>
                      <c:pt idx="4686">
                        <c:v>5.6229664628608632E-5</c:v>
                      </c:pt>
                      <c:pt idx="4687">
                        <c:v>5.6663757632376814E-5</c:v>
                      </c:pt>
                      <c:pt idx="4688">
                        <c:v>5.7111259608746287E-5</c:v>
                      </c:pt>
                      <c:pt idx="4689">
                        <c:v>5.7590948691647995E-5</c:v>
                      </c:pt>
                      <c:pt idx="4690">
                        <c:v>5.8097830036393089E-5</c:v>
                      </c:pt>
                      <c:pt idx="4691">
                        <c:v>5.8742984447076017E-5</c:v>
                      </c:pt>
                      <c:pt idx="4692">
                        <c:v>5.951903932473906E-5</c:v>
                      </c:pt>
                      <c:pt idx="4693">
                        <c:v>6.0358754633210555E-5</c:v>
                      </c:pt>
                      <c:pt idx="4694">
                        <c:v>6.1307482280632315E-5</c:v>
                      </c:pt>
                      <c:pt idx="4695">
                        <c:v>6.2317165212163726E-5</c:v>
                      </c:pt>
                      <c:pt idx="4696">
                        <c:v>6.3360798012948165E-5</c:v>
                      </c:pt>
                      <c:pt idx="4697">
                        <c:v>6.4330420050125626E-5</c:v>
                      </c:pt>
                      <c:pt idx="4698">
                        <c:v>6.5295214767067565E-5</c:v>
                      </c:pt>
                      <c:pt idx="4699">
                        <c:v>6.6210361561006996E-5</c:v>
                      </c:pt>
                      <c:pt idx="4700">
                        <c:v>6.7040482561060388E-5</c:v>
                      </c:pt>
                      <c:pt idx="4701">
                        <c:v>6.7716945407222045E-5</c:v>
                      </c:pt>
                      <c:pt idx="4702">
                        <c:v>6.8320734266127606E-5</c:v>
                      </c:pt>
                      <c:pt idx="4703">
                        <c:v>6.8845700582843836E-5</c:v>
                      </c:pt>
                      <c:pt idx="4704">
                        <c:v>6.9338772885468969E-5</c:v>
                      </c:pt>
                      <c:pt idx="4705">
                        <c:v>6.9779253407282148E-5</c:v>
                      </c:pt>
                      <c:pt idx="4706">
                        <c:v>7.0089204350849962E-5</c:v>
                      </c:pt>
                      <c:pt idx="4707">
                        <c:v>7.0328504360101909E-5</c:v>
                      </c:pt>
                      <c:pt idx="4708">
                        <c:v>7.0439976870426843E-5</c:v>
                      </c:pt>
                      <c:pt idx="4709">
                        <c:v>7.057408996177931E-5</c:v>
                      </c:pt>
                      <c:pt idx="4710">
                        <c:v>7.0644454199693518E-5</c:v>
                      </c:pt>
                      <c:pt idx="4711">
                        <c:v>7.0706946192861567E-5</c:v>
                      </c:pt>
                      <c:pt idx="4712">
                        <c:v>7.075784691498904E-5</c:v>
                      </c:pt>
                      <c:pt idx="4713">
                        <c:v>7.0821160625440227E-5</c:v>
                      </c:pt>
                      <c:pt idx="4714">
                        <c:v>7.0929372103223137E-5</c:v>
                      </c:pt>
                      <c:pt idx="4715">
                        <c:v>7.1066855078669492E-5</c:v>
                      </c:pt>
                      <c:pt idx="4716">
                        <c:v>7.1194008008488725E-5</c:v>
                      </c:pt>
                      <c:pt idx="4717">
                        <c:v>7.1374915704862114E-5</c:v>
                      </c:pt>
                      <c:pt idx="4718">
                        <c:v>7.1593178192667101E-5</c:v>
                      </c:pt>
                      <c:pt idx="4719">
                        <c:v>7.1837121303056463E-5</c:v>
                      </c:pt>
                      <c:pt idx="4720">
                        <c:v>7.2053612200764715E-5</c:v>
                      </c:pt>
                      <c:pt idx="4721">
                        <c:v>7.2292739172606632E-5</c:v>
                      </c:pt>
                      <c:pt idx="4722">
                        <c:v>7.2603920127534382E-5</c:v>
                      </c:pt>
                      <c:pt idx="4723">
                        <c:v>7.2930016158927272E-5</c:v>
                      </c:pt>
                      <c:pt idx="4724">
                        <c:v>7.3168638809151167E-5</c:v>
                      </c:pt>
                      <c:pt idx="4725">
                        <c:v>7.3328361335567736E-5</c:v>
                      </c:pt>
                      <c:pt idx="4726">
                        <c:v>7.3439246969086023E-5</c:v>
                      </c:pt>
                      <c:pt idx="4727">
                        <c:v>7.3520043383645107E-5</c:v>
                      </c:pt>
                      <c:pt idx="4728">
                        <c:v>7.3574108883152464E-5</c:v>
                      </c:pt>
                      <c:pt idx="4729">
                        <c:v>7.3619014806432381E-5</c:v>
                      </c:pt>
                      <c:pt idx="4730">
                        <c:v>7.3698808803996174E-5</c:v>
                      </c:pt>
                      <c:pt idx="4731">
                        <c:v>7.3781313344060826E-5</c:v>
                      </c:pt>
                      <c:pt idx="4732">
                        <c:v>7.385008224726536E-5</c:v>
                      </c:pt>
                      <c:pt idx="4733">
                        <c:v>7.3893718842690727E-5</c:v>
                      </c:pt>
                      <c:pt idx="4734">
                        <c:v>7.4052430301654702E-5</c:v>
                      </c:pt>
                      <c:pt idx="4735">
                        <c:v>7.4184643021044959E-5</c:v>
                      </c:pt>
                      <c:pt idx="4736">
                        <c:v>7.4343790518808308E-5</c:v>
                      </c:pt>
                      <c:pt idx="4737">
                        <c:v>7.4628181105614884E-5</c:v>
                      </c:pt>
                      <c:pt idx="4738">
                        <c:v>7.4945517733429609E-5</c:v>
                      </c:pt>
                      <c:pt idx="4739">
                        <c:v>7.5229254459452418E-5</c:v>
                      </c:pt>
                      <c:pt idx="4740">
                        <c:v>7.5553516861862541E-5</c:v>
                      </c:pt>
                      <c:pt idx="4741">
                        <c:v>7.5875043338912755E-5</c:v>
                      </c:pt>
                      <c:pt idx="4742">
                        <c:v>7.6149594545534853E-5</c:v>
                      </c:pt>
                      <c:pt idx="4743">
                        <c:v>7.6459483547521855E-5</c:v>
                      </c:pt>
                      <c:pt idx="4744">
                        <c:v>7.6711805635330967E-5</c:v>
                      </c:pt>
                      <c:pt idx="4745">
                        <c:v>7.6978969078480894E-5</c:v>
                      </c:pt>
                      <c:pt idx="4746">
                        <c:v>7.7253543921214357E-5</c:v>
                      </c:pt>
                      <c:pt idx="4747">
                        <c:v>7.7545071157308727E-5</c:v>
                      </c:pt>
                      <c:pt idx="4748">
                        <c:v>7.7822803735413877E-5</c:v>
                      </c:pt>
                      <c:pt idx="4749">
                        <c:v>7.8069605737584279E-5</c:v>
                      </c:pt>
                      <c:pt idx="4750">
                        <c:v>7.8371919770312741E-5</c:v>
                      </c:pt>
                      <c:pt idx="4751">
                        <c:v>7.8610987458452444E-5</c:v>
                      </c:pt>
                      <c:pt idx="4752">
                        <c:v>7.8830122791294591E-5</c:v>
                      </c:pt>
                      <c:pt idx="4753">
                        <c:v>7.8952837777824191E-5</c:v>
                      </c:pt>
                      <c:pt idx="4754">
                        <c:v>7.9121952322618703E-5</c:v>
                      </c:pt>
                      <c:pt idx="4755">
                        <c:v>7.9269574698349025E-5</c:v>
                      </c:pt>
                      <c:pt idx="4756">
                        <c:v>7.9349695204612711E-5</c:v>
                      </c:pt>
                      <c:pt idx="4757">
                        <c:v>7.9450641240238866E-5</c:v>
                      </c:pt>
                      <c:pt idx="4758">
                        <c:v>7.9569887550456317E-5</c:v>
                      </c:pt>
                      <c:pt idx="4759">
                        <c:v>7.9728727863995007E-5</c:v>
                      </c:pt>
                      <c:pt idx="4760">
                        <c:v>7.9910610977425322E-5</c:v>
                      </c:pt>
                      <c:pt idx="4761">
                        <c:v>8.0127128852417723E-5</c:v>
                      </c:pt>
                      <c:pt idx="4762">
                        <c:v>8.0342181952813775E-5</c:v>
                      </c:pt>
                      <c:pt idx="4763">
                        <c:v>8.0635085254784355E-5</c:v>
                      </c:pt>
                      <c:pt idx="4764">
                        <c:v>8.0947854576848857E-5</c:v>
                      </c:pt>
                      <c:pt idx="4765">
                        <c:v>8.1287018094040504E-5</c:v>
                      </c:pt>
                      <c:pt idx="4766">
                        <c:v>8.1561661317760875E-5</c:v>
                      </c:pt>
                      <c:pt idx="4767">
                        <c:v>8.1839986101806615E-5</c:v>
                      </c:pt>
                      <c:pt idx="4768">
                        <c:v>8.2093859782492084E-5</c:v>
                      </c:pt>
                      <c:pt idx="4769">
                        <c:v>8.2429338546193107E-5</c:v>
                      </c:pt>
                      <c:pt idx="4770">
                        <c:v>8.2794571031824697E-5</c:v>
                      </c:pt>
                      <c:pt idx="4771">
                        <c:v>8.3179398469535008E-5</c:v>
                      </c:pt>
                      <c:pt idx="4772">
                        <c:v>8.3578411205422474E-5</c:v>
                      </c:pt>
                      <c:pt idx="4773">
                        <c:v>8.407634689335875E-5</c:v>
                      </c:pt>
                      <c:pt idx="4774">
                        <c:v>8.4574284533440937E-5</c:v>
                      </c:pt>
                      <c:pt idx="4775">
                        <c:v>8.509660115600952E-5</c:v>
                      </c:pt>
                      <c:pt idx="4776">
                        <c:v>8.5599815308162662E-5</c:v>
                      </c:pt>
                      <c:pt idx="4777">
                        <c:v>8.6120590675080173E-5</c:v>
                      </c:pt>
                      <c:pt idx="4778">
                        <c:v>8.6644492425664568E-5</c:v>
                      </c:pt>
                      <c:pt idx="4779">
                        <c:v>8.718425860275474E-5</c:v>
                      </c:pt>
                      <c:pt idx="4780">
                        <c:v>8.7713175324030852E-5</c:v>
                      </c:pt>
                      <c:pt idx="4781">
                        <c:v>8.8264370832079637E-5</c:v>
                      </c:pt>
                      <c:pt idx="4782">
                        <c:v>8.8751823720698087E-5</c:v>
                      </c:pt>
                      <c:pt idx="4783">
                        <c:v>8.9260040805309905E-5</c:v>
                      </c:pt>
                      <c:pt idx="4784">
                        <c:v>8.9558647288584059E-5</c:v>
                      </c:pt>
                      <c:pt idx="4785">
                        <c:v>8.9724370751198144E-5</c:v>
                      </c:pt>
                      <c:pt idx="4786">
                        <c:v>8.9892523578477719E-5</c:v>
                      </c:pt>
                      <c:pt idx="4787">
                        <c:v>9.0010958791059825E-5</c:v>
                      </c:pt>
                      <c:pt idx="4788">
                        <c:v>9.0046265284343454E-5</c:v>
                      </c:pt>
                      <c:pt idx="4789">
                        <c:v>9.0132122421827162E-5</c:v>
                      </c:pt>
                      <c:pt idx="4790">
                        <c:v>9.0151945393090945E-5</c:v>
                      </c:pt>
                      <c:pt idx="4791">
                        <c:v>9.0143038524609942E-5</c:v>
                      </c:pt>
                      <c:pt idx="4792">
                        <c:v>9.0108288797231787E-5</c:v>
                      </c:pt>
                      <c:pt idx="4793">
                        <c:v>9.0057669541619069E-5</c:v>
                      </c:pt>
                      <c:pt idx="4794">
                        <c:v>9.0033155843157901E-5</c:v>
                      </c:pt>
                      <c:pt idx="4795">
                        <c:v>9.0090409005115393E-5</c:v>
                      </c:pt>
                      <c:pt idx="4796">
                        <c:v>9.0091797865659624E-5</c:v>
                      </c:pt>
                      <c:pt idx="4797">
                        <c:v>9.013286763755891E-5</c:v>
                      </c:pt>
                      <c:pt idx="4798">
                        <c:v>9.0125599234820166E-5</c:v>
                      </c:pt>
                      <c:pt idx="4799">
                        <c:v>9.0216824637821222E-5</c:v>
                      </c:pt>
                      <c:pt idx="4800">
                        <c:v>9.0338093788460804E-5</c:v>
                      </c:pt>
                      <c:pt idx="4801">
                        <c:v>9.0459410274970663E-5</c:v>
                      </c:pt>
                      <c:pt idx="4802">
                        <c:v>9.0648942771355494E-5</c:v>
                      </c:pt>
                      <c:pt idx="4803">
                        <c:v>9.0843448236658061E-5</c:v>
                      </c:pt>
                      <c:pt idx="4804">
                        <c:v>9.103140434221767E-5</c:v>
                      </c:pt>
                      <c:pt idx="4805">
                        <c:v>9.125632364193436E-5</c:v>
                      </c:pt>
                      <c:pt idx="4806">
                        <c:v>9.1464724838615768E-5</c:v>
                      </c:pt>
                      <c:pt idx="4807">
                        <c:v>9.170725771561333E-5</c:v>
                      </c:pt>
                      <c:pt idx="4808">
                        <c:v>9.1978618760917699E-5</c:v>
                      </c:pt>
                      <c:pt idx="4809">
                        <c:v>9.2192764111096636E-5</c:v>
                      </c:pt>
                      <c:pt idx="4810">
                        <c:v>9.2409551383949365E-5</c:v>
                      </c:pt>
                      <c:pt idx="4811">
                        <c:v>9.2693593069337362E-5</c:v>
                      </c:pt>
                      <c:pt idx="4812">
                        <c:v>9.2982037224753673E-5</c:v>
                      </c:pt>
                      <c:pt idx="4813">
                        <c:v>9.3303312250826877E-5</c:v>
                      </c:pt>
                      <c:pt idx="4814">
                        <c:v>9.3633288369828412E-5</c:v>
                      </c:pt>
                      <c:pt idx="4815">
                        <c:v>9.3994564216676453E-5</c:v>
                      </c:pt>
                      <c:pt idx="4816">
                        <c:v>9.4363302846962519E-5</c:v>
                      </c:pt>
                      <c:pt idx="4817">
                        <c:v>9.4796936218539344E-5</c:v>
                      </c:pt>
                      <c:pt idx="4818">
                        <c:v>9.5190675003576459E-5</c:v>
                      </c:pt>
                      <c:pt idx="4819">
                        <c:v>9.5564907663919931E-5</c:v>
                      </c:pt>
                      <c:pt idx="4820">
                        <c:v>9.5973220001509886E-5</c:v>
                      </c:pt>
                      <c:pt idx="4821">
                        <c:v>9.6285279767515744E-5</c:v>
                      </c:pt>
                      <c:pt idx="4822">
                        <c:v>9.6583694668425329E-5</c:v>
                      </c:pt>
                      <c:pt idx="4823">
                        <c:v>9.6859050468118822E-5</c:v>
                      </c:pt>
                      <c:pt idx="4824">
                        <c:v>9.7075098584055132E-5</c:v>
                      </c:pt>
                      <c:pt idx="4825">
                        <c:v>9.7300677277793182E-5</c:v>
                      </c:pt>
                      <c:pt idx="4826">
                        <c:v>9.7497006294837297E-5</c:v>
                      </c:pt>
                      <c:pt idx="4827">
                        <c:v>9.7710153811291853E-5</c:v>
                      </c:pt>
                      <c:pt idx="4828">
                        <c:v>9.789427065903885E-5</c:v>
                      </c:pt>
                      <c:pt idx="4829">
                        <c:v>9.8073404887604883E-5</c:v>
                      </c:pt>
                      <c:pt idx="4830">
                        <c:v>9.8257196686877849E-5</c:v>
                      </c:pt>
                      <c:pt idx="4831">
                        <c:v>9.8420191379842783E-5</c:v>
                      </c:pt>
                      <c:pt idx="4832">
                        <c:v>9.8588484066466502E-5</c:v>
                      </c:pt>
                      <c:pt idx="4833">
                        <c:v>9.8765155392638543E-5</c:v>
                      </c:pt>
                      <c:pt idx="4834">
                        <c:v>9.8961946301038428E-5</c:v>
                      </c:pt>
                      <c:pt idx="4835">
                        <c:v>9.9140792396925707E-5</c:v>
                      </c:pt>
                      <c:pt idx="4836">
                        <c:v>9.9319479405004317E-5</c:v>
                      </c:pt>
                      <c:pt idx="4837">
                        <c:v>9.9503782060233358E-5</c:v>
                      </c:pt>
                      <c:pt idx="4838">
                        <c:v>9.9658782904735874E-5</c:v>
                      </c:pt>
                      <c:pt idx="4839">
                        <c:v>9.975700200225207E-5</c:v>
                      </c:pt>
                      <c:pt idx="4840">
                        <c:v>9.9833044349297148E-5</c:v>
                      </c:pt>
                      <c:pt idx="4841">
                        <c:v>9.9947713958738603E-5</c:v>
                      </c:pt>
                      <c:pt idx="4842">
                        <c:v>1.0005538860934409E-4</c:v>
                      </c:pt>
                      <c:pt idx="4843">
                        <c:v>1.0017922351358362E-4</c:v>
                      </c:pt>
                      <c:pt idx="4844">
                        <c:v>1.0037765476888846E-4</c:v>
                      </c:pt>
                      <c:pt idx="4845">
                        <c:v>1.0064272695136204E-4</c:v>
                      </c:pt>
                      <c:pt idx="4846">
                        <c:v>1.0094741411150604E-4</c:v>
                      </c:pt>
                      <c:pt idx="4847">
                        <c:v>1.0130046262435286E-4</c:v>
                      </c:pt>
                      <c:pt idx="4848">
                        <c:v>1.0163783212183508E-4</c:v>
                      </c:pt>
                      <c:pt idx="4849">
                        <c:v>1.0196376418591756E-4</c:v>
                      </c:pt>
                      <c:pt idx="4850">
                        <c:v>1.0227393534375467E-4</c:v>
                      </c:pt>
                      <c:pt idx="4851">
                        <c:v>1.025806660291276E-4</c:v>
                      </c:pt>
                      <c:pt idx="4852">
                        <c:v>1.0288247495855982E-4</c:v>
                      </c:pt>
                      <c:pt idx="4853">
                        <c:v>1.0317523617503225E-4</c:v>
                      </c:pt>
                      <c:pt idx="4854">
                        <c:v>1.0345300677057472E-4</c:v>
                      </c:pt>
                      <c:pt idx="4855">
                        <c:v>1.0372949632776053E-4</c:v>
                      </c:pt>
                      <c:pt idx="4856">
                        <c:v>1.040357669114605E-4</c:v>
                      </c:pt>
                      <c:pt idx="4857">
                        <c:v>1.0432425288828013E-4</c:v>
                      </c:pt>
                      <c:pt idx="4858">
                        <c:v>1.0455337291298059E-4</c:v>
                      </c:pt>
                      <c:pt idx="4859">
                        <c:v>1.0472335314710152E-4</c:v>
                      </c:pt>
                      <c:pt idx="4860">
                        <c:v>1.0485792683355727E-4</c:v>
                      </c:pt>
                      <c:pt idx="4861">
                        <c:v>1.0499773388896917E-4</c:v>
                      </c:pt>
                      <c:pt idx="4862">
                        <c:v>1.052065961349169E-4</c:v>
                      </c:pt>
                      <c:pt idx="4863">
                        <c:v>1.0542465984883131E-4</c:v>
                      </c:pt>
                      <c:pt idx="4864">
                        <c:v>1.0567099515328493E-4</c:v>
                      </c:pt>
                      <c:pt idx="4865">
                        <c:v>1.0601094882245806E-4</c:v>
                      </c:pt>
                      <c:pt idx="4866">
                        <c:v>1.0638636867381524E-4</c:v>
                      </c:pt>
                      <c:pt idx="4867">
                        <c:v>1.0677018136481299E-4</c:v>
                      </c:pt>
                      <c:pt idx="4868">
                        <c:v>1.0714948582404946E-4</c:v>
                      </c:pt>
                      <c:pt idx="4869">
                        <c:v>1.0748799450201109E-4</c:v>
                      </c:pt>
                      <c:pt idx="4870">
                        <c:v>1.078463968379908E-4</c:v>
                      </c:pt>
                      <c:pt idx="4871">
                        <c:v>1.0818322472825664E-4</c:v>
                      </c:pt>
                      <c:pt idx="4872">
                        <c:v>1.085380936935329E-4</c:v>
                      </c:pt>
                      <c:pt idx="4873">
                        <c:v>1.088439796876616E-4</c:v>
                      </c:pt>
                      <c:pt idx="4874">
                        <c:v>1.0916095006567715E-4</c:v>
                      </c:pt>
                      <c:pt idx="4875">
                        <c:v>1.0947694630735395E-4</c:v>
                      </c:pt>
                      <c:pt idx="4876">
                        <c:v>1.0981063523137147E-4</c:v>
                      </c:pt>
                      <c:pt idx="4877">
                        <c:v>1.1015390325161093E-4</c:v>
                      </c:pt>
                      <c:pt idx="4878">
                        <c:v>1.1047720509899088E-4</c:v>
                      </c:pt>
                      <c:pt idx="4879">
                        <c:v>1.1072308683610961E-4</c:v>
                      </c:pt>
                      <c:pt idx="4880">
                        <c:v>1.1090362244825307E-4</c:v>
                      </c:pt>
                      <c:pt idx="4881">
                        <c:v>1.1104549753298525E-4</c:v>
                      </c:pt>
                      <c:pt idx="4882">
                        <c:v>1.1116285079070886E-4</c:v>
                      </c:pt>
                      <c:pt idx="4883">
                        <c:v>1.1126948331536716E-4</c:v>
                      </c:pt>
                      <c:pt idx="4884">
                        <c:v>1.1139206798019207E-4</c:v>
                      </c:pt>
                      <c:pt idx="4885">
                        <c:v>1.1152623116389314E-4</c:v>
                      </c:pt>
                      <c:pt idx="4886">
                        <c:v>1.1163699646772494E-4</c:v>
                      </c:pt>
                      <c:pt idx="4887">
                        <c:v>1.1170532569537378E-4</c:v>
                      </c:pt>
                      <c:pt idx="4888">
                        <c:v>1.1177012838310377E-4</c:v>
                      </c:pt>
                      <c:pt idx="4889">
                        <c:v>1.1185335479254699E-4</c:v>
                      </c:pt>
                      <c:pt idx="4890">
                        <c:v>1.1194767420051913E-4</c:v>
                      </c:pt>
                      <c:pt idx="4891">
                        <c:v>1.1203571267873438E-4</c:v>
                      </c:pt>
                      <c:pt idx="4892">
                        <c:v>1.1212158232155944E-4</c:v>
                      </c:pt>
                      <c:pt idx="4893">
                        <c:v>1.1219551226874259E-4</c:v>
                      </c:pt>
                      <c:pt idx="4894">
                        <c:v>1.1223048946383756E-4</c:v>
                      </c:pt>
                      <c:pt idx="4895">
                        <c:v>1.1230203474268603E-4</c:v>
                      </c:pt>
                      <c:pt idx="4896">
                        <c:v>1.1240951433059255E-4</c:v>
                      </c:pt>
                      <c:pt idx="4897">
                        <c:v>1.1251194043240886E-4</c:v>
                      </c:pt>
                      <c:pt idx="4898">
                        <c:v>1.1266395735135049E-4</c:v>
                      </c:pt>
                      <c:pt idx="4899">
                        <c:v>1.127908104921432E-4</c:v>
                      </c:pt>
                      <c:pt idx="4900">
                        <c:v>1.1288407100379366E-4</c:v>
                      </c:pt>
                      <c:pt idx="4901">
                        <c:v>1.1298009857394961E-4</c:v>
                      </c:pt>
                      <c:pt idx="4902">
                        <c:v>1.1308584266445161E-4</c:v>
                      </c:pt>
                      <c:pt idx="4903">
                        <c:v>1.1316165090178037E-4</c:v>
                      </c:pt>
                      <c:pt idx="4904">
                        <c:v>1.1325366771633716E-4</c:v>
                      </c:pt>
                      <c:pt idx="4905">
                        <c:v>1.1331276276894528E-4</c:v>
                      </c:pt>
                      <c:pt idx="4906">
                        <c:v>1.133986982380093E-4</c:v>
                      </c:pt>
                      <c:pt idx="4907">
                        <c:v>1.134995026230982E-4</c:v>
                      </c:pt>
                      <c:pt idx="4908">
                        <c:v>1.1358477411508567E-4</c:v>
                      </c:pt>
                      <c:pt idx="4909">
                        <c:v>1.1363750928951475E-4</c:v>
                      </c:pt>
                      <c:pt idx="4910">
                        <c:v>1.1372466345534593E-4</c:v>
                      </c:pt>
                      <c:pt idx="4911">
                        <c:v>1.1376885468416017E-4</c:v>
                      </c:pt>
                      <c:pt idx="4912">
                        <c:v>1.1378464140757825E-4</c:v>
                      </c:pt>
                      <c:pt idx="4913">
                        <c:v>1.1378472565557597E-4</c:v>
                      </c:pt>
                      <c:pt idx="4914">
                        <c:v>1.1377310973567284E-4</c:v>
                      </c:pt>
                      <c:pt idx="4915">
                        <c:v>1.1382324692257737E-4</c:v>
                      </c:pt>
                      <c:pt idx="4916">
                        <c:v>1.1386134530856209E-4</c:v>
                      </c:pt>
                      <c:pt idx="4917">
                        <c:v>1.1389364270054999E-4</c:v>
                      </c:pt>
                      <c:pt idx="4918">
                        <c:v>1.1392846478872091E-4</c:v>
                      </c:pt>
                      <c:pt idx="4919">
                        <c:v>1.1400956698445373E-4</c:v>
                      </c:pt>
                      <c:pt idx="4920">
                        <c:v>1.1413589388686396E-4</c:v>
                      </c:pt>
                      <c:pt idx="4921">
                        <c:v>1.1423740416903248E-4</c:v>
                      </c:pt>
                      <c:pt idx="4922">
                        <c:v>1.1439136919667827E-4</c:v>
                      </c:pt>
                      <c:pt idx="4923">
                        <c:v>1.1457336143717883E-4</c:v>
                      </c:pt>
                      <c:pt idx="4924">
                        <c:v>1.1474271137521264E-4</c:v>
                      </c:pt>
                      <c:pt idx="4925">
                        <c:v>1.1490647535390281E-4</c:v>
                      </c:pt>
                      <c:pt idx="4926">
                        <c:v>1.150575608204951E-4</c:v>
                      </c:pt>
                      <c:pt idx="4927">
                        <c:v>1.1519643264095137E-4</c:v>
                      </c:pt>
                      <c:pt idx="4928">
                        <c:v>1.1535990095627086E-4</c:v>
                      </c:pt>
                      <c:pt idx="4929">
                        <c:v>1.1554369545614176E-4</c:v>
                      </c:pt>
                      <c:pt idx="4930">
                        <c:v>1.156938320436853E-4</c:v>
                      </c:pt>
                      <c:pt idx="4931">
                        <c:v>1.1582604966285822E-4</c:v>
                      </c:pt>
                      <c:pt idx="4932">
                        <c:v>1.1594068852578598E-4</c:v>
                      </c:pt>
                      <c:pt idx="4933">
                        <c:v>1.1608757473344572E-4</c:v>
                      </c:pt>
                      <c:pt idx="4934">
                        <c:v>1.1629838055941255E-4</c:v>
                      </c:pt>
                      <c:pt idx="4935">
                        <c:v>1.1653640669702207E-4</c:v>
                      </c:pt>
                      <c:pt idx="4936">
                        <c:v>1.1678792687941246E-4</c:v>
                      </c:pt>
                      <c:pt idx="4937">
                        <c:v>1.1707383434723142E-4</c:v>
                      </c:pt>
                      <c:pt idx="4938">
                        <c:v>1.1734384488276945E-4</c:v>
                      </c:pt>
                      <c:pt idx="4939">
                        <c:v>1.1768711280807697E-4</c:v>
                      </c:pt>
                      <c:pt idx="4940">
                        <c:v>1.1804259027414561E-4</c:v>
                      </c:pt>
                      <c:pt idx="4941">
                        <c:v>1.184736050150317E-4</c:v>
                      </c:pt>
                      <c:pt idx="4942">
                        <c:v>1.1881197234149169E-4</c:v>
                      </c:pt>
                      <c:pt idx="4943">
                        <c:v>1.1918322696874297E-4</c:v>
                      </c:pt>
                      <c:pt idx="4944">
                        <c:v>1.195986251530086E-4</c:v>
                      </c:pt>
                      <c:pt idx="4945">
                        <c:v>1.1999107572607069E-4</c:v>
                      </c:pt>
                      <c:pt idx="4946">
                        <c:v>1.2031918574461925E-4</c:v>
                      </c:pt>
                      <c:pt idx="4947">
                        <c:v>1.2061710869634743E-4</c:v>
                      </c:pt>
                      <c:pt idx="4948">
                        <c:v>1.2088275434908015E-4</c:v>
                      </c:pt>
                      <c:pt idx="4949">
                        <c:v>1.2111587471146234E-4</c:v>
                      </c:pt>
                      <c:pt idx="4950">
                        <c:v>1.2134796963197014E-4</c:v>
                      </c:pt>
                      <c:pt idx="4951">
                        <c:v>1.216136283721496E-4</c:v>
                      </c:pt>
                      <c:pt idx="4952">
                        <c:v>1.2176944413637682E-4</c:v>
                      </c:pt>
                      <c:pt idx="4953">
                        <c:v>1.2194942741270013E-4</c:v>
                      </c:pt>
                      <c:pt idx="4954">
                        <c:v>1.2213408488209737E-4</c:v>
                      </c:pt>
                      <c:pt idx="4955">
                        <c:v>1.2229527577714726E-4</c:v>
                      </c:pt>
                      <c:pt idx="4956">
                        <c:v>1.2245844142355037E-4</c:v>
                      </c:pt>
                      <c:pt idx="4957">
                        <c:v>1.2258423205154596E-4</c:v>
                      </c:pt>
                      <c:pt idx="4958">
                        <c:v>1.2268726854718388E-4</c:v>
                      </c:pt>
                      <c:pt idx="4959">
                        <c:v>1.2272147549903552E-4</c:v>
                      </c:pt>
                      <c:pt idx="4960">
                        <c:v>1.2267833660178356E-4</c:v>
                      </c:pt>
                      <c:pt idx="4961">
                        <c:v>1.225182088389617E-4</c:v>
                      </c:pt>
                      <c:pt idx="4962">
                        <c:v>1.2233499427097874E-4</c:v>
                      </c:pt>
                      <c:pt idx="4963">
                        <c:v>1.2219572753451364E-4</c:v>
                      </c:pt>
                      <c:pt idx="4964">
                        <c:v>1.2202103529527968E-4</c:v>
                      </c:pt>
                      <c:pt idx="4965">
                        <c:v>1.2181798364957811E-4</c:v>
                      </c:pt>
                      <c:pt idx="4966">
                        <c:v>1.2163785677402373E-4</c:v>
                      </c:pt>
                      <c:pt idx="4967">
                        <c:v>1.2146747605527264E-4</c:v>
                      </c:pt>
                      <c:pt idx="4968">
                        <c:v>1.2130206983427504E-4</c:v>
                      </c:pt>
                      <c:pt idx="4969">
                        <c:v>1.2111652019924898E-4</c:v>
                      </c:pt>
                      <c:pt idx="4970">
                        <c:v>1.209417787229169E-4</c:v>
                      </c:pt>
                      <c:pt idx="4971">
                        <c:v>1.2080708276498498E-4</c:v>
                      </c:pt>
                      <c:pt idx="4972">
                        <c:v>1.2067454842610552E-4</c:v>
                      </c:pt>
                      <c:pt idx="4973">
                        <c:v>1.2054285888052211E-4</c:v>
                      </c:pt>
                      <c:pt idx="4974">
                        <c:v>1.204213942462467E-4</c:v>
                      </c:pt>
                      <c:pt idx="4975">
                        <c:v>1.2036197040765088E-4</c:v>
                      </c:pt>
                      <c:pt idx="4976">
                        <c:v>1.202822398272123E-4</c:v>
                      </c:pt>
                      <c:pt idx="4977">
                        <c:v>1.2019901254029589E-4</c:v>
                      </c:pt>
                      <c:pt idx="4978">
                        <c:v>1.2017426820252809E-4</c:v>
                      </c:pt>
                      <c:pt idx="4979">
                        <c:v>1.201883510290113E-4</c:v>
                      </c:pt>
                      <c:pt idx="4980">
                        <c:v>1.2028496036863552E-4</c:v>
                      </c:pt>
                      <c:pt idx="4981">
                        <c:v>1.2039069337950131E-4</c:v>
                      </c:pt>
                      <c:pt idx="4982">
                        <c:v>1.2063107902891283E-4</c:v>
                      </c:pt>
                      <c:pt idx="4983">
                        <c:v>1.2084082435010883E-4</c:v>
                      </c:pt>
                      <c:pt idx="4984">
                        <c:v>1.2104725004439591E-4</c:v>
                      </c:pt>
                      <c:pt idx="4985">
                        <c:v>1.2129767944368885E-4</c:v>
                      </c:pt>
                      <c:pt idx="4986">
                        <c:v>1.215556742817208E-4</c:v>
                      </c:pt>
                      <c:pt idx="4987">
                        <c:v>1.2181100932204183E-4</c:v>
                      </c:pt>
                      <c:pt idx="4988">
                        <c:v>1.2204407340423894E-4</c:v>
                      </c:pt>
                      <c:pt idx="4989">
                        <c:v>1.2225695114181088E-4</c:v>
                      </c:pt>
                      <c:pt idx="4990">
                        <c:v>1.2240485806718648E-4</c:v>
                      </c:pt>
                      <c:pt idx="4991">
                        <c:v>1.2254903017282911E-4</c:v>
                      </c:pt>
                      <c:pt idx="4992">
                        <c:v>1.2268164600430674E-4</c:v>
                      </c:pt>
                      <c:pt idx="4993">
                        <c:v>1.2281621104871961E-4</c:v>
                      </c:pt>
                      <c:pt idx="4994">
                        <c:v>1.2298261493968399E-4</c:v>
                      </c:pt>
                      <c:pt idx="4995">
                        <c:v>1.2319342710688869E-4</c:v>
                      </c:pt>
                      <c:pt idx="4996">
                        <c:v>1.2343004016918929E-4</c:v>
                      </c:pt>
                      <c:pt idx="4997">
                        <c:v>1.237031708448931E-4</c:v>
                      </c:pt>
                      <c:pt idx="4998">
                        <c:v>1.2394866239426089E-4</c:v>
                      </c:pt>
                      <c:pt idx="4999">
                        <c:v>1.2418118874073876E-4</c:v>
                      </c:pt>
                      <c:pt idx="5000">
                        <c:v>1.2436794680672141E-4</c:v>
                      </c:pt>
                      <c:pt idx="5001">
                        <c:v>1.2457493215370797E-4</c:v>
                      </c:pt>
                      <c:pt idx="5002">
                        <c:v>1.2475683950822502E-4</c:v>
                      </c:pt>
                      <c:pt idx="5003">
                        <c:v>1.2500258853135416E-4</c:v>
                      </c:pt>
                      <c:pt idx="5004">
                        <c:v>1.2525278482677785E-4</c:v>
                      </c:pt>
                      <c:pt idx="5005">
                        <c:v>1.2552134380720796E-4</c:v>
                      </c:pt>
                      <c:pt idx="5006">
                        <c:v>1.2584659707857434E-4</c:v>
                      </c:pt>
                      <c:pt idx="5007">
                        <c:v>1.2622300613110622E-4</c:v>
                      </c:pt>
                      <c:pt idx="5008">
                        <c:v>1.2655045785296034E-4</c:v>
                      </c:pt>
                      <c:pt idx="5009">
                        <c:v>1.268633811859165E-4</c:v>
                      </c:pt>
                      <c:pt idx="5010">
                        <c:v>1.271943705916205E-4</c:v>
                      </c:pt>
                      <c:pt idx="5011">
                        <c:v>1.2752019939909448E-4</c:v>
                      </c:pt>
                      <c:pt idx="5012">
                        <c:v>1.2781177714739554E-4</c:v>
                      </c:pt>
                      <c:pt idx="5013">
                        <c:v>1.2805391091347127E-4</c:v>
                      </c:pt>
                      <c:pt idx="5014">
                        <c:v>1.2829037801403002E-4</c:v>
                      </c:pt>
                      <c:pt idx="5015">
                        <c:v>1.2848757287423345E-4</c:v>
                      </c:pt>
                      <c:pt idx="5016">
                        <c:v>1.2863683839736096E-4</c:v>
                      </c:pt>
                      <c:pt idx="5017">
                        <c:v>1.2879106160708983E-4</c:v>
                      </c:pt>
                      <c:pt idx="5018">
                        <c:v>1.2891778639299503E-4</c:v>
                      </c:pt>
                      <c:pt idx="5019">
                        <c:v>1.2897745584080147E-4</c:v>
                      </c:pt>
                      <c:pt idx="5020">
                        <c:v>1.2899095480931372E-4</c:v>
                      </c:pt>
                      <c:pt idx="5021">
                        <c:v>1.2902574334788965E-4</c:v>
                      </c:pt>
                      <c:pt idx="5022">
                        <c:v>1.2903929427934125E-4</c:v>
                      </c:pt>
                      <c:pt idx="5023">
                        <c:v>1.2904623865369282E-4</c:v>
                      </c:pt>
                      <c:pt idx="5024">
                        <c:v>1.2898726183493281E-4</c:v>
                      </c:pt>
                      <c:pt idx="5025">
                        <c:v>1.2893393228989916E-4</c:v>
                      </c:pt>
                      <c:pt idx="5026">
                        <c:v>1.2885024823881477E-4</c:v>
                      </c:pt>
                      <c:pt idx="5027">
                        <c:v>1.2882304983875844E-4</c:v>
                      </c:pt>
                      <c:pt idx="5028">
                        <c:v>1.288007756294313E-4</c:v>
                      </c:pt>
                      <c:pt idx="5029">
                        <c:v>1.2875132799728862E-4</c:v>
                      </c:pt>
                      <c:pt idx="5030">
                        <c:v>1.2869423049954881E-4</c:v>
                      </c:pt>
                      <c:pt idx="5031">
                        <c:v>1.2857096813523539E-4</c:v>
                      </c:pt>
                      <c:pt idx="5032">
                        <c:v>1.2846625580411266E-4</c:v>
                      </c:pt>
                      <c:pt idx="5033">
                        <c:v>1.2824498876376221E-4</c:v>
                      </c:pt>
                      <c:pt idx="5034">
                        <c:v>1.2803671484276473E-4</c:v>
                      </c:pt>
                      <c:pt idx="5035">
                        <c:v>1.2772099281717575E-4</c:v>
                      </c:pt>
                      <c:pt idx="5036">
                        <c:v>1.274701335716665E-4</c:v>
                      </c:pt>
                      <c:pt idx="5037">
                        <c:v>1.2721692296081027E-4</c:v>
                      </c:pt>
                      <c:pt idx="5038">
                        <c:v>1.2697194449139503E-4</c:v>
                      </c:pt>
                      <c:pt idx="5039">
                        <c:v>1.2670725280498432E-4</c:v>
                      </c:pt>
                      <c:pt idx="5040">
                        <c:v>1.2645473109752737E-4</c:v>
                      </c:pt>
                      <c:pt idx="5041">
                        <c:v>1.2622375390892158E-4</c:v>
                      </c:pt>
                      <c:pt idx="5042">
                        <c:v>1.2595790955220273E-4</c:v>
                      </c:pt>
                      <c:pt idx="5043">
                        <c:v>1.2572227205906591E-4</c:v>
                      </c:pt>
                      <c:pt idx="5044">
                        <c:v>1.2549165306377388E-4</c:v>
                      </c:pt>
                      <c:pt idx="5045">
                        <c:v>1.252842844922942E-4</c:v>
                      </c:pt>
                      <c:pt idx="5046">
                        <c:v>1.2506330816008289E-4</c:v>
                      </c:pt>
                      <c:pt idx="5047">
                        <c:v>1.2486365622458058E-4</c:v>
                      </c:pt>
                      <c:pt idx="5048">
                        <c:v>1.2470876059120578E-4</c:v>
                      </c:pt>
                      <c:pt idx="5049">
                        <c:v>1.2452842541620365E-4</c:v>
                      </c:pt>
                      <c:pt idx="5050">
                        <c:v>1.2433097044162064E-4</c:v>
                      </c:pt>
                      <c:pt idx="5051">
                        <c:v>1.2413225286683711E-4</c:v>
                      </c:pt>
                      <c:pt idx="5052">
                        <c:v>1.2393046333006327E-4</c:v>
                      </c:pt>
                      <c:pt idx="5053">
                        <c:v>1.2379403122595334E-4</c:v>
                      </c:pt>
                      <c:pt idx="5054">
                        <c:v>1.2367833040040219E-4</c:v>
                      </c:pt>
                      <c:pt idx="5055">
                        <c:v>1.2353611964539065E-4</c:v>
                      </c:pt>
                      <c:pt idx="5056">
                        <c:v>1.2340460488072865E-4</c:v>
                      </c:pt>
                      <c:pt idx="5057">
                        <c:v>1.2329754921636411E-4</c:v>
                      </c:pt>
                      <c:pt idx="5058">
                        <c:v>1.2318266336987016E-4</c:v>
                      </c:pt>
                      <c:pt idx="5059">
                        <c:v>1.2300569769901838E-4</c:v>
                      </c:pt>
                      <c:pt idx="5060">
                        <c:v>1.2286310803719095E-4</c:v>
                      </c:pt>
                      <c:pt idx="5061">
                        <c:v>1.22701845672414E-4</c:v>
                      </c:pt>
                      <c:pt idx="5062">
                        <c:v>1.2256893920787975E-4</c:v>
                      </c:pt>
                      <c:pt idx="5063">
                        <c:v>1.2238241460413443E-4</c:v>
                      </c:pt>
                      <c:pt idx="5064">
                        <c:v>1.2217320644216189E-4</c:v>
                      </c:pt>
                      <c:pt idx="5065">
                        <c:v>1.2198233747622891E-4</c:v>
                      </c:pt>
                      <c:pt idx="5066">
                        <c:v>1.2178090740226779E-4</c:v>
                      </c:pt>
                      <c:pt idx="5067">
                        <c:v>1.2153685938539595E-4</c:v>
                      </c:pt>
                      <c:pt idx="5068">
                        <c:v>1.2130082123998778E-4</c:v>
                      </c:pt>
                      <c:pt idx="5069">
                        <c:v>1.2103770131884348E-4</c:v>
                      </c:pt>
                      <c:pt idx="5070">
                        <c:v>1.2078949278411667E-4</c:v>
                      </c:pt>
                      <c:pt idx="5071">
                        <c:v>1.2053849535200722E-4</c:v>
                      </c:pt>
                      <c:pt idx="5072">
                        <c:v>1.2029227041132811E-4</c:v>
                      </c:pt>
                      <c:pt idx="5073">
                        <c:v>1.2003138469527663E-4</c:v>
                      </c:pt>
                      <c:pt idx="5074">
                        <c:v>1.1976233663994537E-4</c:v>
                      </c:pt>
                      <c:pt idx="5075">
                        <c:v>1.1951549041200453E-4</c:v>
                      </c:pt>
                      <c:pt idx="5076">
                        <c:v>1.19293153155993E-4</c:v>
                      </c:pt>
                      <c:pt idx="5077">
                        <c:v>1.191279672774228E-4</c:v>
                      </c:pt>
                      <c:pt idx="5078">
                        <c:v>1.1892451037395626E-4</c:v>
                      </c:pt>
                      <c:pt idx="5079">
                        <c:v>1.1868604405808325E-4</c:v>
                      </c:pt>
                      <c:pt idx="5080">
                        <c:v>1.184697883434695E-4</c:v>
                      </c:pt>
                      <c:pt idx="5081">
                        <c:v>1.1826027732897358E-4</c:v>
                      </c:pt>
                      <c:pt idx="5082">
                        <c:v>1.1797283453141416E-4</c:v>
                      </c:pt>
                      <c:pt idx="5083">
                        <c:v>1.176538392324567E-4</c:v>
                      </c:pt>
                      <c:pt idx="5084">
                        <c:v>1.1734294831294586E-4</c:v>
                      </c:pt>
                      <c:pt idx="5085">
                        <c:v>1.1699119927078644E-4</c:v>
                      </c:pt>
                      <c:pt idx="5086">
                        <c:v>1.1656568921628381E-4</c:v>
                      </c:pt>
                      <c:pt idx="5087">
                        <c:v>1.1609824877704096E-4</c:v>
                      </c:pt>
                      <c:pt idx="5088">
                        <c:v>1.1566220836922252E-4</c:v>
                      </c:pt>
                      <c:pt idx="5089">
                        <c:v>1.1519382831111019E-4</c:v>
                      </c:pt>
                      <c:pt idx="5090">
                        <c:v>1.1473141166152057E-4</c:v>
                      </c:pt>
                      <c:pt idx="5091">
                        <c:v>1.1427355708520522E-4</c:v>
                      </c:pt>
                      <c:pt idx="5092">
                        <c:v>1.1381527836592564E-4</c:v>
                      </c:pt>
                      <c:pt idx="5093">
                        <c:v>1.1327122417479555E-4</c:v>
                      </c:pt>
                      <c:pt idx="5094">
                        <c:v>1.1266437863341124E-4</c:v>
                      </c:pt>
                      <c:pt idx="5095">
                        <c:v>1.1202750742439219E-4</c:v>
                      </c:pt>
                      <c:pt idx="5096">
                        <c:v>1.1136548303788567E-4</c:v>
                      </c:pt>
                      <c:pt idx="5097">
                        <c:v>1.1068403761893024E-4</c:v>
                      </c:pt>
                      <c:pt idx="5098">
                        <c:v>1.1000650108907113E-4</c:v>
                      </c:pt>
                      <c:pt idx="5099">
                        <c:v>1.0935034434331438E-4</c:v>
                      </c:pt>
                      <c:pt idx="5100">
                        <c:v>1.0868468074928891E-4</c:v>
                      </c:pt>
                      <c:pt idx="5101">
                        <c:v>1.0802958264375337E-4</c:v>
                      </c:pt>
                      <c:pt idx="5102">
                        <c:v>1.0739512746059919E-4</c:v>
                      </c:pt>
                      <c:pt idx="5103">
                        <c:v>1.0680469230233018E-4</c:v>
                      </c:pt>
                      <c:pt idx="5104">
                        <c:v>1.0622318540523918E-4</c:v>
                      </c:pt>
                      <c:pt idx="5105">
                        <c:v>1.0571822985458265E-4</c:v>
                      </c:pt>
                      <c:pt idx="5106">
                        <c:v>1.0521726699505582E-4</c:v>
                      </c:pt>
                      <c:pt idx="5107">
                        <c:v>1.0475434807114177E-4</c:v>
                      </c:pt>
                      <c:pt idx="5108">
                        <c:v>1.043173562981365E-4</c:v>
                      </c:pt>
                      <c:pt idx="5109">
                        <c:v>1.038741117528351E-4</c:v>
                      </c:pt>
                      <c:pt idx="5110">
                        <c:v>1.0350813897024078E-4</c:v>
                      </c:pt>
                      <c:pt idx="5111">
                        <c:v>1.0317700114405765E-4</c:v>
                      </c:pt>
                      <c:pt idx="5112">
                        <c:v>1.0289700795661925E-4</c:v>
                      </c:pt>
                      <c:pt idx="5113">
                        <c:v>1.0266464853436596E-4</c:v>
                      </c:pt>
                      <c:pt idx="5114">
                        <c:v>1.0247427499773302E-4</c:v>
                      </c:pt>
                      <c:pt idx="5115">
                        <c:v>1.0233375106895167E-4</c:v>
                      </c:pt>
                      <c:pt idx="5116">
                        <c:v>1.0221585716109825E-4</c:v>
                      </c:pt>
                      <c:pt idx="5117">
                        <c:v>1.0211536434306908E-4</c:v>
                      </c:pt>
                      <c:pt idx="5118">
                        <c:v>1.0199612003850463E-4</c:v>
                      </c:pt>
                      <c:pt idx="5119">
                        <c:v>1.0185917837361232E-4</c:v>
                      </c:pt>
                      <c:pt idx="5120">
                        <c:v>1.0170856335886353E-4</c:v>
                      </c:pt>
                      <c:pt idx="5121">
                        <c:v>1.0158816531082849E-4</c:v>
                      </c:pt>
                      <c:pt idx="5122">
                        <c:v>1.0147246389108971E-4</c:v>
                      </c:pt>
                      <c:pt idx="5123">
                        <c:v>1.0134883947016407E-4</c:v>
                      </c:pt>
                      <c:pt idx="5124">
                        <c:v>1.0124649691428064E-4</c:v>
                      </c:pt>
                      <c:pt idx="5125">
                        <c:v>1.0115518707838031E-4</c:v>
                      </c:pt>
                      <c:pt idx="5126">
                        <c:v>1.0105583837837023E-4</c:v>
                      </c:pt>
                      <c:pt idx="5127">
                        <c:v>1.0097458107938119E-4</c:v>
                      </c:pt>
                      <c:pt idx="5128">
                        <c:v>1.0087406899254143E-4</c:v>
                      </c:pt>
                      <c:pt idx="5129">
                        <c:v>1.0076954810160114E-4</c:v>
                      </c:pt>
                      <c:pt idx="5130">
                        <c:v>1.0068281261669554E-4</c:v>
                      </c:pt>
                      <c:pt idx="5131">
                        <c:v>1.0060578642263722E-4</c:v>
                      </c:pt>
                      <c:pt idx="5132">
                        <c:v>1.0054313593973175E-4</c:v>
                      </c:pt>
                      <c:pt idx="5133">
                        <c:v>1.0048362363664977E-4</c:v>
                      </c:pt>
                      <c:pt idx="5134">
                        <c:v>1.0041601896236436E-4</c:v>
                      </c:pt>
                      <c:pt idx="5135">
                        <c:v>1.0032631396666576E-4</c:v>
                      </c:pt>
                      <c:pt idx="5136">
                        <c:v>1.0023794018107004E-4</c:v>
                      </c:pt>
                      <c:pt idx="5137">
                        <c:v>1.0015084877647067E-4</c:v>
                      </c:pt>
                      <c:pt idx="5138">
                        <c:v>1.0006704765057083E-4</c:v>
                      </c:pt>
                      <c:pt idx="5139">
                        <c:v>9.9980306213648325E-5</c:v>
                      </c:pt>
                      <c:pt idx="5140">
                        <c:v>9.9901106117207514E-5</c:v>
                      </c:pt>
                      <c:pt idx="5141">
                        <c:v>9.9792337043296182E-5</c:v>
                      </c:pt>
                      <c:pt idx="5142">
                        <c:v>9.9633274951052973E-5</c:v>
                      </c:pt>
                      <c:pt idx="5143">
                        <c:v>9.9430846324258032E-5</c:v>
                      </c:pt>
                      <c:pt idx="5144">
                        <c:v>9.9215387458642649E-5</c:v>
                      </c:pt>
                      <c:pt idx="5145">
                        <c:v>9.8953764797588947E-5</c:v>
                      </c:pt>
                      <c:pt idx="5146">
                        <c:v>9.8702719931009479E-5</c:v>
                      </c:pt>
                      <c:pt idx="5147">
                        <c:v>9.8416808875410433E-5</c:v>
                      </c:pt>
                      <c:pt idx="5148">
                        <c:v>9.8151456686000678E-5</c:v>
                      </c:pt>
                      <c:pt idx="5149">
                        <c:v>9.7909683643606434E-5</c:v>
                      </c:pt>
                      <c:pt idx="5150">
                        <c:v>9.7658836749389902E-5</c:v>
                      </c:pt>
                      <c:pt idx="5151">
                        <c:v>9.7418816131628148E-5</c:v>
                      </c:pt>
                      <c:pt idx="5152">
                        <c:v>9.7159599079816404E-5</c:v>
                      </c:pt>
                      <c:pt idx="5153">
                        <c:v>9.6883850032974416E-5</c:v>
                      </c:pt>
                      <c:pt idx="5154">
                        <c:v>9.6600109619277241E-5</c:v>
                      </c:pt>
                      <c:pt idx="5155">
                        <c:v>9.6331156637421224E-5</c:v>
                      </c:pt>
                      <c:pt idx="5156">
                        <c:v>9.6009022079436703E-5</c:v>
                      </c:pt>
                      <c:pt idx="5157">
                        <c:v>9.5681237169773412E-5</c:v>
                      </c:pt>
                      <c:pt idx="5158">
                        <c:v>9.5338639588670831E-5</c:v>
                      </c:pt>
                      <c:pt idx="5159">
                        <c:v>9.4998897370685885E-5</c:v>
                      </c:pt>
                      <c:pt idx="5160">
                        <c:v>9.4629647699757954E-5</c:v>
                      </c:pt>
                      <c:pt idx="5161">
                        <c:v>9.427572140649185E-5</c:v>
                      </c:pt>
                      <c:pt idx="5162">
                        <c:v>9.3917939572643581E-5</c:v>
                      </c:pt>
                      <c:pt idx="5163">
                        <c:v>9.3561178284339136E-5</c:v>
                      </c:pt>
                      <c:pt idx="5164">
                        <c:v>9.3186432536060203E-5</c:v>
                      </c:pt>
                      <c:pt idx="5165">
                        <c:v>9.2824475761174669E-5</c:v>
                      </c:pt>
                      <c:pt idx="5166">
                        <c:v>9.2501715226937816E-5</c:v>
                      </c:pt>
                      <c:pt idx="5167">
                        <c:v>9.2190211521104732E-5</c:v>
                      </c:pt>
                      <c:pt idx="5168">
                        <c:v>9.1862331844984728E-5</c:v>
                      </c:pt>
                      <c:pt idx="5169">
                        <c:v>9.1540927455587909E-5</c:v>
                      </c:pt>
                      <c:pt idx="5170">
                        <c:v>9.1185952057150986E-5</c:v>
                      </c:pt>
                      <c:pt idx="5171">
                        <c:v>9.0838568376124405E-5</c:v>
                      </c:pt>
                      <c:pt idx="5172">
                        <c:v>9.0489259461754986E-5</c:v>
                      </c:pt>
                      <c:pt idx="5173">
                        <c:v>9.0186476408929281E-5</c:v>
                      </c:pt>
                      <c:pt idx="5174">
                        <c:v>8.9873938235999064E-5</c:v>
                      </c:pt>
                      <c:pt idx="5175">
                        <c:v>8.9570733487079896E-5</c:v>
                      </c:pt>
                      <c:pt idx="5176">
                        <c:v>8.9273364033225124E-5</c:v>
                      </c:pt>
                      <c:pt idx="5177">
                        <c:v>8.9007931647901211E-5</c:v>
                      </c:pt>
                      <c:pt idx="5178">
                        <c:v>8.8790503591139501E-5</c:v>
                      </c:pt>
                      <c:pt idx="5179">
                        <c:v>8.8612790675385745E-5</c:v>
                      </c:pt>
                      <c:pt idx="5180">
                        <c:v>8.8450565393715104E-5</c:v>
                      </c:pt>
                      <c:pt idx="5181">
                        <c:v>8.8328610034664587E-5</c:v>
                      </c:pt>
                      <c:pt idx="5182">
                        <c:v>8.8217846007235864E-5</c:v>
                      </c:pt>
                      <c:pt idx="5183">
                        <c:v>8.8121834989326724E-5</c:v>
                      </c:pt>
                      <c:pt idx="5184">
                        <c:v>8.8065093998348443E-5</c:v>
                      </c:pt>
                      <c:pt idx="5185">
                        <c:v>8.8032719832095569E-5</c:v>
                      </c:pt>
                      <c:pt idx="5186">
                        <c:v>8.8021786946856004E-5</c:v>
                      </c:pt>
                      <c:pt idx="5187">
                        <c:v>8.7998564311564389E-5</c:v>
                      </c:pt>
                      <c:pt idx="5188">
                        <c:v>8.79342203850252E-5</c:v>
                      </c:pt>
                      <c:pt idx="5189">
                        <c:v>8.7818966724296837E-5</c:v>
                      </c:pt>
                      <c:pt idx="5190">
                        <c:v>8.7679840892074476E-5</c:v>
                      </c:pt>
                      <c:pt idx="5191">
                        <c:v>8.7514638650905587E-5</c:v>
                      </c:pt>
                      <c:pt idx="5192">
                        <c:v>8.7381348257655823E-5</c:v>
                      </c:pt>
                      <c:pt idx="5193">
                        <c:v>8.7225319890327625E-5</c:v>
                      </c:pt>
                      <c:pt idx="5194">
                        <c:v>8.7074208675604045E-5</c:v>
                      </c:pt>
                      <c:pt idx="5195">
                        <c:v>8.6944284338749187E-5</c:v>
                      </c:pt>
                      <c:pt idx="5196">
                        <c:v>8.6838750018708514E-5</c:v>
                      </c:pt>
                      <c:pt idx="5197">
                        <c:v>8.6717186899449141E-5</c:v>
                      </c:pt>
                      <c:pt idx="5198">
                        <c:v>8.6616643235656971E-5</c:v>
                      </c:pt>
                      <c:pt idx="5199">
                        <c:v>8.6496543327853242E-5</c:v>
                      </c:pt>
                      <c:pt idx="5200">
                        <c:v>8.6347405954646545E-5</c:v>
                      </c:pt>
                      <c:pt idx="5201">
                        <c:v>8.6193924404585247E-5</c:v>
                      </c:pt>
                      <c:pt idx="5202">
                        <c:v>8.6014010211529464E-5</c:v>
                      </c:pt>
                      <c:pt idx="5203">
                        <c:v>8.5856617892719411E-5</c:v>
                      </c:pt>
                      <c:pt idx="5204">
                        <c:v>8.5697756131682104E-5</c:v>
                      </c:pt>
                      <c:pt idx="5205">
                        <c:v>8.5532452946791992E-5</c:v>
                      </c:pt>
                      <c:pt idx="5206">
                        <c:v>8.5375319720980161E-5</c:v>
                      </c:pt>
                      <c:pt idx="5207">
                        <c:v>8.5263176586616816E-5</c:v>
                      </c:pt>
                      <c:pt idx="5208">
                        <c:v>8.5160967794368182E-5</c:v>
                      </c:pt>
                      <c:pt idx="5209">
                        <c:v>8.5020322864472634E-5</c:v>
                      </c:pt>
                      <c:pt idx="5210">
                        <c:v>8.4828936930692652E-5</c:v>
                      </c:pt>
                      <c:pt idx="5211">
                        <c:v>8.4620803095581464E-5</c:v>
                      </c:pt>
                      <c:pt idx="5212">
                        <c:v>8.4393540257656269E-5</c:v>
                      </c:pt>
                      <c:pt idx="5213">
                        <c:v>8.4127627935061983E-5</c:v>
                      </c:pt>
                      <c:pt idx="5214">
                        <c:v>8.3843730942348413E-5</c:v>
                      </c:pt>
                      <c:pt idx="5215">
                        <c:v>8.3517312462322123E-5</c:v>
                      </c:pt>
                      <c:pt idx="5216">
                        <c:v>8.3203542221245181E-5</c:v>
                      </c:pt>
                      <c:pt idx="5217">
                        <c:v>8.286028779418081E-5</c:v>
                      </c:pt>
                      <c:pt idx="5218">
                        <c:v>8.2486648070538121E-5</c:v>
                      </c:pt>
                      <c:pt idx="5219">
                        <c:v>8.209632256988898E-5</c:v>
                      </c:pt>
                      <c:pt idx="5220">
                        <c:v>8.1664872392805574E-5</c:v>
                      </c:pt>
                      <c:pt idx="5221">
                        <c:v>8.120236593824764E-5</c:v>
                      </c:pt>
                      <c:pt idx="5222">
                        <c:v>8.0720610561338385E-5</c:v>
                      </c:pt>
                      <c:pt idx="5223">
                        <c:v>8.0216924183193223E-5</c:v>
                      </c:pt>
                      <c:pt idx="5224">
                        <c:v>7.9730155745234523E-5</c:v>
                      </c:pt>
                      <c:pt idx="5225">
                        <c:v>7.922189641936134E-5</c:v>
                      </c:pt>
                      <c:pt idx="5226">
                        <c:v>7.8704149216936181E-5</c:v>
                      </c:pt>
                      <c:pt idx="5227">
                        <c:v>7.8213815885907478E-5</c:v>
                      </c:pt>
                      <c:pt idx="5228">
                        <c:v>7.7702215114097646E-5</c:v>
                      </c:pt>
                      <c:pt idx="5229">
                        <c:v>7.7183092914859396E-5</c:v>
                      </c:pt>
                      <c:pt idx="5230">
                        <c:v>7.6652725801823154E-5</c:v>
                      </c:pt>
                      <c:pt idx="5231">
                        <c:v>7.614470270394307E-5</c:v>
                      </c:pt>
                      <c:pt idx="5232">
                        <c:v>7.5652011850152275E-5</c:v>
                      </c:pt>
                      <c:pt idx="5233">
                        <c:v>7.5162818836844476E-5</c:v>
                      </c:pt>
                      <c:pt idx="5234">
                        <c:v>7.4701026266810167E-5</c:v>
                      </c:pt>
                      <c:pt idx="5235">
                        <c:v>7.4260490284031388E-5</c:v>
                      </c:pt>
                      <c:pt idx="5236">
                        <c:v>7.3791439753771767E-5</c:v>
                      </c:pt>
                      <c:pt idx="5237">
                        <c:v>7.3341690800079928E-5</c:v>
                      </c:pt>
                      <c:pt idx="5238">
                        <c:v>7.2895451987245766E-5</c:v>
                      </c:pt>
                      <c:pt idx="5239">
                        <c:v>7.2455363046957009E-5</c:v>
                      </c:pt>
                      <c:pt idx="5240">
                        <c:v>7.2019477967642396E-5</c:v>
                      </c:pt>
                      <c:pt idx="5241">
                        <c:v>7.1654588551371934E-5</c:v>
                      </c:pt>
                      <c:pt idx="5242">
                        <c:v>7.1309963947663733E-5</c:v>
                      </c:pt>
                      <c:pt idx="5243">
                        <c:v>7.0957970188222449E-5</c:v>
                      </c:pt>
                      <c:pt idx="5244">
                        <c:v>7.0617684438060283E-5</c:v>
                      </c:pt>
                      <c:pt idx="5245">
                        <c:v>7.0288966073846749E-5</c:v>
                      </c:pt>
                      <c:pt idx="5246">
                        <c:v>6.9973716438007379E-5</c:v>
                      </c:pt>
                      <c:pt idx="5247">
                        <c:v>6.964761710319872E-5</c:v>
                      </c:pt>
                      <c:pt idx="5248">
                        <c:v>6.9309210603720806E-5</c:v>
                      </c:pt>
                      <c:pt idx="5249">
                        <c:v>6.8964082630950299E-5</c:v>
                      </c:pt>
                      <c:pt idx="5250">
                        <c:v>6.8621933062585331E-5</c:v>
                      </c:pt>
                      <c:pt idx="5251">
                        <c:v>6.8267838567828527E-5</c:v>
                      </c:pt>
                      <c:pt idx="5252">
                        <c:v>6.7904721565836641E-5</c:v>
                      </c:pt>
                      <c:pt idx="5253">
                        <c:v>6.7531495657857586E-5</c:v>
                      </c:pt>
                      <c:pt idx="5254">
                        <c:v>6.7151897791178539E-5</c:v>
                      </c:pt>
                      <c:pt idx="5255">
                        <c:v>6.6741687368191625E-5</c:v>
                      </c:pt>
                      <c:pt idx="5256">
                        <c:v>6.6361089616826787E-5</c:v>
                      </c:pt>
                      <c:pt idx="5257">
                        <c:v>6.599189717626637E-5</c:v>
                      </c:pt>
                      <c:pt idx="5258">
                        <c:v>6.5629331341784513E-5</c:v>
                      </c:pt>
                      <c:pt idx="5259">
                        <c:v>6.5263584113381133E-5</c:v>
                      </c:pt>
                      <c:pt idx="5260">
                        <c:v>6.4906231531345764E-5</c:v>
                      </c:pt>
                      <c:pt idx="5261">
                        <c:v>6.4545106077619412E-5</c:v>
                      </c:pt>
                      <c:pt idx="5262">
                        <c:v>6.4200182496121285E-5</c:v>
                      </c:pt>
                      <c:pt idx="5263">
                        <c:v>6.3844404631519934E-5</c:v>
                      </c:pt>
                      <c:pt idx="5264">
                        <c:v>6.348821613600578E-5</c:v>
                      </c:pt>
                      <c:pt idx="5265">
                        <c:v>6.3124220059715405E-5</c:v>
                      </c:pt>
                      <c:pt idx="5266">
                        <c:v>6.2740693928762514E-5</c:v>
                      </c:pt>
                      <c:pt idx="5267">
                        <c:v>6.2375539956160674E-5</c:v>
                      </c:pt>
                      <c:pt idx="5268">
                        <c:v>6.2013862083764486E-5</c:v>
                      </c:pt>
                      <c:pt idx="5269">
                        <c:v>6.1653555887289515E-5</c:v>
                      </c:pt>
                      <c:pt idx="5270">
                        <c:v>6.130979910391404E-5</c:v>
                      </c:pt>
                      <c:pt idx="5271">
                        <c:v>6.0977970768255816E-5</c:v>
                      </c:pt>
                      <c:pt idx="5272">
                        <c:v>6.0643286059965065E-5</c:v>
                      </c:pt>
                      <c:pt idx="5273">
                        <c:v>6.0324634581194077E-5</c:v>
                      </c:pt>
                      <c:pt idx="5274">
                        <c:v>6.0032782131573541E-5</c:v>
                      </c:pt>
                      <c:pt idx="5275">
                        <c:v>5.9721444883719754E-5</c:v>
                      </c:pt>
                      <c:pt idx="5276">
                        <c:v>5.941561316541767E-5</c:v>
                      </c:pt>
                      <c:pt idx="5277">
                        <c:v>5.9112254818345047E-5</c:v>
                      </c:pt>
                      <c:pt idx="5278">
                        <c:v>5.8814069696745021E-5</c:v>
                      </c:pt>
                      <c:pt idx="5279">
                        <c:v>5.8536851938651722E-5</c:v>
                      </c:pt>
                      <c:pt idx="5280">
                        <c:v>5.8261309913991405E-5</c:v>
                      </c:pt>
                      <c:pt idx="5281">
                        <c:v>5.8025775809073268E-5</c:v>
                      </c:pt>
                      <c:pt idx="5282">
                        <c:v>5.7795049205190539E-5</c:v>
                      </c:pt>
                      <c:pt idx="5283">
                        <c:v>5.7604830009121979E-5</c:v>
                      </c:pt>
                      <c:pt idx="5284">
                        <c:v>5.7411642964000878E-5</c:v>
                      </c:pt>
                      <c:pt idx="5285">
                        <c:v>5.7245165654184107E-5</c:v>
                      </c:pt>
                      <c:pt idx="5286">
                        <c:v>5.7088661178794799E-5</c:v>
                      </c:pt>
                      <c:pt idx="5287">
                        <c:v>5.6908576231442151E-5</c:v>
                      </c:pt>
                      <c:pt idx="5288">
                        <c:v>5.6698612185761053E-5</c:v>
                      </c:pt>
                      <c:pt idx="5289">
                        <c:v>5.6452597334859806E-5</c:v>
                      </c:pt>
                      <c:pt idx="5290">
                        <c:v>5.6172751207568979E-5</c:v>
                      </c:pt>
                      <c:pt idx="5291">
                        <c:v>5.5872087537280921E-5</c:v>
                      </c:pt>
                      <c:pt idx="5292">
                        <c:v>5.5576054873153823E-5</c:v>
                      </c:pt>
                      <c:pt idx="5293">
                        <c:v>5.5229484876873728E-5</c:v>
                      </c:pt>
                      <c:pt idx="5294">
                        <c:v>5.4881744892757785E-5</c:v>
                      </c:pt>
                      <c:pt idx="5295">
                        <c:v>5.4547021645119817E-5</c:v>
                      </c:pt>
                      <c:pt idx="5296">
                        <c:v>5.423543293701159E-5</c:v>
                      </c:pt>
                      <c:pt idx="5297">
                        <c:v>5.3940292286837971E-5</c:v>
                      </c:pt>
                      <c:pt idx="5298">
                        <c:v>5.3663621328738186E-5</c:v>
                      </c:pt>
                      <c:pt idx="5299">
                        <c:v>5.3451461988624846E-5</c:v>
                      </c:pt>
                      <c:pt idx="5300">
                        <c:v>5.3253516312783963E-5</c:v>
                      </c:pt>
                      <c:pt idx="5301">
                        <c:v>5.3079022754881934E-5</c:v>
                      </c:pt>
                      <c:pt idx="5302">
                        <c:v>5.2907768353750809E-5</c:v>
                      </c:pt>
                      <c:pt idx="5303">
                        <c:v>5.2731153143143234E-5</c:v>
                      </c:pt>
                      <c:pt idx="5304">
                        <c:v>5.2550433966716325E-5</c:v>
                      </c:pt>
                      <c:pt idx="5305">
                        <c:v>5.2389837806680202E-5</c:v>
                      </c:pt>
                      <c:pt idx="5306">
                        <c:v>5.2249779817454623E-5</c:v>
                      </c:pt>
                      <c:pt idx="5307">
                        <c:v>5.2078428173437663E-5</c:v>
                      </c:pt>
                      <c:pt idx="5308">
                        <c:v>5.1916543671973871E-5</c:v>
                      </c:pt>
                      <c:pt idx="5309">
                        <c:v>5.1743613796962322E-5</c:v>
                      </c:pt>
                      <c:pt idx="5310">
                        <c:v>5.150917880649817E-5</c:v>
                      </c:pt>
                      <c:pt idx="5311">
                        <c:v>5.1242959628057432E-5</c:v>
                      </c:pt>
                      <c:pt idx="5312">
                        <c:v>5.0965684817378265E-5</c:v>
                      </c:pt>
                      <c:pt idx="5313">
                        <c:v>5.0675508533131036E-5</c:v>
                      </c:pt>
                      <c:pt idx="5314">
                        <c:v>5.0359631631906734E-5</c:v>
                      </c:pt>
                      <c:pt idx="5315">
                        <c:v>5.00192464228452E-5</c:v>
                      </c:pt>
                      <c:pt idx="5316">
                        <c:v>4.9645371165075573E-5</c:v>
                      </c:pt>
                      <c:pt idx="5317">
                        <c:v>4.9272705924057455E-5</c:v>
                      </c:pt>
                      <c:pt idx="5318">
                        <c:v>4.8898603190372357E-5</c:v>
                      </c:pt>
                      <c:pt idx="5319">
                        <c:v>4.8510856630664211E-5</c:v>
                      </c:pt>
                      <c:pt idx="5320">
                        <c:v>4.8106899566178149E-5</c:v>
                      </c:pt>
                      <c:pt idx="5321">
                        <c:v>4.7715382836887266E-5</c:v>
                      </c:pt>
                      <c:pt idx="5322">
                        <c:v>4.7320539060246047E-5</c:v>
                      </c:pt>
                      <c:pt idx="5323">
                        <c:v>4.6920151570484934E-5</c:v>
                      </c:pt>
                      <c:pt idx="5324">
                        <c:v>4.6506979956195053E-5</c:v>
                      </c:pt>
                      <c:pt idx="5325">
                        <c:v>4.6109605669220982E-5</c:v>
                      </c:pt>
                      <c:pt idx="5326">
                        <c:v>4.5720510150373425E-5</c:v>
                      </c:pt>
                      <c:pt idx="5327">
                        <c:v>4.5352273302060225E-5</c:v>
                      </c:pt>
                      <c:pt idx="5328">
                        <c:v>4.5002071757111219E-5</c:v>
                      </c:pt>
                      <c:pt idx="5329">
                        <c:v>4.4646894949343602E-5</c:v>
                      </c:pt>
                      <c:pt idx="5330">
                        <c:v>4.4298741373948609E-5</c:v>
                      </c:pt>
                      <c:pt idx="5331">
                        <c:v>4.3955675801034303E-5</c:v>
                      </c:pt>
                      <c:pt idx="5332">
                        <c:v>4.3613472704215991E-5</c:v>
                      </c:pt>
                      <c:pt idx="5333">
                        <c:v>4.3280039114323345E-5</c:v>
                      </c:pt>
                      <c:pt idx="5334">
                        <c:v>4.2950234507348165E-5</c:v>
                      </c:pt>
                      <c:pt idx="5335">
                        <c:v>4.2618561200295135E-5</c:v>
                      </c:pt>
                      <c:pt idx="5336">
                        <c:v>4.2279174019784198E-5</c:v>
                      </c:pt>
                      <c:pt idx="5337">
                        <c:v>4.1966135960067848E-5</c:v>
                      </c:pt>
                      <c:pt idx="5338">
                        <c:v>4.1651819052980886E-5</c:v>
                      </c:pt>
                      <c:pt idx="5339">
                        <c:v>4.135116681573476E-5</c:v>
                      </c:pt>
                      <c:pt idx="5340">
                        <c:v>4.1076159102555442E-5</c:v>
                      </c:pt>
                      <c:pt idx="5341">
                        <c:v>4.0801284576515142E-5</c:v>
                      </c:pt>
                      <c:pt idx="5342">
                        <c:v>4.0546706672572768E-5</c:v>
                      </c:pt>
                      <c:pt idx="5343">
                        <c:v>4.0293578721330307E-5</c:v>
                      </c:pt>
                      <c:pt idx="5344">
                        <c:v>3.9997162709514316E-5</c:v>
                      </c:pt>
                      <c:pt idx="5345">
                        <c:v>3.968440288948977E-5</c:v>
                      </c:pt>
                      <c:pt idx="5346">
                        <c:v>3.9373548547471292E-5</c:v>
                      </c:pt>
                      <c:pt idx="5347">
                        <c:v>3.907011818028212E-5</c:v>
                      </c:pt>
                      <c:pt idx="5348">
                        <c:v>3.8763825340220234E-5</c:v>
                      </c:pt>
                      <c:pt idx="5349">
                        <c:v>3.845247871028594E-5</c:v>
                      </c:pt>
                      <c:pt idx="5350">
                        <c:v>3.8157378369292963E-5</c:v>
                      </c:pt>
                      <c:pt idx="5351">
                        <c:v>3.7852151114370992E-5</c:v>
                      </c:pt>
                      <c:pt idx="5352">
                        <c:v>3.7571422033948888E-5</c:v>
                      </c:pt>
                      <c:pt idx="5353">
                        <c:v>3.7306528336899944E-5</c:v>
                      </c:pt>
                      <c:pt idx="5354">
                        <c:v>3.7045580737089841E-5</c:v>
                      </c:pt>
                      <c:pt idx="5355">
                        <c:v>3.6764196941065001E-5</c:v>
                      </c:pt>
                      <c:pt idx="5356">
                        <c:v>3.6474103858622362E-5</c:v>
                      </c:pt>
                      <c:pt idx="5357">
                        <c:v>3.6184402064709676E-5</c:v>
                      </c:pt>
                      <c:pt idx="5358">
                        <c:v>3.5891739566883238E-5</c:v>
                      </c:pt>
                      <c:pt idx="5359">
                        <c:v>3.5561675377363099E-5</c:v>
                      </c:pt>
                      <c:pt idx="5360">
                        <c:v>3.5230580927525309E-5</c:v>
                      </c:pt>
                      <c:pt idx="5361">
                        <c:v>3.4879706208320781E-5</c:v>
                      </c:pt>
                      <c:pt idx="5362">
                        <c:v>3.4546659009548731E-5</c:v>
                      </c:pt>
                      <c:pt idx="5363">
                        <c:v>3.4218299867365974E-5</c:v>
                      </c:pt>
                      <c:pt idx="5364">
                        <c:v>3.3867564365636221E-5</c:v>
                      </c:pt>
                      <c:pt idx="5365">
                        <c:v>3.3515276649441636E-5</c:v>
                      </c:pt>
                      <c:pt idx="5366">
                        <c:v>3.3115376971555355E-5</c:v>
                      </c:pt>
                      <c:pt idx="5367">
                        <c:v>3.2650290232337967E-5</c:v>
                      </c:pt>
                      <c:pt idx="5368">
                        <c:v>3.2132381501490267E-5</c:v>
                      </c:pt>
                      <c:pt idx="5369">
                        <c:v>3.1569032469645058E-5</c:v>
                      </c:pt>
                      <c:pt idx="5370">
                        <c:v>3.0978093191704151E-5</c:v>
                      </c:pt>
                      <c:pt idx="5371">
                        <c:v>3.0406479006267197E-5</c:v>
                      </c:pt>
                      <c:pt idx="5372">
                        <c:v>2.9838054095181583E-5</c:v>
                      </c:pt>
                      <c:pt idx="5373">
                        <c:v>2.9282912889471121E-5</c:v>
                      </c:pt>
                      <c:pt idx="5374">
                        <c:v>2.8762764916096663E-5</c:v>
                      </c:pt>
                      <c:pt idx="5375">
                        <c:v>2.8270982843181802E-5</c:v>
                      </c:pt>
                      <c:pt idx="5376">
                        <c:v>2.7825684877938486E-5</c:v>
                      </c:pt>
                      <c:pt idx="5377">
                        <c:v>2.7462184622110876E-5</c:v>
                      </c:pt>
                      <c:pt idx="5378">
                        <c:v>2.7153542634657337E-5</c:v>
                      </c:pt>
                      <c:pt idx="5379">
                        <c:v>2.6877134565107335E-5</c:v>
                      </c:pt>
                      <c:pt idx="5380">
                        <c:v>2.6638546445297978E-5</c:v>
                      </c:pt>
                      <c:pt idx="5381">
                        <c:v>2.6416292140600172E-5</c:v>
                      </c:pt>
                      <c:pt idx="5382">
                        <c:v>2.6195061311606842E-5</c:v>
                      </c:pt>
                      <c:pt idx="5383">
                        <c:v>2.5987665683445396E-5</c:v>
                      </c:pt>
                      <c:pt idx="5384">
                        <c:v>2.5797415499865468E-5</c:v>
                      </c:pt>
                      <c:pt idx="5385">
                        <c:v>2.5663643659495967E-5</c:v>
                      </c:pt>
                      <c:pt idx="5386">
                        <c:v>2.555699697012914E-5</c:v>
                      </c:pt>
                      <c:pt idx="5387">
                        <c:v>2.5469317793126547E-5</c:v>
                      </c:pt>
                      <c:pt idx="5388">
                        <c:v>2.5374924010509977E-5</c:v>
                      </c:pt>
                      <c:pt idx="5389">
                        <c:v>2.5211161742105013E-5</c:v>
                      </c:pt>
                      <c:pt idx="5390">
                        <c:v>2.5030319357180548E-5</c:v>
                      </c:pt>
                      <c:pt idx="5391">
                        <c:v>2.480672609140269E-5</c:v>
                      </c:pt>
                      <c:pt idx="5392">
                        <c:v>2.4536249125036098E-5</c:v>
                      </c:pt>
                      <c:pt idx="5393">
                        <c:v>2.4244196455538933E-5</c:v>
                      </c:pt>
                      <c:pt idx="5394">
                        <c:v>2.3893481077438739E-5</c:v>
                      </c:pt>
                      <c:pt idx="5395">
                        <c:v>2.3522656629744328E-5</c:v>
                      </c:pt>
                      <c:pt idx="5396">
                        <c:v>2.3153483314086303E-5</c:v>
                      </c:pt>
                      <c:pt idx="5397">
                        <c:v>2.2759728748987408E-5</c:v>
                      </c:pt>
                      <c:pt idx="5398">
                        <c:v>2.235685222638422E-5</c:v>
                      </c:pt>
                      <c:pt idx="5399">
                        <c:v>2.1979380799569575E-5</c:v>
                      </c:pt>
                      <c:pt idx="5400">
                        <c:v>2.1625578687421906E-5</c:v>
                      </c:pt>
                      <c:pt idx="5401">
                        <c:v>2.1282113842201468E-5</c:v>
                      </c:pt>
                      <c:pt idx="5402">
                        <c:v>2.0927939376562364E-5</c:v>
                      </c:pt>
                      <c:pt idx="5403">
                        <c:v>2.0564933617544218E-5</c:v>
                      </c:pt>
                      <c:pt idx="5404">
                        <c:v>2.0198569275863925E-5</c:v>
                      </c:pt>
                      <c:pt idx="5405">
                        <c:v>1.9757872774177488E-5</c:v>
                      </c:pt>
                      <c:pt idx="5406">
                        <c:v>1.9306688133251584E-5</c:v>
                      </c:pt>
                      <c:pt idx="5407">
                        <c:v>1.8814316005899118E-5</c:v>
                      </c:pt>
                      <c:pt idx="5408">
                        <c:v>1.8292281361398993E-5</c:v>
                      </c:pt>
                      <c:pt idx="5409">
                        <c:v>1.7747475555261346E-5</c:v>
                      </c:pt>
                      <c:pt idx="5410">
                        <c:v>1.7188671620054658E-5</c:v>
                      </c:pt>
                      <c:pt idx="5411">
                        <c:v>1.6685682803964747E-5</c:v>
                      </c:pt>
                      <c:pt idx="5412">
                        <c:v>1.6160163106529748E-5</c:v>
                      </c:pt>
                      <c:pt idx="5413">
                        <c:v>1.558445096295501E-5</c:v>
                      </c:pt>
                      <c:pt idx="5414">
                        <c:v>1.4979902576464656E-5</c:v>
                      </c:pt>
                      <c:pt idx="5415">
                        <c:v>1.4286297429263232E-5</c:v>
                      </c:pt>
                      <c:pt idx="5416">
                        <c:v>1.3562672909061981E-5</c:v>
                      </c:pt>
                      <c:pt idx="5417">
                        <c:v>1.2839906306497547E-5</c:v>
                      </c:pt>
                      <c:pt idx="5418">
                        <c:v>1.2098163747588544E-5</c:v>
                      </c:pt>
                      <c:pt idx="5419">
                        <c:v>1.1371174089027401E-5</c:v>
                      </c:pt>
                      <c:pt idx="5420">
                        <c:v>1.0649322519470189E-5</c:v>
                      </c:pt>
                      <c:pt idx="5421">
                        <c:v>9.9559155862766395E-6</c:v>
                      </c:pt>
                      <c:pt idx="5422">
                        <c:v>9.2853661003029849E-6</c:v>
                      </c:pt>
                      <c:pt idx="5423">
                        <c:v>8.6244553200426463E-6</c:v>
                      </c:pt>
                      <c:pt idx="5424">
                        <c:v>7.973021854940146E-6</c:v>
                      </c:pt>
                      <c:pt idx="5425">
                        <c:v>7.3241115696986656E-6</c:v>
                      </c:pt>
                      <c:pt idx="5426">
                        <c:v>6.6848132635929759E-6</c:v>
                      </c:pt>
                      <c:pt idx="5427">
                        <c:v>6.0200656348495239E-6</c:v>
                      </c:pt>
                      <c:pt idx="5428">
                        <c:v>5.3783978536189454E-6</c:v>
                      </c:pt>
                      <c:pt idx="5429">
                        <c:v>4.7514727019632985E-6</c:v>
                      </c:pt>
                      <c:pt idx="5430">
                        <c:v>4.0909905877426329E-6</c:v>
                      </c:pt>
                      <c:pt idx="5431">
                        <c:v>3.4312736219406394E-6</c:v>
                      </c:pt>
                      <c:pt idx="5432">
                        <c:v>2.7941398124039497E-6</c:v>
                      </c:pt>
                      <c:pt idx="5433">
                        <c:v>2.1867276544150901E-6</c:v>
                      </c:pt>
                      <c:pt idx="5434">
                        <c:v>1.60656462465943E-6</c:v>
                      </c:pt>
                      <c:pt idx="5435">
                        <c:v>1.0785931409291518E-6</c:v>
                      </c:pt>
                      <c:pt idx="5436">
                        <c:v>5.8737353436701314E-7</c:v>
                      </c:pt>
                      <c:pt idx="5437">
                        <c:v>1.1891316038107227E-7</c:v>
                      </c:pt>
                      <c:pt idx="5438">
                        <c:v>-3.1617635820476898E-7</c:v>
                      </c:pt>
                      <c:pt idx="5439">
                        <c:v>-6.9682599872093104E-7</c:v>
                      </c:pt>
                      <c:pt idx="5440">
                        <c:v>-1.0214301313045607E-6</c:v>
                      </c:pt>
                      <c:pt idx="5441">
                        <c:v>-1.3150030788672881E-6</c:v>
                      </c:pt>
                      <c:pt idx="5442">
                        <c:v>-1.6056451367551533E-6</c:v>
                      </c:pt>
                      <c:pt idx="5443">
                        <c:v>-1.872745453401067E-6</c:v>
                      </c:pt>
                      <c:pt idx="5444">
                        <c:v>-2.1416665795499757E-6</c:v>
                      </c:pt>
                      <c:pt idx="5445">
                        <c:v>-2.4185824754326421E-6</c:v>
                      </c:pt>
                      <c:pt idx="5446">
                        <c:v>-2.6812818746189648E-6</c:v>
                      </c:pt>
                      <c:pt idx="5447">
                        <c:v>-2.9017613960547734E-6</c:v>
                      </c:pt>
                      <c:pt idx="5448">
                        <c:v>-3.1097527329296431E-6</c:v>
                      </c:pt>
                      <c:pt idx="5449">
                        <c:v>-3.3100650989374932E-6</c:v>
                      </c:pt>
                      <c:pt idx="5450">
                        <c:v>-3.5204083278158634E-6</c:v>
                      </c:pt>
                      <c:pt idx="5451">
                        <c:v>-3.7441428158584707E-6</c:v>
                      </c:pt>
                      <c:pt idx="5452">
                        <c:v>-3.9766258332412259E-6</c:v>
                      </c:pt>
                      <c:pt idx="5453">
                        <c:v>-4.2133750031325584E-6</c:v>
                      </c:pt>
                      <c:pt idx="5454">
                        <c:v>-4.5389397358390231E-6</c:v>
                      </c:pt>
                      <c:pt idx="5455">
                        <c:v>-4.9123491110120409E-6</c:v>
                      </c:pt>
                      <c:pt idx="5456">
                        <c:v>-5.247564218724834E-6</c:v>
                      </c:pt>
                      <c:pt idx="5457">
                        <c:v>-5.5484667953812472E-6</c:v>
                      </c:pt>
                      <c:pt idx="5458">
                        <c:v>-5.8248826340317962E-6</c:v>
                      </c:pt>
                      <c:pt idx="5459">
                        <c:v>-6.0937986800273696E-6</c:v>
                      </c:pt>
                      <c:pt idx="5460">
                        <c:v>-6.3562921731295959E-6</c:v>
                      </c:pt>
                      <c:pt idx="5461">
                        <c:v>-6.6302864835305722E-6</c:v>
                      </c:pt>
                      <c:pt idx="5462">
                        <c:v>-6.9140336783888573E-6</c:v>
                      </c:pt>
                      <c:pt idx="5463">
                        <c:v>-7.2343974113417835E-6</c:v>
                      </c:pt>
                      <c:pt idx="5464">
                        <c:v>-7.5585798016605068E-6</c:v>
                      </c:pt>
                      <c:pt idx="5465">
                        <c:v>-7.8956211524353528E-6</c:v>
                      </c:pt>
                      <c:pt idx="5466">
                        <c:v>-8.2811677621626034E-6</c:v>
                      </c:pt>
                      <c:pt idx="5467">
                        <c:v>-8.7095382625252776E-6</c:v>
                      </c:pt>
                      <c:pt idx="5468">
                        <c:v>-9.168128641423239E-6</c:v>
                      </c:pt>
                      <c:pt idx="5469">
                        <c:v>-9.6609354802539439E-6</c:v>
                      </c:pt>
                      <c:pt idx="5470">
                        <c:v>-1.0153589743391346E-5</c:v>
                      </c:pt>
                      <c:pt idx="5471">
                        <c:v>-1.0606884477117272E-5</c:v>
                      </c:pt>
                      <c:pt idx="5472">
                        <c:v>-1.1077646622494279E-5</c:v>
                      </c:pt>
                      <c:pt idx="5473">
                        <c:v>-1.1567170672971276E-5</c:v>
                      </c:pt>
                      <c:pt idx="5474">
                        <c:v>-1.2062616545092726E-5</c:v>
                      </c:pt>
                      <c:pt idx="5475">
                        <c:v>-1.2574823011377335E-5</c:v>
                      </c:pt>
                      <c:pt idx="5476">
                        <c:v>-1.3046717758881793E-5</c:v>
                      </c:pt>
                      <c:pt idx="5477">
                        <c:v>-1.3515872822153012E-5</c:v>
                      </c:pt>
                      <c:pt idx="5478">
                        <c:v>-1.3973507492512118E-5</c:v>
                      </c:pt>
                      <c:pt idx="5479">
                        <c:v>-1.4459384421598412E-5</c:v>
                      </c:pt>
                      <c:pt idx="5480">
                        <c:v>-1.4939450827894383E-5</c:v>
                      </c:pt>
                      <c:pt idx="5481">
                        <c:v>-1.542374349025647E-5</c:v>
                      </c:pt>
                      <c:pt idx="5482">
                        <c:v>-1.5943479435492574E-5</c:v>
                      </c:pt>
                      <c:pt idx="5483">
                        <c:v>-1.64607501058992E-5</c:v>
                      </c:pt>
                      <c:pt idx="5484">
                        <c:v>-1.6967199977423993E-5</c:v>
                      </c:pt>
                      <c:pt idx="5485">
                        <c:v>-1.7446187910058863E-5</c:v>
                      </c:pt>
                      <c:pt idx="5486">
                        <c:v>-1.7922497622145278E-5</c:v>
                      </c:pt>
                      <c:pt idx="5487">
                        <c:v>-1.8409742934740501E-5</c:v>
                      </c:pt>
                      <c:pt idx="5488">
                        <c:v>-1.8867799840794851E-5</c:v>
                      </c:pt>
                      <c:pt idx="5489">
                        <c:v>-1.9281109340707536E-5</c:v>
                      </c:pt>
                      <c:pt idx="5490">
                        <c:v>-1.9615780057324803E-5</c:v>
                      </c:pt>
                      <c:pt idx="5491">
                        <c:v>-1.9921769241825404E-5</c:v>
                      </c:pt>
                      <c:pt idx="5492">
                        <c:v>-2.0206972775498374E-5</c:v>
                      </c:pt>
                      <c:pt idx="5493">
                        <c:v>-2.0502384009965822E-5</c:v>
                      </c:pt>
                      <c:pt idx="5494">
                        <c:v>-2.077603635286344E-5</c:v>
                      </c:pt>
                      <c:pt idx="5495">
                        <c:v>-2.1037660636606054E-5</c:v>
                      </c:pt>
                      <c:pt idx="5496">
                        <c:v>-2.1265097751666117E-5</c:v>
                      </c:pt>
                      <c:pt idx="5497">
                        <c:v>-2.1454255643378009E-5</c:v>
                      </c:pt>
                      <c:pt idx="5498">
                        <c:v>-2.1637584436060646E-5</c:v>
                      </c:pt>
                      <c:pt idx="5499">
                        <c:v>-2.1804491487452821E-5</c:v>
                      </c:pt>
                      <c:pt idx="5500">
                        <c:v>-2.1940575292746238E-5</c:v>
                      </c:pt>
                      <c:pt idx="5501">
                        <c:v>-2.2080458797496965E-5</c:v>
                      </c:pt>
                      <c:pt idx="5502">
                        <c:v>-2.2199047425272787E-5</c:v>
                      </c:pt>
                      <c:pt idx="5503">
                        <c:v>-2.2365790504607974E-5</c:v>
                      </c:pt>
                      <c:pt idx="5504">
                        <c:v>-2.2550643631970586E-5</c:v>
                      </c:pt>
                      <c:pt idx="5505">
                        <c:v>-2.2756620762051788E-5</c:v>
                      </c:pt>
                      <c:pt idx="5506">
                        <c:v>-2.2979042915913327E-5</c:v>
                      </c:pt>
                      <c:pt idx="5507">
                        <c:v>-2.3190076623413913E-5</c:v>
                      </c:pt>
                      <c:pt idx="5508">
                        <c:v>-2.3391799700709597E-5</c:v>
                      </c:pt>
                      <c:pt idx="5509">
                        <c:v>-2.3555621700938693E-5</c:v>
                      </c:pt>
                      <c:pt idx="5510">
                        <c:v>-2.3756627468177996E-5</c:v>
                      </c:pt>
                      <c:pt idx="5511">
                        <c:v>-2.398293713699374E-5</c:v>
                      </c:pt>
                      <c:pt idx="5512">
                        <c:v>-2.4241526494069286E-5</c:v>
                      </c:pt>
                      <c:pt idx="5513">
                        <c:v>-2.453338415782665E-5</c:v>
                      </c:pt>
                      <c:pt idx="5514">
                        <c:v>-2.4811927610692848E-5</c:v>
                      </c:pt>
                      <c:pt idx="5515">
                        <c:v>-2.5113745999661409E-5</c:v>
                      </c:pt>
                      <c:pt idx="5516">
                        <c:v>-2.5447246763179296E-5</c:v>
                      </c:pt>
                      <c:pt idx="5517">
                        <c:v>-2.5772150746279439E-5</c:v>
                      </c:pt>
                      <c:pt idx="5518">
                        <c:v>-2.6095242314233413E-5</c:v>
                      </c:pt>
                      <c:pt idx="5519">
                        <c:v>-2.6434295855361211E-5</c:v>
                      </c:pt>
                      <c:pt idx="5520">
                        <c:v>-2.6742570822125068E-5</c:v>
                      </c:pt>
                      <c:pt idx="5521">
                        <c:v>-2.7045507243973048E-5</c:v>
                      </c:pt>
                      <c:pt idx="5522">
                        <c:v>-2.7326642637630697E-5</c:v>
                      </c:pt>
                      <c:pt idx="5523">
                        <c:v>-2.7624909012125732E-5</c:v>
                      </c:pt>
                      <c:pt idx="5524">
                        <c:v>-2.7948816068964555E-5</c:v>
                      </c:pt>
                      <c:pt idx="5525">
                        <c:v>-2.8249789407242042E-5</c:v>
                      </c:pt>
                      <c:pt idx="5526">
                        <c:v>-2.8573782593241292E-5</c:v>
                      </c:pt>
                      <c:pt idx="5527">
                        <c:v>-2.8907669663735559E-5</c:v>
                      </c:pt>
                      <c:pt idx="5528">
                        <c:v>-2.9288101614093264E-5</c:v>
                      </c:pt>
                      <c:pt idx="5529">
                        <c:v>-2.9682946740494071E-5</c:v>
                      </c:pt>
                      <c:pt idx="5530">
                        <c:v>-3.0083317712313316E-5</c:v>
                      </c:pt>
                      <c:pt idx="5531">
                        <c:v>-3.0493685873996576E-5</c:v>
                      </c:pt>
                      <c:pt idx="5532">
                        <c:v>-3.0912428601137638E-5</c:v>
                      </c:pt>
                      <c:pt idx="5533">
                        <c:v>-3.1363898070247764E-5</c:v>
                      </c:pt>
                      <c:pt idx="5534">
                        <c:v>-3.182354270566884E-5</c:v>
                      </c:pt>
                      <c:pt idx="5535">
                        <c:v>-3.2273448897506766E-5</c:v>
                      </c:pt>
                      <c:pt idx="5536">
                        <c:v>-3.2753840939560286E-5</c:v>
                      </c:pt>
                      <c:pt idx="5537">
                        <c:v>-3.3269628048339561E-5</c:v>
                      </c:pt>
                      <c:pt idx="5538">
                        <c:v>-3.3765975467307331E-5</c:v>
                      </c:pt>
                      <c:pt idx="5539">
                        <c:v>-3.4248595659090386E-5</c:v>
                      </c:pt>
                      <c:pt idx="5540">
                        <c:v>-3.4704750432842303E-5</c:v>
                      </c:pt>
                      <c:pt idx="5541">
                        <c:v>-3.5184706006529423E-5</c:v>
                      </c:pt>
                      <c:pt idx="5542">
                        <c:v>-3.5658529859952636E-5</c:v>
                      </c:pt>
                      <c:pt idx="5543">
                        <c:v>-3.6123160242346369E-5</c:v>
                      </c:pt>
                      <c:pt idx="5544">
                        <c:v>-3.659954383802017E-5</c:v>
                      </c:pt>
                      <c:pt idx="5545">
                        <c:v>-3.7069620567020677E-5</c:v>
                      </c:pt>
                      <c:pt idx="5546">
                        <c:v>-3.7486858565948005E-5</c:v>
                      </c:pt>
                      <c:pt idx="5547">
                        <c:v>-3.7883084634274676E-5</c:v>
                      </c:pt>
                      <c:pt idx="5548">
                        <c:v>-3.8274268586121293E-5</c:v>
                      </c:pt>
                      <c:pt idx="5549">
                        <c:v>-3.8647944459199614E-5</c:v>
                      </c:pt>
                      <c:pt idx="5550">
                        <c:v>-3.8965348822895574E-5</c:v>
                      </c:pt>
                      <c:pt idx="5551">
                        <c:v>-3.9297125045017879E-5</c:v>
                      </c:pt>
                      <c:pt idx="5552">
                        <c:v>-3.9582313723783973E-5</c:v>
                      </c:pt>
                      <c:pt idx="5553">
                        <c:v>-3.9871659342765409E-5</c:v>
                      </c:pt>
                      <c:pt idx="5554">
                        <c:v>-4.0103128347647864E-5</c:v>
                      </c:pt>
                      <c:pt idx="5555">
                        <c:v>-4.0341892974413915E-5</c:v>
                      </c:pt>
                      <c:pt idx="5556">
                        <c:v>-4.0617045019957794E-5</c:v>
                      </c:pt>
                      <c:pt idx="5557">
                        <c:v>-4.0893948625174747E-5</c:v>
                      </c:pt>
                      <c:pt idx="5558">
                        <c:v>-4.1151714308074644E-5</c:v>
                      </c:pt>
                      <c:pt idx="5559">
                        <c:v>-4.1366908662451336E-5</c:v>
                      </c:pt>
                      <c:pt idx="5560">
                        <c:v>-4.1583548717440021E-5</c:v>
                      </c:pt>
                      <c:pt idx="5561">
                        <c:v>-4.1791928670726474E-5</c:v>
                      </c:pt>
                      <c:pt idx="5562">
                        <c:v>-4.196962528213523E-5</c:v>
                      </c:pt>
                      <c:pt idx="5563">
                        <c:v>-4.2157567250171378E-5</c:v>
                      </c:pt>
                      <c:pt idx="5564">
                        <c:v>-4.2321402151866926E-5</c:v>
                      </c:pt>
                      <c:pt idx="5565">
                        <c:v>-4.2445754358588566E-5</c:v>
                      </c:pt>
                      <c:pt idx="5566">
                        <c:v>-4.2566707319845929E-5</c:v>
                      </c:pt>
                      <c:pt idx="5567">
                        <c:v>-4.2712241912429474E-5</c:v>
                      </c:pt>
                      <c:pt idx="5568">
                        <c:v>-4.2876453938377963E-5</c:v>
                      </c:pt>
                      <c:pt idx="5569">
                        <c:v>-4.3069292322862399E-5</c:v>
                      </c:pt>
                      <c:pt idx="5570">
                        <c:v>-4.3278915233852154E-5</c:v>
                      </c:pt>
                      <c:pt idx="5571">
                        <c:v>-4.3525488144753813E-5</c:v>
                      </c:pt>
                      <c:pt idx="5572">
                        <c:v>-4.3793799567063741E-5</c:v>
                      </c:pt>
                      <c:pt idx="5573">
                        <c:v>-4.4086697728469752E-5</c:v>
                      </c:pt>
                      <c:pt idx="5574">
                        <c:v>-4.4403728152663614E-5</c:v>
                      </c:pt>
                      <c:pt idx="5575">
                        <c:v>-4.472241376809733E-5</c:v>
                      </c:pt>
                      <c:pt idx="5576">
                        <c:v>-4.5080136834327935E-5</c:v>
                      </c:pt>
                      <c:pt idx="5577">
                        <c:v>-4.5454539649818269E-5</c:v>
                      </c:pt>
                      <c:pt idx="5578">
                        <c:v>-4.5837738802373915E-5</c:v>
                      </c:pt>
                      <c:pt idx="5579">
                        <c:v>-4.62176157352999E-5</c:v>
                      </c:pt>
                      <c:pt idx="5580">
                        <c:v>-4.6588531529959392E-5</c:v>
                      </c:pt>
                      <c:pt idx="5581">
                        <c:v>-4.6971496812501879E-5</c:v>
                      </c:pt>
                      <c:pt idx="5582">
                        <c:v>-4.7381499138634429E-5</c:v>
                      </c:pt>
                      <c:pt idx="5583">
                        <c:v>-4.7779599977720783E-5</c:v>
                      </c:pt>
                      <c:pt idx="5584">
                        <c:v>-4.8162983498676559E-5</c:v>
                      </c:pt>
                      <c:pt idx="5585">
                        <c:v>-4.8561038023274021E-5</c:v>
                      </c:pt>
                      <c:pt idx="5586">
                        <c:v>-4.8962780347167123E-5</c:v>
                      </c:pt>
                      <c:pt idx="5587">
                        <c:v>-4.9405948825230758E-5</c:v>
                      </c:pt>
                      <c:pt idx="5588">
                        <c:v>-4.984836675950749E-5</c:v>
                      </c:pt>
                      <c:pt idx="5589">
                        <c:v>-5.0301853936889596E-5</c:v>
                      </c:pt>
                      <c:pt idx="5590">
                        <c:v>-5.0744072327464019E-5</c:v>
                      </c:pt>
                      <c:pt idx="5591">
                        <c:v>-5.1163838328147676E-5</c:v>
                      </c:pt>
                      <c:pt idx="5592">
                        <c:v>-5.1599686859312521E-5</c:v>
                      </c:pt>
                      <c:pt idx="5593">
                        <c:v>-5.2044370667114331E-5</c:v>
                      </c:pt>
                      <c:pt idx="5594">
                        <c:v>-5.2455564841103786E-5</c:v>
                      </c:pt>
                      <c:pt idx="5595">
                        <c:v>-5.2863425722731507E-5</c:v>
                      </c:pt>
                      <c:pt idx="5596">
                        <c:v>-5.3267780368440633E-5</c:v>
                      </c:pt>
                      <c:pt idx="5597">
                        <c:v>-5.3661013884266343E-5</c:v>
                      </c:pt>
                      <c:pt idx="5598">
                        <c:v>-5.4054048863315583E-5</c:v>
                      </c:pt>
                      <c:pt idx="5599">
                        <c:v>-5.4423070040830249E-5</c:v>
                      </c:pt>
                      <c:pt idx="5600">
                        <c:v>-5.4765322799567121E-5</c:v>
                      </c:pt>
                      <c:pt idx="5601">
                        <c:v>-5.5093718623883134E-5</c:v>
                      </c:pt>
                      <c:pt idx="5602">
                        <c:v>-5.5413366405169443E-5</c:v>
                      </c:pt>
                      <c:pt idx="5603">
                        <c:v>-5.5741649703204492E-5</c:v>
                      </c:pt>
                      <c:pt idx="5604">
                        <c:v>-5.6058666049423105E-5</c:v>
                      </c:pt>
                      <c:pt idx="5605">
                        <c:v>-5.6361640753439048E-5</c:v>
                      </c:pt>
                      <c:pt idx="5606">
                        <c:v>-5.666024317794124E-5</c:v>
                      </c:pt>
                      <c:pt idx="5607">
                        <c:v>-5.693486762649711E-5</c:v>
                      </c:pt>
                      <c:pt idx="5608">
                        <c:v>-5.7155307159147574E-5</c:v>
                      </c:pt>
                      <c:pt idx="5609">
                        <c:v>-5.7360149155654834E-5</c:v>
                      </c:pt>
                      <c:pt idx="5610">
                        <c:v>-5.7547712933395496E-5</c:v>
                      </c:pt>
                      <c:pt idx="5611">
                        <c:v>-5.7743481639257685E-5</c:v>
                      </c:pt>
                      <c:pt idx="5612">
                        <c:v>-5.7892124277030541E-5</c:v>
                      </c:pt>
                      <c:pt idx="5613">
                        <c:v>-5.8035566988643802E-5</c:v>
                      </c:pt>
                      <c:pt idx="5614">
                        <c:v>-5.8168727916733877E-5</c:v>
                      </c:pt>
                      <c:pt idx="5615">
                        <c:v>-5.82842692870466E-5</c:v>
                      </c:pt>
                      <c:pt idx="5616">
                        <c:v>-5.8359207260408199E-5</c:v>
                      </c:pt>
                      <c:pt idx="5617">
                        <c:v>-5.8446231275412181E-5</c:v>
                      </c:pt>
                      <c:pt idx="5618">
                        <c:v>-5.8500472680784446E-5</c:v>
                      </c:pt>
                      <c:pt idx="5619">
                        <c:v>-5.8528668478093991E-5</c:v>
                      </c:pt>
                      <c:pt idx="5620">
                        <c:v>-5.8548420382875729E-5</c:v>
                      </c:pt>
                      <c:pt idx="5621">
                        <c:v>-5.8551082890677777E-5</c:v>
                      </c:pt>
                      <c:pt idx="5622">
                        <c:v>-5.8537734543123875E-5</c:v>
                      </c:pt>
                      <c:pt idx="5623">
                        <c:v>-5.8510896288958695E-5</c:v>
                      </c:pt>
                      <c:pt idx="5624">
                        <c:v>-5.8485986315020142E-5</c:v>
                      </c:pt>
                      <c:pt idx="5625">
                        <c:v>-5.8489881382025959E-5</c:v>
                      </c:pt>
                      <c:pt idx="5626">
                        <c:v>-5.8539956132624819E-5</c:v>
                      </c:pt>
                      <c:pt idx="5627">
                        <c:v>-5.8599520170809481E-5</c:v>
                      </c:pt>
                      <c:pt idx="5628">
                        <c:v>-5.8678194774730798E-5</c:v>
                      </c:pt>
                      <c:pt idx="5629">
                        <c:v>-5.8785170212112533E-5</c:v>
                      </c:pt>
                      <c:pt idx="5630">
                        <c:v>-5.8893907813496583E-5</c:v>
                      </c:pt>
                      <c:pt idx="5631">
                        <c:v>-5.8996215428600606E-5</c:v>
                      </c:pt>
                      <c:pt idx="5632">
                        <c:v>-5.9115581974867114E-5</c:v>
                      </c:pt>
                      <c:pt idx="5633">
                        <c:v>-5.9213726040550953E-5</c:v>
                      </c:pt>
                      <c:pt idx="5634">
                        <c:v>-5.9349232106021215E-5</c:v>
                      </c:pt>
                      <c:pt idx="5635">
                        <c:v>-5.948778093220117E-5</c:v>
                      </c:pt>
                      <c:pt idx="5636">
                        <c:v>-5.9642831112617329E-5</c:v>
                      </c:pt>
                      <c:pt idx="5637">
                        <c:v>-5.9800577644288017E-5</c:v>
                      </c:pt>
                      <c:pt idx="5638">
                        <c:v>-5.9934519667420958E-5</c:v>
                      </c:pt>
                      <c:pt idx="5639">
                        <c:v>-6.0053073268978615E-5</c:v>
                      </c:pt>
                      <c:pt idx="5640">
                        <c:v>-6.0162848085739471E-5</c:v>
                      </c:pt>
                      <c:pt idx="5641">
                        <c:v>-6.0267052271428746E-5</c:v>
                      </c:pt>
                      <c:pt idx="5642">
                        <c:v>-6.0366186799156029E-5</c:v>
                      </c:pt>
                      <c:pt idx="5643">
                        <c:v>-6.0457554711181137E-5</c:v>
                      </c:pt>
                      <c:pt idx="5644">
                        <c:v>-6.0557936371891066E-5</c:v>
                      </c:pt>
                      <c:pt idx="5645">
                        <c:v>-6.0630158709653215E-5</c:v>
                      </c:pt>
                      <c:pt idx="5646">
                        <c:v>-6.0676157726544546E-5</c:v>
                      </c:pt>
                      <c:pt idx="5647">
                        <c:v>-6.0737291698456457E-5</c:v>
                      </c:pt>
                      <c:pt idx="5648">
                        <c:v>-6.08041580115277E-5</c:v>
                      </c:pt>
                      <c:pt idx="5649">
                        <c:v>-6.0853305631769576E-5</c:v>
                      </c:pt>
                      <c:pt idx="5650">
                        <c:v>-6.0895177912984182E-5</c:v>
                      </c:pt>
                      <c:pt idx="5651">
                        <c:v>-6.0937967299095602E-5</c:v>
                      </c:pt>
                      <c:pt idx="5652">
                        <c:v>-6.0990543776231492E-5</c:v>
                      </c:pt>
                      <c:pt idx="5653">
                        <c:v>-6.1071139755159551E-5</c:v>
                      </c:pt>
                      <c:pt idx="5654">
                        <c:v>-6.1143321382869367E-5</c:v>
                      </c:pt>
                      <c:pt idx="5655">
                        <c:v>-6.1187781677497899E-5</c:v>
                      </c:pt>
                      <c:pt idx="5656">
                        <c:v>-6.1237968340987944E-5</c:v>
                      </c:pt>
                      <c:pt idx="5657">
                        <c:v>-6.1317404343084767E-5</c:v>
                      </c:pt>
                      <c:pt idx="5658">
                        <c:v>-6.1411940238600301E-5</c:v>
                      </c:pt>
                      <c:pt idx="5659">
                        <c:v>-6.1508814782034872E-5</c:v>
                      </c:pt>
                      <c:pt idx="5660">
                        <c:v>-6.159535711172624E-5</c:v>
                      </c:pt>
                      <c:pt idx="5661">
                        <c:v>-6.1655828057822809E-5</c:v>
                      </c:pt>
                      <c:pt idx="5662">
                        <c:v>-6.1693246629494273E-5</c:v>
                      </c:pt>
                      <c:pt idx="5663">
                        <c:v>-6.1713779408386352E-5</c:v>
                      </c:pt>
                      <c:pt idx="5664">
                        <c:v>-6.1715557751164604E-5</c:v>
                      </c:pt>
                      <c:pt idx="5665">
                        <c:v>-6.1682714654784078E-5</c:v>
                      </c:pt>
                      <c:pt idx="5666">
                        <c:v>-6.1617490631486247E-5</c:v>
                      </c:pt>
                      <c:pt idx="5667">
                        <c:v>-6.154987060411704E-5</c:v>
                      </c:pt>
                      <c:pt idx="5668">
                        <c:v>-6.1457810192282409E-5</c:v>
                      </c:pt>
                      <c:pt idx="5669">
                        <c:v>-6.1370752025297128E-5</c:v>
                      </c:pt>
                      <c:pt idx="5670">
                        <c:v>-6.1281435511810871E-5</c:v>
                      </c:pt>
                      <c:pt idx="5671">
                        <c:v>-6.1165402769028295E-5</c:v>
                      </c:pt>
                      <c:pt idx="5672">
                        <c:v>-6.1027848416197767E-5</c:v>
                      </c:pt>
                      <c:pt idx="5673">
                        <c:v>-6.0918466006653481E-5</c:v>
                      </c:pt>
                      <c:pt idx="5674">
                        <c:v>-6.0843458341596922E-5</c:v>
                      </c:pt>
                      <c:pt idx="5675">
                        <c:v>-6.076451357194533E-5</c:v>
                      </c:pt>
                      <c:pt idx="5676">
                        <c:v>-6.0736956341452457E-5</c:v>
                      </c:pt>
                      <c:pt idx="5677">
                        <c:v>-6.0712164557563896E-5</c:v>
                      </c:pt>
                      <c:pt idx="5678">
                        <c:v>-6.0675078278105024E-5</c:v>
                      </c:pt>
                      <c:pt idx="5679">
                        <c:v>-6.0649010808942467E-5</c:v>
                      </c:pt>
                      <c:pt idx="5680">
                        <c:v>-6.0622436553383514E-5</c:v>
                      </c:pt>
                      <c:pt idx="5681">
                        <c:v>-6.0651389617603133E-5</c:v>
                      </c:pt>
                      <c:pt idx="5682">
                        <c:v>-6.066241725743292E-5</c:v>
                      </c:pt>
                      <c:pt idx="5683">
                        <c:v>-6.0740258823005682E-5</c:v>
                      </c:pt>
                      <c:pt idx="5684">
                        <c:v>-6.0852645667509305E-5</c:v>
                      </c:pt>
                      <c:pt idx="5685">
                        <c:v>-6.0999491563615106E-5</c:v>
                      </c:pt>
                      <c:pt idx="5686">
                        <c:v>-6.1199926697981516E-5</c:v>
                      </c:pt>
                      <c:pt idx="5687">
                        <c:v>-6.1416614318834662E-5</c:v>
                      </c:pt>
                      <c:pt idx="5688">
                        <c:v>-6.1664493670154178E-5</c:v>
                      </c:pt>
                      <c:pt idx="5689">
                        <c:v>-6.1885611018153277E-5</c:v>
                      </c:pt>
                      <c:pt idx="5690">
                        <c:v>-6.2092623997238606E-5</c:v>
                      </c:pt>
                      <c:pt idx="5691">
                        <c:v>-6.2301494081112529E-5</c:v>
                      </c:pt>
                      <c:pt idx="5692">
                        <c:v>-6.250445497662572E-5</c:v>
                      </c:pt>
                      <c:pt idx="5693">
                        <c:v>-6.2699417346983894E-5</c:v>
                      </c:pt>
                      <c:pt idx="5694">
                        <c:v>-6.2924901596818074E-5</c:v>
                      </c:pt>
                      <c:pt idx="5695">
                        <c:v>-6.3169025524505745E-5</c:v>
                      </c:pt>
                      <c:pt idx="5696">
                        <c:v>-6.3415554157424391E-5</c:v>
                      </c:pt>
                      <c:pt idx="5697">
                        <c:v>-6.3688272770684882E-5</c:v>
                      </c:pt>
                      <c:pt idx="5698">
                        <c:v>-6.3967723069757219E-5</c:v>
                      </c:pt>
                      <c:pt idx="5699">
                        <c:v>-6.4232347218349265E-5</c:v>
                      </c:pt>
                      <c:pt idx="5700">
                        <c:v>-6.4478311725548005E-5</c:v>
                      </c:pt>
                      <c:pt idx="5701">
                        <c:v>-6.4749491111248876E-5</c:v>
                      </c:pt>
                      <c:pt idx="5702">
                        <c:v>-6.4986641211950497E-5</c:v>
                      </c:pt>
                      <c:pt idx="5703">
                        <c:v>-6.5202359451907845E-5</c:v>
                      </c:pt>
                      <c:pt idx="5704">
                        <c:v>-6.5400481736541504E-5</c:v>
                      </c:pt>
                      <c:pt idx="5705">
                        <c:v>-6.5612646091434579E-5</c:v>
                      </c:pt>
                      <c:pt idx="5706">
                        <c:v>-6.5805967907547823E-5</c:v>
                      </c:pt>
                      <c:pt idx="5707">
                        <c:v>-6.6004826058843155E-5</c:v>
                      </c:pt>
                      <c:pt idx="5708">
                        <c:v>-6.6177600626494816E-5</c:v>
                      </c:pt>
                      <c:pt idx="5709">
                        <c:v>-6.6357648908327288E-5</c:v>
                      </c:pt>
                      <c:pt idx="5710">
                        <c:v>-6.6501494312169843E-5</c:v>
                      </c:pt>
                      <c:pt idx="5711">
                        <c:v>-6.661983350670389E-5</c:v>
                      </c:pt>
                      <c:pt idx="5712">
                        <c:v>-6.668596599673924E-5</c:v>
                      </c:pt>
                      <c:pt idx="5713">
                        <c:v>-6.6760670502038146E-5</c:v>
                      </c:pt>
                      <c:pt idx="5714">
                        <c:v>-6.6855272740955942E-5</c:v>
                      </c:pt>
                      <c:pt idx="5715">
                        <c:v>-6.6908966852688599E-5</c:v>
                      </c:pt>
                      <c:pt idx="5716">
                        <c:v>-6.6946466477898009E-5</c:v>
                      </c:pt>
                      <c:pt idx="5717">
                        <c:v>-6.699346161348191E-5</c:v>
                      </c:pt>
                      <c:pt idx="5718">
                        <c:v>-6.7031207582329922E-5</c:v>
                      </c:pt>
                      <c:pt idx="5719">
                        <c:v>-6.7066324858133054E-5</c:v>
                      </c:pt>
                      <c:pt idx="5720">
                        <c:v>-6.7110603518401337E-5</c:v>
                      </c:pt>
                      <c:pt idx="5721">
                        <c:v>-6.7127491729787662E-5</c:v>
                      </c:pt>
                      <c:pt idx="5722">
                        <c:v>-6.7144341026845604E-5</c:v>
                      </c:pt>
                      <c:pt idx="5723">
                        <c:v>-6.7140324249325101E-5</c:v>
                      </c:pt>
                      <c:pt idx="5724">
                        <c:v>-6.7138025691164467E-5</c:v>
                      </c:pt>
                      <c:pt idx="5725">
                        <c:v>-6.7121212863721682E-5</c:v>
                      </c:pt>
                      <c:pt idx="5726">
                        <c:v>-6.7131439569674867E-5</c:v>
                      </c:pt>
                      <c:pt idx="5727">
                        <c:v>-6.7149441563147229E-5</c:v>
                      </c:pt>
                      <c:pt idx="5728">
                        <c:v>-6.7168417181404634E-5</c:v>
                      </c:pt>
                      <c:pt idx="5729">
                        <c:v>-6.7175261117331797E-5</c:v>
                      </c:pt>
                      <c:pt idx="5730">
                        <c:v>-6.718697200045967E-5</c:v>
                      </c:pt>
                      <c:pt idx="5731">
                        <c:v>-6.7233998564556941E-5</c:v>
                      </c:pt>
                      <c:pt idx="5732">
                        <c:v>-6.7273068912507473E-5</c:v>
                      </c:pt>
                      <c:pt idx="5733">
                        <c:v>-6.7332853214800703E-5</c:v>
                      </c:pt>
                      <c:pt idx="5734">
                        <c:v>-6.7396063648362476E-5</c:v>
                      </c:pt>
                      <c:pt idx="5735">
                        <c:v>-6.7458008916188036E-5</c:v>
                      </c:pt>
                      <c:pt idx="5736">
                        <c:v>-6.7493295141070884E-5</c:v>
                      </c:pt>
                      <c:pt idx="5737">
                        <c:v>-6.7549195443912261E-5</c:v>
                      </c:pt>
                      <c:pt idx="5738">
                        <c:v>-6.7638391371395814E-5</c:v>
                      </c:pt>
                      <c:pt idx="5739">
                        <c:v>-6.7744093627333487E-5</c:v>
                      </c:pt>
                      <c:pt idx="5740">
                        <c:v>-6.7851314417609595E-5</c:v>
                      </c:pt>
                      <c:pt idx="5741">
                        <c:v>-6.7977079270073107E-5</c:v>
                      </c:pt>
                      <c:pt idx="5742">
                        <c:v>-6.8088385848859498E-5</c:v>
                      </c:pt>
                      <c:pt idx="5743">
                        <c:v>-6.8202554926409141E-5</c:v>
                      </c:pt>
                      <c:pt idx="5744">
                        <c:v>-6.8307011825022957E-5</c:v>
                      </c:pt>
                      <c:pt idx="5745">
                        <c:v>-6.8410881029552431E-5</c:v>
                      </c:pt>
                      <c:pt idx="5746">
                        <c:v>-6.8514090070464543E-5</c:v>
                      </c:pt>
                      <c:pt idx="5747">
                        <c:v>-6.8591906792564276E-5</c:v>
                      </c:pt>
                      <c:pt idx="5748">
                        <c:v>-6.8650802301254351E-5</c:v>
                      </c:pt>
                      <c:pt idx="5749">
                        <c:v>-6.8694890136887542E-5</c:v>
                      </c:pt>
                      <c:pt idx="5750">
                        <c:v>-6.8729019606584015E-5</c:v>
                      </c:pt>
                      <c:pt idx="5751">
                        <c:v>-6.8779408423325948E-5</c:v>
                      </c:pt>
                      <c:pt idx="5752">
                        <c:v>-6.884589020961045E-5</c:v>
                      </c:pt>
                      <c:pt idx="5753">
                        <c:v>-6.892719486345614E-5</c:v>
                      </c:pt>
                      <c:pt idx="5754">
                        <c:v>-6.9042796336906336E-5</c:v>
                      </c:pt>
                      <c:pt idx="5755">
                        <c:v>-6.9180948010351479E-5</c:v>
                      </c:pt>
                      <c:pt idx="5756">
                        <c:v>-6.9327070816556011E-5</c:v>
                      </c:pt>
                      <c:pt idx="5757">
                        <c:v>-6.9476833647341436E-5</c:v>
                      </c:pt>
                      <c:pt idx="5758">
                        <c:v>-6.9640849410349177E-5</c:v>
                      </c:pt>
                      <c:pt idx="5759">
                        <c:v>-6.9827352375868983E-5</c:v>
                      </c:pt>
                      <c:pt idx="5760">
                        <c:v>-7.0038227471515131E-5</c:v>
                      </c:pt>
                      <c:pt idx="5761">
                        <c:v>-7.0285917404918304E-5</c:v>
                      </c:pt>
                      <c:pt idx="5762">
                        <c:v>-7.0528637016926106E-5</c:v>
                      </c:pt>
                      <c:pt idx="5763">
                        <c:v>-7.0769984128615093E-5</c:v>
                      </c:pt>
                      <c:pt idx="5764">
                        <c:v>-7.0996938341291924E-5</c:v>
                      </c:pt>
                      <c:pt idx="5765">
                        <c:v>-7.1221093709444814E-5</c:v>
                      </c:pt>
                      <c:pt idx="5766">
                        <c:v>-7.1426486567522347E-5</c:v>
                      </c:pt>
                      <c:pt idx="5767">
                        <c:v>-7.1610839039581628E-5</c:v>
                      </c:pt>
                      <c:pt idx="5768">
                        <c:v>-7.1768667313046815E-5</c:v>
                      </c:pt>
                      <c:pt idx="5769">
                        <c:v>-7.1909949649863323E-5</c:v>
                      </c:pt>
                      <c:pt idx="5770">
                        <c:v>-7.201767823346166E-5</c:v>
                      </c:pt>
                      <c:pt idx="5771">
                        <c:v>-7.2111778535063418E-5</c:v>
                      </c:pt>
                      <c:pt idx="5772">
                        <c:v>-7.2215170818784897E-5</c:v>
                      </c:pt>
                      <c:pt idx="5773">
                        <c:v>-7.2320735228367078E-5</c:v>
                      </c:pt>
                      <c:pt idx="5774">
                        <c:v>-7.2431844290463861E-5</c:v>
                      </c:pt>
                      <c:pt idx="5775">
                        <c:v>-7.2520838318422713E-5</c:v>
                      </c:pt>
                      <c:pt idx="5776">
                        <c:v>-7.2577283062198877E-5</c:v>
                      </c:pt>
                      <c:pt idx="5777">
                        <c:v>-7.263417594557626E-5</c:v>
                      </c:pt>
                      <c:pt idx="5778">
                        <c:v>-7.2681317414215359E-5</c:v>
                      </c:pt>
                      <c:pt idx="5779">
                        <c:v>-7.271072657937391E-5</c:v>
                      </c:pt>
                      <c:pt idx="5780">
                        <c:v>-7.2749920409830089E-5</c:v>
                      </c:pt>
                      <c:pt idx="5781">
                        <c:v>-7.2795596829864742E-5</c:v>
                      </c:pt>
                      <c:pt idx="5782">
                        <c:v>-7.2816022117536523E-5</c:v>
                      </c:pt>
                      <c:pt idx="5783">
                        <c:v>-7.282324867384446E-5</c:v>
                      </c:pt>
                      <c:pt idx="5784">
                        <c:v>-7.2812331332631355E-5</c:v>
                      </c:pt>
                      <c:pt idx="5785">
                        <c:v>-7.2760771800098198E-5</c:v>
                      </c:pt>
                      <c:pt idx="5786">
                        <c:v>-7.271925790119822E-5</c:v>
                      </c:pt>
                      <c:pt idx="5787">
                        <c:v>-7.2609599594839256E-5</c:v>
                      </c:pt>
                      <c:pt idx="5788">
                        <c:v>-7.247179281733208E-5</c:v>
                      </c:pt>
                      <c:pt idx="5789">
                        <c:v>-7.2315061739185394E-5</c:v>
                      </c:pt>
                      <c:pt idx="5790">
                        <c:v>-7.2140632668334697E-5</c:v>
                      </c:pt>
                      <c:pt idx="5791">
                        <c:v>-7.1923744095765956E-5</c:v>
                      </c:pt>
                      <c:pt idx="5792">
                        <c:v>-7.1689231114181962E-5</c:v>
                      </c:pt>
                      <c:pt idx="5793">
                        <c:v>-7.1448421950298809E-5</c:v>
                      </c:pt>
                      <c:pt idx="5794">
                        <c:v>-7.121549015532906E-5</c:v>
                      </c:pt>
                      <c:pt idx="5795">
                        <c:v>-7.1002721699739028E-5</c:v>
                      </c:pt>
                      <c:pt idx="5796">
                        <c:v>-7.0802038209176861E-5</c:v>
                      </c:pt>
                      <c:pt idx="5797">
                        <c:v>-7.0572871096507943E-5</c:v>
                      </c:pt>
                      <c:pt idx="5798">
                        <c:v>-7.0343167409525764E-5</c:v>
                      </c:pt>
                      <c:pt idx="5799">
                        <c:v>-7.0128038735322286E-5</c:v>
                      </c:pt>
                      <c:pt idx="5800">
                        <c:v>-6.9905586114780532E-5</c:v>
                      </c:pt>
                      <c:pt idx="5801">
                        <c:v>-6.966533414615411E-5</c:v>
                      </c:pt>
                      <c:pt idx="5802">
                        <c:v>-6.9417147042528588E-5</c:v>
                      </c:pt>
                      <c:pt idx="5803">
                        <c:v>-6.9205706428467818E-5</c:v>
                      </c:pt>
                      <c:pt idx="5804">
                        <c:v>-6.9024840368596212E-5</c:v>
                      </c:pt>
                      <c:pt idx="5805">
                        <c:v>-6.8903593938190514E-5</c:v>
                      </c:pt>
                      <c:pt idx="5806">
                        <c:v>-6.8763295806755317E-5</c:v>
                      </c:pt>
                      <c:pt idx="5807">
                        <c:v>-6.8618323190546224E-5</c:v>
                      </c:pt>
                      <c:pt idx="5808">
                        <c:v>-6.8475230338732636E-5</c:v>
                      </c:pt>
                      <c:pt idx="5809">
                        <c:v>-6.8339440536363964E-5</c:v>
                      </c:pt>
                      <c:pt idx="5810">
                        <c:v>-6.8218356633107963E-5</c:v>
                      </c:pt>
                      <c:pt idx="5811">
                        <c:v>-6.8070231170737857E-5</c:v>
                      </c:pt>
                      <c:pt idx="5812">
                        <c:v>-6.7931205433027371E-5</c:v>
                      </c:pt>
                      <c:pt idx="5813">
                        <c:v>-6.7791149688079154E-5</c:v>
                      </c:pt>
                      <c:pt idx="5814">
                        <c:v>-6.7654237374848293E-5</c:v>
                      </c:pt>
                      <c:pt idx="5815">
                        <c:v>-6.7489857490242878E-5</c:v>
                      </c:pt>
                      <c:pt idx="5816">
                        <c:v>-6.7314806758443795E-5</c:v>
                      </c:pt>
                      <c:pt idx="5817">
                        <c:v>-6.7101753219647834E-5</c:v>
                      </c:pt>
                      <c:pt idx="5818">
                        <c:v>-6.6887699988619015E-5</c:v>
                      </c:pt>
                      <c:pt idx="5819">
                        <c:v>-6.6722236092368301E-5</c:v>
                      </c:pt>
                      <c:pt idx="5820">
                        <c:v>-6.6599546492365593E-5</c:v>
                      </c:pt>
                      <c:pt idx="5821">
                        <c:v>-6.646918327954088E-5</c:v>
                      </c:pt>
                      <c:pt idx="5822">
                        <c:v>-6.636525064580395E-5</c:v>
                      </c:pt>
                      <c:pt idx="5823">
                        <c:v>-6.6252676669301973E-5</c:v>
                      </c:pt>
                      <c:pt idx="5824">
                        <c:v>-6.6145857433582155E-5</c:v>
                      </c:pt>
                      <c:pt idx="5825">
                        <c:v>-6.6051970378892537E-5</c:v>
                      </c:pt>
                      <c:pt idx="5826">
                        <c:v>-6.5976529025896664E-5</c:v>
                      </c:pt>
                      <c:pt idx="5827">
                        <c:v>-6.5892529783078449E-5</c:v>
                      </c:pt>
                      <c:pt idx="5828">
                        <c:v>-6.5827451694337429E-5</c:v>
                      </c:pt>
                      <c:pt idx="5829">
                        <c:v>-6.5793399224153544E-5</c:v>
                      </c:pt>
                      <c:pt idx="5830">
                        <c:v>-6.5779492333956611E-5</c:v>
                      </c:pt>
                      <c:pt idx="5831">
                        <c:v>-6.5756166903339414E-5</c:v>
                      </c:pt>
                      <c:pt idx="5832">
                        <c:v>-6.5754008536568961E-5</c:v>
                      </c:pt>
                      <c:pt idx="5833">
                        <c:v>-6.5801735845314778E-5</c:v>
                      </c:pt>
                      <c:pt idx="5834">
                        <c:v>-6.5875320642617033E-5</c:v>
                      </c:pt>
                      <c:pt idx="5835">
                        <c:v>-6.5960324836034575E-5</c:v>
                      </c:pt>
                      <c:pt idx="5836">
                        <c:v>-6.60303019199206E-5</c:v>
                      </c:pt>
                      <c:pt idx="5837">
                        <c:v>-6.6078790468909702E-5</c:v>
                      </c:pt>
                      <c:pt idx="5838">
                        <c:v>-6.6132633269304234E-5</c:v>
                      </c:pt>
                      <c:pt idx="5839">
                        <c:v>-6.6192614099053109E-5</c:v>
                      </c:pt>
                      <c:pt idx="5840">
                        <c:v>-6.6248377959884453E-5</c:v>
                      </c:pt>
                      <c:pt idx="5841">
                        <c:v>-6.6337876465883281E-5</c:v>
                      </c:pt>
                      <c:pt idx="5842">
                        <c:v>-6.6433621594314533E-5</c:v>
                      </c:pt>
                      <c:pt idx="5843">
                        <c:v>-6.6561781329789512E-5</c:v>
                      </c:pt>
                      <c:pt idx="5844">
                        <c:v>-6.6670402446877944E-5</c:v>
                      </c:pt>
                      <c:pt idx="5845">
                        <c:v>-6.6749522538347262E-5</c:v>
                      </c:pt>
                      <c:pt idx="5846">
                        <c:v>-6.6822366035428779E-5</c:v>
                      </c:pt>
                      <c:pt idx="5847">
                        <c:v>-6.6893774108280852E-5</c:v>
                      </c:pt>
                      <c:pt idx="5848">
                        <c:v>-6.6859739942485327E-5</c:v>
                      </c:pt>
                      <c:pt idx="5849">
                        <c:v>-6.6758260619132842E-5</c:v>
                      </c:pt>
                      <c:pt idx="5850">
                        <c:v>-6.6616475326207973E-5</c:v>
                      </c:pt>
                      <c:pt idx="5851">
                        <c:v>-6.6418387363138568E-5</c:v>
                      </c:pt>
                      <c:pt idx="5852">
                        <c:v>-6.6191009549472585E-5</c:v>
                      </c:pt>
                      <c:pt idx="5853">
                        <c:v>-6.5953506026865996E-5</c:v>
                      </c:pt>
                      <c:pt idx="5854">
                        <c:v>-6.5718555990063596E-5</c:v>
                      </c:pt>
                      <c:pt idx="5855">
                        <c:v>-6.5483756049720588E-5</c:v>
                      </c:pt>
                      <c:pt idx="5856">
                        <c:v>-6.5224468753451092E-5</c:v>
                      </c:pt>
                      <c:pt idx="5857">
                        <c:v>-6.4981837013036321E-5</c:v>
                      </c:pt>
                      <c:pt idx="5858">
                        <c:v>-6.4729894612426792E-5</c:v>
                      </c:pt>
                      <c:pt idx="5859">
                        <c:v>-6.4510441395235782E-5</c:v>
                      </c:pt>
                      <c:pt idx="5860">
                        <c:v>-6.4334098609738658E-5</c:v>
                      </c:pt>
                      <c:pt idx="5861">
                        <c:v>-6.4179282446480168E-5</c:v>
                      </c:pt>
                      <c:pt idx="5862">
                        <c:v>-6.40386309621814E-5</c:v>
                      </c:pt>
                      <c:pt idx="5863">
                        <c:v>-6.3940601875474659E-5</c:v>
                      </c:pt>
                      <c:pt idx="5864">
                        <c:v>-6.3832181387548978E-5</c:v>
                      </c:pt>
                      <c:pt idx="5865">
                        <c:v>-6.3716221644623714E-5</c:v>
                      </c:pt>
                      <c:pt idx="5866">
                        <c:v>-6.357670388200203E-5</c:v>
                      </c:pt>
                      <c:pt idx="5867">
                        <c:v>-6.3438973618991511E-5</c:v>
                      </c:pt>
                      <c:pt idx="5868">
                        <c:v>-6.3279185220164552E-5</c:v>
                      </c:pt>
                      <c:pt idx="5869">
                        <c:v>-6.3116074249165203E-5</c:v>
                      </c:pt>
                      <c:pt idx="5870">
                        <c:v>-6.294973011138465E-5</c:v>
                      </c:pt>
                      <c:pt idx="5871">
                        <c:v>-6.2750810560267839E-5</c:v>
                      </c:pt>
                      <c:pt idx="5872">
                        <c:v>-6.2563979070901952E-5</c:v>
                      </c:pt>
                      <c:pt idx="5873">
                        <c:v>-6.2382809612864068E-5</c:v>
                      </c:pt>
                      <c:pt idx="5874">
                        <c:v>-6.2191333596655604E-5</c:v>
                      </c:pt>
                      <c:pt idx="5875">
                        <c:v>-6.1996848246783951E-5</c:v>
                      </c:pt>
                      <c:pt idx="5876">
                        <c:v>-6.1803967745528411E-5</c:v>
                      </c:pt>
                      <c:pt idx="5877">
                        <c:v>-6.1657101985345607E-5</c:v>
                      </c:pt>
                      <c:pt idx="5878">
                        <c:v>-6.1519118191054063E-5</c:v>
                      </c:pt>
                      <c:pt idx="5879">
                        <c:v>-6.1385538395626593E-5</c:v>
                      </c:pt>
                      <c:pt idx="5880">
                        <c:v>-6.1291985386369919E-5</c:v>
                      </c:pt>
                      <c:pt idx="5881">
                        <c:v>-6.1202379422376968E-5</c:v>
                      </c:pt>
                      <c:pt idx="5882">
                        <c:v>-6.1101837809546209E-5</c:v>
                      </c:pt>
                      <c:pt idx="5883">
                        <c:v>-6.1012250643156225E-5</c:v>
                      </c:pt>
                      <c:pt idx="5884">
                        <c:v>-6.0939315266843495E-5</c:v>
                      </c:pt>
                      <c:pt idx="5885">
                        <c:v>-6.0895036273234652E-5</c:v>
                      </c:pt>
                      <c:pt idx="5886">
                        <c:v>-6.0842415336666282E-5</c:v>
                      </c:pt>
                      <c:pt idx="5887">
                        <c:v>-6.082588795683864E-5</c:v>
                      </c:pt>
                      <c:pt idx="5888">
                        <c:v>-6.0819113863418763E-5</c:v>
                      </c:pt>
                      <c:pt idx="5889">
                        <c:v>-6.0831067908886475E-5</c:v>
                      </c:pt>
                      <c:pt idx="5890">
                        <c:v>-6.0907606672955265E-5</c:v>
                      </c:pt>
                      <c:pt idx="5891">
                        <c:v>-6.1036245973092754E-5</c:v>
                      </c:pt>
                      <c:pt idx="5892">
                        <c:v>-6.1164796140984179E-5</c:v>
                      </c:pt>
                      <c:pt idx="5893">
                        <c:v>-6.1304323807596291E-5</c:v>
                      </c:pt>
                      <c:pt idx="5894">
                        <c:v>-6.1447149519850965E-5</c:v>
                      </c:pt>
                      <c:pt idx="5895">
                        <c:v>-6.1576799220759921E-5</c:v>
                      </c:pt>
                      <c:pt idx="5896">
                        <c:v>-6.1691314364930954E-5</c:v>
                      </c:pt>
                      <c:pt idx="5897">
                        <c:v>-6.178511101442349E-5</c:v>
                      </c:pt>
                      <c:pt idx="5898">
                        <c:v>-6.1883097374637166E-5</c:v>
                      </c:pt>
                      <c:pt idx="5899">
                        <c:v>-6.1994565488966E-5</c:v>
                      </c:pt>
                      <c:pt idx="5900">
                        <c:v>-6.2091327393495803E-5</c:v>
                      </c:pt>
                      <c:pt idx="5901">
                        <c:v>-6.219473932899197E-5</c:v>
                      </c:pt>
                      <c:pt idx="5902">
                        <c:v>-6.2301414912189362E-5</c:v>
                      </c:pt>
                      <c:pt idx="5903">
                        <c:v>-6.2385794244373374E-5</c:v>
                      </c:pt>
                      <c:pt idx="5904">
                        <c:v>-6.246908641813403E-5</c:v>
                      </c:pt>
                      <c:pt idx="5905">
                        <c:v>-6.2505397098246374E-5</c:v>
                      </c:pt>
                      <c:pt idx="5906">
                        <c:v>-6.2519457226071121E-5</c:v>
                      </c:pt>
                      <c:pt idx="5907">
                        <c:v>-6.2562483046652619E-5</c:v>
                      </c:pt>
                      <c:pt idx="5908">
                        <c:v>-6.2638766108951023E-5</c:v>
                      </c:pt>
                      <c:pt idx="5909">
                        <c:v>-6.2698068018904448E-5</c:v>
                      </c:pt>
                      <c:pt idx="5910">
                        <c:v>-6.2772852137796349E-5</c:v>
                      </c:pt>
                      <c:pt idx="5911">
                        <c:v>-6.2827638147645255E-5</c:v>
                      </c:pt>
                      <c:pt idx="5912">
                        <c:v>-6.2868423065254048E-5</c:v>
                      </c:pt>
                      <c:pt idx="5913">
                        <c:v>-6.2919691448646046E-5</c:v>
                      </c:pt>
                      <c:pt idx="5914">
                        <c:v>-6.2926707726822527E-5</c:v>
                      </c:pt>
                      <c:pt idx="5915">
                        <c:v>-6.292999404491838E-5</c:v>
                      </c:pt>
                      <c:pt idx="5916">
                        <c:v>-6.2918916611775599E-5</c:v>
                      </c:pt>
                      <c:pt idx="5917">
                        <c:v>-6.2918149100414628E-5</c:v>
                      </c:pt>
                      <c:pt idx="5918">
                        <c:v>-6.2923810335824612E-5</c:v>
                      </c:pt>
                      <c:pt idx="5919">
                        <c:v>-6.2970678021179256E-5</c:v>
                      </c:pt>
                      <c:pt idx="5920">
                        <c:v>-6.3005631753413645E-5</c:v>
                      </c:pt>
                      <c:pt idx="5921">
                        <c:v>-6.3046515166578388E-5</c:v>
                      </c:pt>
                      <c:pt idx="5922">
                        <c:v>-6.3066999921775136E-5</c:v>
                      </c:pt>
                      <c:pt idx="5923">
                        <c:v>-6.3067567107755583E-5</c:v>
                      </c:pt>
                      <c:pt idx="5924">
                        <c:v>-6.3058778171929541E-5</c:v>
                      </c:pt>
                      <c:pt idx="5925">
                        <c:v>-6.304233074852866E-5</c:v>
                      </c:pt>
                      <c:pt idx="5926">
                        <c:v>-6.3012511206400249E-5</c:v>
                      </c:pt>
                      <c:pt idx="5927">
                        <c:v>-6.298560558874596E-5</c:v>
                      </c:pt>
                      <c:pt idx="5928">
                        <c:v>-6.2962608020256062E-5</c:v>
                      </c:pt>
                      <c:pt idx="5929">
                        <c:v>-6.2955155555056936E-5</c:v>
                      </c:pt>
                      <c:pt idx="5930">
                        <c:v>-6.2949545166488731E-5</c:v>
                      </c:pt>
                      <c:pt idx="5931">
                        <c:v>-6.2953063033511806E-5</c:v>
                      </c:pt>
                      <c:pt idx="5932">
                        <c:v>-6.2855878292842243E-5</c:v>
                      </c:pt>
                      <c:pt idx="5933">
                        <c:v>-6.2717904529620478E-5</c:v>
                      </c:pt>
                      <c:pt idx="5934">
                        <c:v>-6.2521492450796389E-5</c:v>
                      </c:pt>
                      <c:pt idx="5935">
                        <c:v>-6.2291919270420436E-5</c:v>
                      </c:pt>
                      <c:pt idx="5936">
                        <c:v>-6.1994470714310618E-5</c:v>
                      </c:pt>
                      <c:pt idx="5937">
                        <c:v>-6.1678223243452358E-5</c:v>
                      </c:pt>
                      <c:pt idx="5938">
                        <c:v>-6.1380893705026432E-5</c:v>
                      </c:pt>
                      <c:pt idx="5939">
                        <c:v>-6.1091160785088045E-5</c:v>
                      </c:pt>
                      <c:pt idx="5940">
                        <c:v>-6.0834562307223612E-5</c:v>
                      </c:pt>
                      <c:pt idx="5941">
                        <c:v>-6.0561805527008003E-5</c:v>
                      </c:pt>
                      <c:pt idx="5942">
                        <c:v>-6.0259364909009707E-5</c:v>
                      </c:pt>
                      <c:pt idx="5943">
                        <c:v>-5.9957098647328149E-5</c:v>
                      </c:pt>
                      <c:pt idx="5944">
                        <c:v>-5.9652112306800819E-5</c:v>
                      </c:pt>
                      <c:pt idx="5945">
                        <c:v>-5.9339310457601476E-5</c:v>
                      </c:pt>
                      <c:pt idx="5946">
                        <c:v>-5.9037604422957618E-5</c:v>
                      </c:pt>
                      <c:pt idx="5947">
                        <c:v>-5.8697646168356022E-5</c:v>
                      </c:pt>
                      <c:pt idx="5948">
                        <c:v>-5.8346819515350438E-5</c:v>
                      </c:pt>
                      <c:pt idx="5949">
                        <c:v>-5.7952293789188977E-5</c:v>
                      </c:pt>
                      <c:pt idx="5950">
                        <c:v>-5.7545018187785275E-5</c:v>
                      </c:pt>
                      <c:pt idx="5951">
                        <c:v>-5.7151143974999609E-5</c:v>
                      </c:pt>
                      <c:pt idx="5952">
                        <c:v>-5.6760486560571102E-5</c:v>
                      </c:pt>
                      <c:pt idx="5953">
                        <c:v>-5.6386930109716194E-5</c:v>
                      </c:pt>
                      <c:pt idx="5954">
                        <c:v>-5.6025327174220414E-5</c:v>
                      </c:pt>
                      <c:pt idx="5955">
                        <c:v>-5.5696038104856256E-5</c:v>
                      </c:pt>
                      <c:pt idx="5956">
                        <c:v>-5.5396867489821096E-5</c:v>
                      </c:pt>
                      <c:pt idx="5957">
                        <c:v>-5.5107546806655577E-5</c:v>
                      </c:pt>
                      <c:pt idx="5958">
                        <c:v>-5.483335593794607E-5</c:v>
                      </c:pt>
                      <c:pt idx="5959">
                        <c:v>-5.4581157657568761E-5</c:v>
                      </c:pt>
                      <c:pt idx="5960">
                        <c:v>-5.434712378518972E-5</c:v>
                      </c:pt>
                      <c:pt idx="5961">
                        <c:v>-5.4183454329801048E-5</c:v>
                      </c:pt>
                      <c:pt idx="5962">
                        <c:v>-5.4023198106372026E-5</c:v>
                      </c:pt>
                      <c:pt idx="5963">
                        <c:v>-5.3890181607520242E-5</c:v>
                      </c:pt>
                      <c:pt idx="5964">
                        <c:v>-5.3772489937278694E-5</c:v>
                      </c:pt>
                      <c:pt idx="5965">
                        <c:v>-5.3645612056143546E-5</c:v>
                      </c:pt>
                      <c:pt idx="5966">
                        <c:v>-5.353390363217968E-5</c:v>
                      </c:pt>
                      <c:pt idx="5967">
                        <c:v>-5.3404208398460048E-5</c:v>
                      </c:pt>
                      <c:pt idx="5968">
                        <c:v>-5.3286302633175773E-5</c:v>
                      </c:pt>
                      <c:pt idx="5969">
                        <c:v>-5.3189223951980247E-5</c:v>
                      </c:pt>
                      <c:pt idx="5970">
                        <c:v>-5.3076633608132972E-5</c:v>
                      </c:pt>
                      <c:pt idx="5971">
                        <c:v>-5.2960120221052813E-5</c:v>
                      </c:pt>
                      <c:pt idx="5972">
                        <c:v>-5.2818620113385698E-5</c:v>
                      </c:pt>
                      <c:pt idx="5973">
                        <c:v>-5.2674602816926019E-5</c:v>
                      </c:pt>
                      <c:pt idx="5974">
                        <c:v>-5.2538858413384521E-5</c:v>
                      </c:pt>
                      <c:pt idx="5975">
                        <c:v>-5.2438121292969207E-5</c:v>
                      </c:pt>
                      <c:pt idx="5976">
                        <c:v>-5.2342402731457207E-5</c:v>
                      </c:pt>
                      <c:pt idx="5977">
                        <c:v>-5.2240944601876158E-5</c:v>
                      </c:pt>
                      <c:pt idx="5978">
                        <c:v>-5.2115707745977823E-5</c:v>
                      </c:pt>
                      <c:pt idx="5979">
                        <c:v>-5.1976885219578851E-5</c:v>
                      </c:pt>
                      <c:pt idx="5980">
                        <c:v>-5.1841672233172943E-5</c:v>
                      </c:pt>
                      <c:pt idx="5981">
                        <c:v>-5.1717794980873591E-5</c:v>
                      </c:pt>
                      <c:pt idx="5982">
                        <c:v>-5.1590677487637414E-5</c:v>
                      </c:pt>
                      <c:pt idx="5983">
                        <c:v>-5.1454859507527053E-5</c:v>
                      </c:pt>
                      <c:pt idx="5984">
                        <c:v>-5.1312015976331422E-5</c:v>
                      </c:pt>
                      <c:pt idx="5985">
                        <c:v>-5.1179320754350847E-5</c:v>
                      </c:pt>
                      <c:pt idx="5986">
                        <c:v>-5.0998690079304106E-5</c:v>
                      </c:pt>
                      <c:pt idx="5987">
                        <c:v>-5.0802984686357754E-5</c:v>
                      </c:pt>
                      <c:pt idx="5988">
                        <c:v>-5.0599044244679726E-5</c:v>
                      </c:pt>
                      <c:pt idx="5989">
                        <c:v>-5.0389061126093046E-5</c:v>
                      </c:pt>
                      <c:pt idx="5990">
                        <c:v>-5.0160230728817888E-5</c:v>
                      </c:pt>
                      <c:pt idx="5991">
                        <c:v>-4.992720143680361E-5</c:v>
                      </c:pt>
                      <c:pt idx="5992">
                        <c:v>-4.9701980500123887E-5</c:v>
                      </c:pt>
                      <c:pt idx="5993">
                        <c:v>-4.9445562526498105E-5</c:v>
                      </c:pt>
                      <c:pt idx="5994">
                        <c:v>-4.9175282767213557E-5</c:v>
                      </c:pt>
                      <c:pt idx="5995">
                        <c:v>-4.8891605361355468E-5</c:v>
                      </c:pt>
                      <c:pt idx="5996">
                        <c:v>-4.8581993077128649E-5</c:v>
                      </c:pt>
                      <c:pt idx="5997">
                        <c:v>-4.8218663124886936E-5</c:v>
                      </c:pt>
                      <c:pt idx="5998">
                        <c:v>-4.7827898545458797E-5</c:v>
                      </c:pt>
                      <c:pt idx="5999">
                        <c:v>-4.7412169384219446E-5</c:v>
                      </c:pt>
                      <c:pt idx="6000">
                        <c:v>-4.6985201232935194E-5</c:v>
                      </c:pt>
                      <c:pt idx="6001">
                        <c:v>-4.6504771106992008E-5</c:v>
                      </c:pt>
                      <c:pt idx="6002">
                        <c:v>-4.6042789312357313E-5</c:v>
                      </c:pt>
                      <c:pt idx="6003">
                        <c:v>-4.5558307691204268E-5</c:v>
                      </c:pt>
                      <c:pt idx="6004">
                        <c:v>-4.5089448117189922E-5</c:v>
                      </c:pt>
                      <c:pt idx="6005">
                        <c:v>-4.4677723684881809E-5</c:v>
                      </c:pt>
                      <c:pt idx="6006">
                        <c:v>-4.4326847557664001E-5</c:v>
                      </c:pt>
                      <c:pt idx="6007">
                        <c:v>-4.4022181281683851E-5</c:v>
                      </c:pt>
                      <c:pt idx="6008">
                        <c:v>-4.3756971971532718E-5</c:v>
                      </c:pt>
                      <c:pt idx="6009">
                        <c:v>-4.3535447541349353E-5</c:v>
                      </c:pt>
                      <c:pt idx="6010">
                        <c:v>-4.3375359256406393E-5</c:v>
                      </c:pt>
                      <c:pt idx="6011">
                        <c:v>-4.3263512868500878E-5</c:v>
                      </c:pt>
                      <c:pt idx="6012">
                        <c:v>-4.3202505208929464E-5</c:v>
                      </c:pt>
                      <c:pt idx="6013">
                        <c:v>-4.317843360549395E-5</c:v>
                      </c:pt>
                      <c:pt idx="6014">
                        <c:v>-4.3166499961547483E-5</c:v>
                      </c:pt>
                      <c:pt idx="6015">
                        <c:v>-4.317598830261869E-5</c:v>
                      </c:pt>
                      <c:pt idx="6016">
                        <c:v>-4.3217401579271514E-5</c:v>
                      </c:pt>
                      <c:pt idx="6017">
                        <c:v>-4.3281929993954528E-5</c:v>
                      </c:pt>
                      <c:pt idx="6018">
                        <c:v>-4.3374317966507557E-5</c:v>
                      </c:pt>
                      <c:pt idx="6019">
                        <c:v>-4.3486322005513118E-5</c:v>
                      </c:pt>
                      <c:pt idx="6020">
                        <c:v>-4.3618620415003587E-5</c:v>
                      </c:pt>
                      <c:pt idx="6021">
                        <c:v>-4.3791160304857572E-5</c:v>
                      </c:pt>
                      <c:pt idx="6022">
                        <c:v>-4.3997551341866529E-5</c:v>
                      </c:pt>
                      <c:pt idx="6023">
                        <c:v>-4.4218956347021664E-5</c:v>
                      </c:pt>
                      <c:pt idx="6024">
                        <c:v>-4.4464202806715459E-5</c:v>
                      </c:pt>
                      <c:pt idx="6025">
                        <c:v>-4.4690414752160297E-5</c:v>
                      </c:pt>
                      <c:pt idx="6026">
                        <c:v>-4.4908315150126886E-5</c:v>
                      </c:pt>
                      <c:pt idx="6027">
                        <c:v>-4.5120139207671495E-5</c:v>
                      </c:pt>
                      <c:pt idx="6028">
                        <c:v>-4.5309200220475246E-5</c:v>
                      </c:pt>
                      <c:pt idx="6029">
                        <c:v>-4.5514702817286775E-5</c:v>
                      </c:pt>
                      <c:pt idx="6030">
                        <c:v>-4.5744168202875959E-5</c:v>
                      </c:pt>
                      <c:pt idx="6031">
                        <c:v>-4.5903414625762269E-5</c:v>
                      </c:pt>
                      <c:pt idx="6032">
                        <c:v>-4.6099622374803983E-5</c:v>
                      </c:pt>
                      <c:pt idx="6033">
                        <c:v>-4.6289662975197409E-5</c:v>
                      </c:pt>
                      <c:pt idx="6034">
                        <c:v>-4.6469480915680094E-5</c:v>
                      </c:pt>
                      <c:pt idx="6035">
                        <c:v>-4.6612471223737751E-5</c:v>
                      </c:pt>
                      <c:pt idx="6036">
                        <c:v>-4.6733591009541167E-5</c:v>
                      </c:pt>
                      <c:pt idx="6037">
                        <c:v>-4.6803420304892723E-5</c:v>
                      </c:pt>
                      <c:pt idx="6038">
                        <c:v>-4.6858664876791106E-5</c:v>
                      </c:pt>
                      <c:pt idx="6039">
                        <c:v>-4.681695874049616E-5</c:v>
                      </c:pt>
                      <c:pt idx="6040">
                        <c:v>-4.6707917969861263E-5</c:v>
                      </c:pt>
                      <c:pt idx="6041">
                        <c:v>-4.6557411692961746E-5</c:v>
                      </c:pt>
                      <c:pt idx="6042">
                        <c:v>-4.6415004298949497E-5</c:v>
                      </c:pt>
                      <c:pt idx="6043">
                        <c:v>-4.6233659903136736E-5</c:v>
                      </c:pt>
                      <c:pt idx="6044">
                        <c:v>-4.6029810922126367E-5</c:v>
                      </c:pt>
                      <c:pt idx="6045">
                        <c:v>-4.5762664207926114E-5</c:v>
                      </c:pt>
                      <c:pt idx="6046">
                        <c:v>-4.5488991354551274E-5</c:v>
                      </c:pt>
                      <c:pt idx="6047">
                        <c:v>-4.5212094298990945E-5</c:v>
                      </c:pt>
                      <c:pt idx="6048">
                        <c:v>-4.4896091598705886E-5</c:v>
                      </c:pt>
                      <c:pt idx="6049">
                        <c:v>-4.4568366137581189E-5</c:v>
                      </c:pt>
                      <c:pt idx="6050">
                        <c:v>-4.4243393648788082E-5</c:v>
                      </c:pt>
                      <c:pt idx="6051">
                        <c:v>-4.39163792809722E-5</c:v>
                      </c:pt>
                      <c:pt idx="6052">
                        <c:v>-4.3557072230224165E-5</c:v>
                      </c:pt>
                      <c:pt idx="6053">
                        <c:v>-4.3123898767867354E-5</c:v>
                      </c:pt>
                      <c:pt idx="6054">
                        <c:v>-4.266899049731096E-5</c:v>
                      </c:pt>
                      <c:pt idx="6055">
                        <c:v>-4.2173585628020583E-5</c:v>
                      </c:pt>
                      <c:pt idx="6056">
                        <c:v>-4.1664291238273562E-5</c:v>
                      </c:pt>
                      <c:pt idx="6057">
                        <c:v>-4.115191190998726E-5</c:v>
                      </c:pt>
                      <c:pt idx="6058">
                        <c:v>-4.067378870808196E-5</c:v>
                      </c:pt>
                      <c:pt idx="6059">
                        <c:v>-4.0210270942916204E-5</c:v>
                      </c:pt>
                      <c:pt idx="6060">
                        <c:v>-3.9767066831285739E-5</c:v>
                      </c:pt>
                      <c:pt idx="6061">
                        <c:v>-3.933982753474619E-5</c:v>
                      </c:pt>
                      <c:pt idx="6062">
                        <c:v>-3.8933714132659889E-5</c:v>
                      </c:pt>
                      <c:pt idx="6063">
                        <c:v>-3.8556493713231181E-5</c:v>
                      </c:pt>
                      <c:pt idx="6064">
                        <c:v>-3.8179952629788192E-5</c:v>
                      </c:pt>
                      <c:pt idx="6065">
                        <c:v>-3.7814823468511987E-5</c:v>
                      </c:pt>
                      <c:pt idx="6066">
                        <c:v>-3.7449044571892089E-5</c:v>
                      </c:pt>
                      <c:pt idx="6067">
                        <c:v>-3.7099524458982894E-5</c:v>
                      </c:pt>
                      <c:pt idx="6068">
                        <c:v>-3.6761636410232052E-5</c:v>
                      </c:pt>
                      <c:pt idx="6069">
                        <c:v>-3.6429708888603776E-5</c:v>
                      </c:pt>
                      <c:pt idx="6070">
                        <c:v>-3.6113033537051884E-5</c:v>
                      </c:pt>
                      <c:pt idx="6071">
                        <c:v>-3.583165453055919E-5</c:v>
                      </c:pt>
                      <c:pt idx="6072">
                        <c:v>-3.5576110183433049E-5</c:v>
                      </c:pt>
                      <c:pt idx="6073">
                        <c:v>-3.5321447145605342E-5</c:v>
                      </c:pt>
                      <c:pt idx="6074">
                        <c:v>-3.5090325115886101E-5</c:v>
                      </c:pt>
                      <c:pt idx="6075">
                        <c:v>-3.4886165426518544E-5</c:v>
                      </c:pt>
                      <c:pt idx="6076">
                        <c:v>-3.470323519242645E-5</c:v>
                      </c:pt>
                      <c:pt idx="6077">
                        <c:v>-3.453605677506222E-5</c:v>
                      </c:pt>
                      <c:pt idx="6078">
                        <c:v>-3.4420557868022176E-5</c:v>
                      </c:pt>
                      <c:pt idx="6079">
                        <c:v>-3.433660270641895E-5</c:v>
                      </c:pt>
                      <c:pt idx="6080">
                        <c:v>-3.4263502065033055E-5</c:v>
                      </c:pt>
                      <c:pt idx="6081">
                        <c:v>-3.4204484972907644E-5</c:v>
                      </c:pt>
                      <c:pt idx="6082">
                        <c:v>-3.417724432770633E-5</c:v>
                      </c:pt>
                      <c:pt idx="6083">
                        <c:v>-3.4177917232916107E-5</c:v>
                      </c:pt>
                      <c:pt idx="6084">
                        <c:v>-3.4172592316559038E-5</c:v>
                      </c:pt>
                      <c:pt idx="6085">
                        <c:v>-3.41482426704155E-5</c:v>
                      </c:pt>
                      <c:pt idx="6086">
                        <c:v>-3.4149612473372693E-5</c:v>
                      </c:pt>
                      <c:pt idx="6087">
                        <c:v>-3.4163299596559209E-5</c:v>
                      </c:pt>
                      <c:pt idx="6088">
                        <c:v>-3.4163272127139254E-5</c:v>
                      </c:pt>
                      <c:pt idx="6089">
                        <c:v>-3.4132586171396874E-5</c:v>
                      </c:pt>
                      <c:pt idx="6090">
                        <c:v>-3.4083689227357917E-5</c:v>
                      </c:pt>
                      <c:pt idx="6091">
                        <c:v>-3.4037328717189129E-5</c:v>
                      </c:pt>
                      <c:pt idx="6092">
                        <c:v>-3.3997681433316377E-5</c:v>
                      </c:pt>
                      <c:pt idx="6093">
                        <c:v>-3.3966452316494372E-5</c:v>
                      </c:pt>
                      <c:pt idx="6094">
                        <c:v>-3.3929878578249283E-5</c:v>
                      </c:pt>
                      <c:pt idx="6095">
                        <c:v>-3.3872391095136152E-5</c:v>
                      </c:pt>
                      <c:pt idx="6096">
                        <c:v>-3.3813562980788076E-5</c:v>
                      </c:pt>
                      <c:pt idx="6097">
                        <c:v>-3.3757747538902702E-5</c:v>
                      </c:pt>
                      <c:pt idx="6098">
                        <c:v>-3.3700197641059354E-5</c:v>
                      </c:pt>
                      <c:pt idx="6099">
                        <c:v>-3.3645237387517515E-5</c:v>
                      </c:pt>
                      <c:pt idx="6100">
                        <c:v>-3.3554778112891656E-5</c:v>
                      </c:pt>
                      <c:pt idx="6101">
                        <c:v>-3.3454219422236344E-5</c:v>
                      </c:pt>
                      <c:pt idx="6102">
                        <c:v>-3.3361298454735719E-5</c:v>
                      </c:pt>
                      <c:pt idx="6103">
                        <c:v>-3.322760745107097E-5</c:v>
                      </c:pt>
                      <c:pt idx="6104">
                        <c:v>-3.3110563184083698E-5</c:v>
                      </c:pt>
                      <c:pt idx="6105">
                        <c:v>-3.2997441470351042E-5</c:v>
                      </c:pt>
                      <c:pt idx="6106">
                        <c:v>-3.2890612596234473E-5</c:v>
                      </c:pt>
                      <c:pt idx="6107">
                        <c:v>-3.2786960002444151E-5</c:v>
                      </c:pt>
                      <c:pt idx="6108">
                        <c:v>-3.2690759891760573E-5</c:v>
                      </c:pt>
                      <c:pt idx="6109">
                        <c:v>-3.2608546846044145E-5</c:v>
                      </c:pt>
                      <c:pt idx="6110">
                        <c:v>-3.2546934119627539E-5</c:v>
                      </c:pt>
                      <c:pt idx="6111">
                        <c:v>-3.2482125434787968E-5</c:v>
                      </c:pt>
                      <c:pt idx="6112">
                        <c:v>-3.2416139103478271E-5</c:v>
                      </c:pt>
                      <c:pt idx="6113">
                        <c:v>-3.2343172616242655E-5</c:v>
                      </c:pt>
                      <c:pt idx="6114">
                        <c:v>-3.2251014496355681E-5</c:v>
                      </c:pt>
                      <c:pt idx="6115">
                        <c:v>-3.2148042032527305E-5</c:v>
                      </c:pt>
                      <c:pt idx="6116">
                        <c:v>-3.2044090368604168E-5</c:v>
                      </c:pt>
                      <c:pt idx="6117">
                        <c:v>-3.1934837879892878E-5</c:v>
                      </c:pt>
                      <c:pt idx="6118">
                        <c:v>-3.1800338909620779E-5</c:v>
                      </c:pt>
                      <c:pt idx="6119">
                        <c:v>-3.1642651826272929E-5</c:v>
                      </c:pt>
                      <c:pt idx="6120">
                        <c:v>-3.1479364408943885E-5</c:v>
                      </c:pt>
                      <c:pt idx="6121">
                        <c:v>-3.1313109550553887E-5</c:v>
                      </c:pt>
                      <c:pt idx="6122">
                        <c:v>-3.1136426178165872E-5</c:v>
                      </c:pt>
                      <c:pt idx="6123">
                        <c:v>-3.0943464906657949E-5</c:v>
                      </c:pt>
                      <c:pt idx="6124">
                        <c:v>-3.0741982769000175E-5</c:v>
                      </c:pt>
                      <c:pt idx="6125">
                        <c:v>-3.0534982227509311E-5</c:v>
                      </c:pt>
                      <c:pt idx="6126">
                        <c:v>-3.0310668313954351E-5</c:v>
                      </c:pt>
                      <c:pt idx="6127">
                        <c:v>-3.0081756305416103E-5</c:v>
                      </c:pt>
                      <c:pt idx="6128">
                        <c:v>-2.9869674192652001E-5</c:v>
                      </c:pt>
                      <c:pt idx="6129">
                        <c:v>-2.9673646574162299E-5</c:v>
                      </c:pt>
                      <c:pt idx="6130">
                        <c:v>-2.9472205631572776E-5</c:v>
                      </c:pt>
                      <c:pt idx="6131">
                        <c:v>-2.9290053442619209E-5</c:v>
                      </c:pt>
                      <c:pt idx="6132">
                        <c:v>-2.9102881247913262E-5</c:v>
                      </c:pt>
                      <c:pt idx="6133">
                        <c:v>-2.8899282613433072E-5</c:v>
                      </c:pt>
                      <c:pt idx="6134">
                        <c:v>-2.8713777147218297E-5</c:v>
                      </c:pt>
                      <c:pt idx="6135">
                        <c:v>-2.8548152110471478E-5</c:v>
                      </c:pt>
                      <c:pt idx="6136">
                        <c:v>-2.8383199667816571E-5</c:v>
                      </c:pt>
                      <c:pt idx="6137">
                        <c:v>-2.8222119677653253E-5</c:v>
                      </c:pt>
                      <c:pt idx="6138">
                        <c:v>-2.8061577312958677E-5</c:v>
                      </c:pt>
                      <c:pt idx="6139">
                        <c:v>-2.7898928278623544E-5</c:v>
                      </c:pt>
                      <c:pt idx="6140">
                        <c:v>-2.7752510092333879E-5</c:v>
                      </c:pt>
                      <c:pt idx="6141">
                        <c:v>-2.7610278969243002E-5</c:v>
                      </c:pt>
                      <c:pt idx="6142">
                        <c:v>-2.7460259991585842E-5</c:v>
                      </c:pt>
                      <c:pt idx="6143">
                        <c:v>-2.7294478361582848E-5</c:v>
                      </c:pt>
                      <c:pt idx="6144">
                        <c:v>-2.7104316316484168E-5</c:v>
                      </c:pt>
                      <c:pt idx="6145">
                        <c:v>-2.6872197448099899E-5</c:v>
                      </c:pt>
                      <c:pt idx="6146">
                        <c:v>-2.6614880861024749E-5</c:v>
                      </c:pt>
                      <c:pt idx="6147">
                        <c:v>-2.6330103752566153E-5</c:v>
                      </c:pt>
                      <c:pt idx="6148">
                        <c:v>-2.6025501956517434E-5</c:v>
                      </c:pt>
                      <c:pt idx="6149">
                        <c:v>-2.5712361802677343E-5</c:v>
                      </c:pt>
                      <c:pt idx="6150">
                        <c:v>-2.5399205192601149E-5</c:v>
                      </c:pt>
                      <c:pt idx="6151">
                        <c:v>-2.5106233000679006E-5</c:v>
                      </c:pt>
                      <c:pt idx="6152">
                        <c:v>-2.4810679250067611E-5</c:v>
                      </c:pt>
                      <c:pt idx="6153">
                        <c:v>-2.451406358559334E-5</c:v>
                      </c:pt>
                      <c:pt idx="6154">
                        <c:v>-2.4231805487973303E-5</c:v>
                      </c:pt>
                      <c:pt idx="6155">
                        <c:v>-2.3963690412748339E-5</c:v>
                      </c:pt>
                      <c:pt idx="6156">
                        <c:v>-2.3712979135928484E-5</c:v>
                      </c:pt>
                      <c:pt idx="6157">
                        <c:v>-2.3477345193893485E-5</c:v>
                      </c:pt>
                      <c:pt idx="6158">
                        <c:v>-2.3253983864753522E-5</c:v>
                      </c:pt>
                      <c:pt idx="6159">
                        <c:v>-2.3075320372611058E-5</c:v>
                      </c:pt>
                      <c:pt idx="6160">
                        <c:v>-2.29150433789365E-5</c:v>
                      </c:pt>
                      <c:pt idx="6161">
                        <c:v>-2.2761726364266956E-5</c:v>
                      </c:pt>
                      <c:pt idx="6162">
                        <c:v>-2.2615492289198165E-5</c:v>
                      </c:pt>
                      <c:pt idx="6163">
                        <c:v>-2.2470524605997904E-5</c:v>
                      </c:pt>
                      <c:pt idx="6164">
                        <c:v>-2.2313866632133675E-5</c:v>
                      </c:pt>
                      <c:pt idx="6165">
                        <c:v>-2.2170490124976842E-5</c:v>
                      </c:pt>
                      <c:pt idx="6166">
                        <c:v>-2.2021763455176419E-5</c:v>
                      </c:pt>
                      <c:pt idx="6167">
                        <c:v>-2.1849799762285803E-5</c:v>
                      </c:pt>
                      <c:pt idx="6168">
                        <c:v>-2.1654953724547894E-5</c:v>
                      </c:pt>
                      <c:pt idx="6169">
                        <c:v>-2.1440142799415265E-5</c:v>
                      </c:pt>
                      <c:pt idx="6170">
                        <c:v>-2.1209722100333551E-5</c:v>
                      </c:pt>
                      <c:pt idx="6171">
                        <c:v>-2.0973222424095215E-5</c:v>
                      </c:pt>
                      <c:pt idx="6172">
                        <c:v>-2.0724737853823647E-5</c:v>
                      </c:pt>
                      <c:pt idx="6173">
                        <c:v>-2.0469535240538844E-5</c:v>
                      </c:pt>
                      <c:pt idx="6174">
                        <c:v>-2.0195534377892196E-5</c:v>
                      </c:pt>
                      <c:pt idx="6175">
                        <c:v>-1.9902170692041902E-5</c:v>
                      </c:pt>
                      <c:pt idx="6176">
                        <c:v>-1.960674179505544E-5</c:v>
                      </c:pt>
                      <c:pt idx="6177">
                        <c:v>-1.929755264945607E-5</c:v>
                      </c:pt>
                      <c:pt idx="6178">
                        <c:v>-1.8995261021312786E-5</c:v>
                      </c:pt>
                      <c:pt idx="6179">
                        <c:v>-1.8678585977210927E-5</c:v>
                      </c:pt>
                      <c:pt idx="6180">
                        <c:v>-1.8373930938583462E-5</c:v>
                      </c:pt>
                      <c:pt idx="6181">
                        <c:v>-1.8075332462602725E-5</c:v>
                      </c:pt>
                      <c:pt idx="6182">
                        <c:v>-1.7768373827301884E-5</c:v>
                      </c:pt>
                      <c:pt idx="6183">
                        <c:v>-1.7454989735484852E-5</c:v>
                      </c:pt>
                      <c:pt idx="6184">
                        <c:v>-1.7160613168766136E-5</c:v>
                      </c:pt>
                      <c:pt idx="6185">
                        <c:v>-1.6870434886848822E-5</c:v>
                      </c:pt>
                      <c:pt idx="6186">
                        <c:v>-1.6593186677393865E-5</c:v>
                      </c:pt>
                      <c:pt idx="6187">
                        <c:v>-1.6329275160655344E-5</c:v>
                      </c:pt>
                      <c:pt idx="6188">
                        <c:v>-1.6083469484733257E-5</c:v>
                      </c:pt>
                      <c:pt idx="6189">
                        <c:v>-1.5841661473080008E-5</c:v>
                      </c:pt>
                      <c:pt idx="6190">
                        <c:v>-1.5612797912841769E-5</c:v>
                      </c:pt>
                      <c:pt idx="6191">
                        <c:v>-1.5388188963329947E-5</c:v>
                      </c:pt>
                      <c:pt idx="6192">
                        <c:v>-1.5181717739684271E-5</c:v>
                      </c:pt>
                      <c:pt idx="6193">
                        <c:v>-1.498068544371424E-5</c:v>
                      </c:pt>
                      <c:pt idx="6194">
                        <c:v>-1.4801575729811523E-5</c:v>
                      </c:pt>
                      <c:pt idx="6195">
                        <c:v>-1.4648837869019533E-5</c:v>
                      </c:pt>
                      <c:pt idx="6196">
                        <c:v>-1.4495694872795322E-5</c:v>
                      </c:pt>
                      <c:pt idx="6197">
                        <c:v>-1.4357453031482952E-5</c:v>
                      </c:pt>
                      <c:pt idx="6198">
                        <c:v>-1.4218319095740711E-5</c:v>
                      </c:pt>
                      <c:pt idx="6199">
                        <c:v>-1.408806718155437E-5</c:v>
                      </c:pt>
                      <c:pt idx="6200">
                        <c:v>-1.3964617133774314E-5</c:v>
                      </c:pt>
                      <c:pt idx="6201">
                        <c:v>-1.3856572875368023E-5</c:v>
                      </c:pt>
                      <c:pt idx="6202">
                        <c:v>-1.3768014166236075E-5</c:v>
                      </c:pt>
                      <c:pt idx="6203">
                        <c:v>-1.3621329149779312E-5</c:v>
                      </c:pt>
                      <c:pt idx="6204">
                        <c:v>-1.3509369546688994E-5</c:v>
                      </c:pt>
                      <c:pt idx="6205">
                        <c:v>-1.3399473282849584E-5</c:v>
                      </c:pt>
                      <c:pt idx="6206">
                        <c:v>-1.3280512028653004E-5</c:v>
                      </c:pt>
                      <c:pt idx="6207">
                        <c:v>-1.3139942530166979E-5</c:v>
                      </c:pt>
                      <c:pt idx="6208">
                        <c:v>-1.2987117892735578E-5</c:v>
                      </c:pt>
                      <c:pt idx="6209">
                        <c:v>-1.2820544601980519E-5</c:v>
                      </c:pt>
                      <c:pt idx="6210">
                        <c:v>-1.2647859534436188E-5</c:v>
                      </c:pt>
                      <c:pt idx="6211">
                        <c:v>-1.2460936554628544E-5</c:v>
                      </c:pt>
                      <c:pt idx="6212">
                        <c:v>-1.2262328285991413E-5</c:v>
                      </c:pt>
                      <c:pt idx="6213">
                        <c:v>-1.2049828673557118E-5</c:v>
                      </c:pt>
                      <c:pt idx="6214">
                        <c:v>-1.1831616790517466E-5</c:v>
                      </c:pt>
                      <c:pt idx="6215">
                        <c:v>-1.1611643580818363E-5</c:v>
                      </c:pt>
                      <c:pt idx="6216">
                        <c:v>-1.1420549371380807E-5</c:v>
                      </c:pt>
                      <c:pt idx="6217">
                        <c:v>-1.1270763490688756E-5</c:v>
                      </c:pt>
                      <c:pt idx="6218">
                        <c:v>-1.1150401357132798E-5</c:v>
                      </c:pt>
                      <c:pt idx="6219">
                        <c:v>-1.1058061283784803E-5</c:v>
                      </c:pt>
                      <c:pt idx="6220">
                        <c:v>-1.0975753877229947E-5</c:v>
                      </c:pt>
                      <c:pt idx="6221">
                        <c:v>-1.0922103406573277E-5</c:v>
                      </c:pt>
                      <c:pt idx="6222">
                        <c:v>-1.0901116582450287E-5</c:v>
                      </c:pt>
                      <c:pt idx="6223">
                        <c:v>-1.0878499985761729E-5</c:v>
                      </c:pt>
                      <c:pt idx="6224">
                        <c:v>-1.0847433504182387E-5</c:v>
                      </c:pt>
                      <c:pt idx="6225">
                        <c:v>-1.0834452451110515E-5</c:v>
                      </c:pt>
                      <c:pt idx="6226">
                        <c:v>-1.0819673619671639E-5</c:v>
                      </c:pt>
                      <c:pt idx="6227">
                        <c:v>-1.0806855904123036E-5</c:v>
                      </c:pt>
                      <c:pt idx="6228">
                        <c:v>-1.0781081700220898E-5</c:v>
                      </c:pt>
                      <c:pt idx="6229">
                        <c:v>-1.0750743989787946E-5</c:v>
                      </c:pt>
                      <c:pt idx="6230">
                        <c:v>-1.070162687549359E-5</c:v>
                      </c:pt>
                      <c:pt idx="6231">
                        <c:v>-1.0640995973608379E-5</c:v>
                      </c:pt>
                      <c:pt idx="6232">
                        <c:v>-1.0585745831794148E-5</c:v>
                      </c:pt>
                      <c:pt idx="6233">
                        <c:v>-1.0526188779737277E-5</c:v>
                      </c:pt>
                      <c:pt idx="6234">
                        <c:v>-1.0448771950669119E-5</c:v>
                      </c:pt>
                      <c:pt idx="6235">
                        <c:v>-1.0372164824384044E-5</c:v>
                      </c:pt>
                      <c:pt idx="6236">
                        <c:v>-1.0283522420017165E-5</c:v>
                      </c:pt>
                      <c:pt idx="6237">
                        <c:v>-1.0190452189732203E-5</c:v>
                      </c:pt>
                      <c:pt idx="6238">
                        <c:v>-1.0067916299427971E-5</c:v>
                      </c:pt>
                      <c:pt idx="6239">
                        <c:v>-9.9252333005167777E-6</c:v>
                      </c:pt>
                      <c:pt idx="6240">
                        <c:v>-9.77695990117318E-6</c:v>
                      </c:pt>
                      <c:pt idx="6241">
                        <c:v>-9.6143046813748696E-6</c:v>
                      </c:pt>
                      <c:pt idx="6242">
                        <c:v>-9.4377494647330343E-6</c:v>
                      </c:pt>
                      <c:pt idx="6243">
                        <c:v>-9.2492290153258267E-6</c:v>
                      </c:pt>
                      <c:pt idx="6244">
                        <c:v>-9.0611296121597993E-6</c:v>
                      </c:pt>
                      <c:pt idx="6245">
                        <c:v>-8.851556432777276E-6</c:v>
                      </c:pt>
                      <c:pt idx="6246">
                        <c:v>-8.6395346153878224E-6</c:v>
                      </c:pt>
                      <c:pt idx="6247">
                        <c:v>-8.4295055523310621E-6</c:v>
                      </c:pt>
                      <c:pt idx="6248">
                        <c:v>-8.2055361362156659E-6</c:v>
                      </c:pt>
                      <c:pt idx="6249">
                        <c:v>-7.9728453553191006E-6</c:v>
                      </c:pt>
                      <c:pt idx="6250">
                        <c:v>-7.7491672234071286E-6</c:v>
                      </c:pt>
                      <c:pt idx="6251">
                        <c:v>-7.5187167359770558E-6</c:v>
                      </c:pt>
                      <c:pt idx="6252">
                        <c:v>-7.2867872902557198E-6</c:v>
                      </c:pt>
                      <c:pt idx="6253">
                        <c:v>-7.0358445406699538E-6</c:v>
                      </c:pt>
                      <c:pt idx="6254">
                        <c:v>-6.773554530298291E-6</c:v>
                      </c:pt>
                      <c:pt idx="6255">
                        <c:v>-6.5239982250231083E-6</c:v>
                      </c:pt>
                      <c:pt idx="6256">
                        <c:v>-6.2741607682346086E-6</c:v>
                      </c:pt>
                      <c:pt idx="6257">
                        <c:v>-6.0401853717732773E-6</c:v>
                      </c:pt>
                      <c:pt idx="6258">
                        <c:v>-5.82485716918606E-6</c:v>
                      </c:pt>
                      <c:pt idx="6259">
                        <c:v>-5.6317881158366392E-6</c:v>
                      </c:pt>
                      <c:pt idx="6260">
                        <c:v>-5.4382051680617775E-6</c:v>
                      </c:pt>
                      <c:pt idx="6261">
                        <c:v>-5.2479912998326142E-6</c:v>
                      </c:pt>
                      <c:pt idx="6262">
                        <c:v>-5.0611561501931645E-6</c:v>
                      </c:pt>
                      <c:pt idx="6263">
                        <c:v>-4.888454833968471E-6</c:v>
                      </c:pt>
                      <c:pt idx="6264">
                        <c:v>-4.7489893568389757E-6</c:v>
                      </c:pt>
                      <c:pt idx="6265">
                        <c:v>-4.6191783076623983E-6</c:v>
                      </c:pt>
                      <c:pt idx="6266">
                        <c:v>-4.5178875161228863E-6</c:v>
                      </c:pt>
                      <c:pt idx="6267">
                        <c:v>-4.3960655612603144E-6</c:v>
                      </c:pt>
                      <c:pt idx="6268">
                        <c:v>-4.2722280084196382E-6</c:v>
                      </c:pt>
                      <c:pt idx="6269">
                        <c:v>-4.1492742175735237E-6</c:v>
                      </c:pt>
                      <c:pt idx="6270">
                        <c:v>-4.0201480911273522E-6</c:v>
                      </c:pt>
                      <c:pt idx="6271">
                        <c:v>-3.8988627392733711E-6</c:v>
                      </c:pt>
                      <c:pt idx="6272">
                        <c:v>-3.7541641126099648E-6</c:v>
                      </c:pt>
                      <c:pt idx="6273">
                        <c:v>-3.5988104272291029E-6</c:v>
                      </c:pt>
                      <c:pt idx="6274">
                        <c:v>-3.4328727558697196E-6</c:v>
                      </c:pt>
                      <c:pt idx="6275">
                        <c:v>-3.2550789061059709E-6</c:v>
                      </c:pt>
                      <c:pt idx="6276">
                        <c:v>-3.0791928297594572E-6</c:v>
                      </c:pt>
                      <c:pt idx="6277">
                        <c:v>-2.9078934912998411E-6</c:v>
                      </c:pt>
                      <c:pt idx="6278">
                        <c:v>-2.7322307606821288E-6</c:v>
                      </c:pt>
                      <c:pt idx="6279">
                        <c:v>-2.5542357456059331E-6</c:v>
                      </c:pt>
                      <c:pt idx="6280">
                        <c:v>-2.3724369796361196E-6</c:v>
                      </c:pt>
                      <c:pt idx="6281">
                        <c:v>-2.1783034063263049E-6</c:v>
                      </c:pt>
                      <c:pt idx="6282">
                        <c:v>-1.9710624011517611E-6</c:v>
                      </c:pt>
                      <c:pt idx="6283">
                        <c:v>-1.7646364555107912E-6</c:v>
                      </c:pt>
                      <c:pt idx="6284">
                        <c:v>-1.5499254030945E-6</c:v>
                      </c:pt>
                      <c:pt idx="6285">
                        <c:v>-1.3476061689634794E-6</c:v>
                      </c:pt>
                      <c:pt idx="6286">
                        <c:v>-1.1374229148601471E-6</c:v>
                      </c:pt>
                      <c:pt idx="6287">
                        <c:v>-9.1755545761656026E-7</c:v>
                      </c:pt>
                      <c:pt idx="6288">
                        <c:v>-6.9590840492461891E-7</c:v>
                      </c:pt>
                      <c:pt idx="6289">
                        <c:v>-4.9136268496207455E-7</c:v>
                      </c:pt>
                      <c:pt idx="6290">
                        <c:v>-3.194953290045246E-7</c:v>
                      </c:pt>
                      <c:pt idx="6291">
                        <c:v>-1.6189655372088317E-7</c:v>
                      </c:pt>
                      <c:pt idx="6292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4A3-4DC0-A8E4-000B4D155B52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Errores!$G$4</c15:sqref>
                        </c15:formulaRef>
                      </c:ext>
                    </c:extLst>
                    <c:strCache>
                      <c:ptCount val="1"/>
                      <c:pt idx="0">
                        <c:v>OutflowP.Er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Errores!$C$5:$C$6297</c15:sqref>
                        </c15:formulaRef>
                      </c:ext>
                    </c:extLst>
                    <c:numCache>
                      <c:formatCode>General</c:formatCode>
                      <c:ptCount val="629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  <c:pt idx="360">
                        <c:v>361</c:v>
                      </c:pt>
                      <c:pt idx="361">
                        <c:v>362</c:v>
                      </c:pt>
                      <c:pt idx="362">
                        <c:v>363</c:v>
                      </c:pt>
                      <c:pt idx="363">
                        <c:v>364</c:v>
                      </c:pt>
                      <c:pt idx="364">
                        <c:v>365</c:v>
                      </c:pt>
                      <c:pt idx="365">
                        <c:v>366</c:v>
                      </c:pt>
                      <c:pt idx="366">
                        <c:v>367</c:v>
                      </c:pt>
                      <c:pt idx="367">
                        <c:v>368</c:v>
                      </c:pt>
                      <c:pt idx="368">
                        <c:v>369</c:v>
                      </c:pt>
                      <c:pt idx="369">
                        <c:v>370</c:v>
                      </c:pt>
                      <c:pt idx="370">
                        <c:v>371</c:v>
                      </c:pt>
                      <c:pt idx="371">
                        <c:v>372</c:v>
                      </c:pt>
                      <c:pt idx="372">
                        <c:v>373</c:v>
                      </c:pt>
                      <c:pt idx="373">
                        <c:v>374</c:v>
                      </c:pt>
                      <c:pt idx="374">
                        <c:v>375</c:v>
                      </c:pt>
                      <c:pt idx="375">
                        <c:v>376</c:v>
                      </c:pt>
                      <c:pt idx="376">
                        <c:v>377</c:v>
                      </c:pt>
                      <c:pt idx="377">
                        <c:v>378</c:v>
                      </c:pt>
                      <c:pt idx="378">
                        <c:v>379</c:v>
                      </c:pt>
                      <c:pt idx="379">
                        <c:v>380</c:v>
                      </c:pt>
                      <c:pt idx="380">
                        <c:v>381</c:v>
                      </c:pt>
                      <c:pt idx="381">
                        <c:v>382</c:v>
                      </c:pt>
                      <c:pt idx="382">
                        <c:v>383</c:v>
                      </c:pt>
                      <c:pt idx="383">
                        <c:v>384</c:v>
                      </c:pt>
                      <c:pt idx="384">
                        <c:v>385</c:v>
                      </c:pt>
                      <c:pt idx="385">
                        <c:v>386</c:v>
                      </c:pt>
                      <c:pt idx="386">
                        <c:v>387</c:v>
                      </c:pt>
                      <c:pt idx="387">
                        <c:v>388</c:v>
                      </c:pt>
                      <c:pt idx="388">
                        <c:v>389</c:v>
                      </c:pt>
                      <c:pt idx="389">
                        <c:v>390</c:v>
                      </c:pt>
                      <c:pt idx="390">
                        <c:v>391</c:v>
                      </c:pt>
                      <c:pt idx="391">
                        <c:v>392</c:v>
                      </c:pt>
                      <c:pt idx="392">
                        <c:v>393</c:v>
                      </c:pt>
                      <c:pt idx="393">
                        <c:v>394</c:v>
                      </c:pt>
                      <c:pt idx="394">
                        <c:v>395</c:v>
                      </c:pt>
                      <c:pt idx="395">
                        <c:v>396</c:v>
                      </c:pt>
                      <c:pt idx="396">
                        <c:v>397</c:v>
                      </c:pt>
                      <c:pt idx="397">
                        <c:v>398</c:v>
                      </c:pt>
                      <c:pt idx="398">
                        <c:v>399</c:v>
                      </c:pt>
                      <c:pt idx="399">
                        <c:v>400</c:v>
                      </c:pt>
                      <c:pt idx="400">
                        <c:v>401</c:v>
                      </c:pt>
                      <c:pt idx="401">
                        <c:v>402</c:v>
                      </c:pt>
                      <c:pt idx="402">
                        <c:v>403</c:v>
                      </c:pt>
                      <c:pt idx="403">
                        <c:v>404</c:v>
                      </c:pt>
                      <c:pt idx="404">
                        <c:v>405</c:v>
                      </c:pt>
                      <c:pt idx="405">
                        <c:v>406</c:v>
                      </c:pt>
                      <c:pt idx="406">
                        <c:v>407</c:v>
                      </c:pt>
                      <c:pt idx="407">
                        <c:v>408</c:v>
                      </c:pt>
                      <c:pt idx="408">
                        <c:v>409</c:v>
                      </c:pt>
                      <c:pt idx="409">
                        <c:v>410</c:v>
                      </c:pt>
                      <c:pt idx="410">
                        <c:v>411</c:v>
                      </c:pt>
                      <c:pt idx="411">
                        <c:v>412</c:v>
                      </c:pt>
                      <c:pt idx="412">
                        <c:v>413</c:v>
                      </c:pt>
                      <c:pt idx="413">
                        <c:v>414</c:v>
                      </c:pt>
                      <c:pt idx="414">
                        <c:v>415</c:v>
                      </c:pt>
                      <c:pt idx="415">
                        <c:v>416</c:v>
                      </c:pt>
                      <c:pt idx="416">
                        <c:v>417</c:v>
                      </c:pt>
                      <c:pt idx="417">
                        <c:v>418</c:v>
                      </c:pt>
                      <c:pt idx="418">
                        <c:v>419</c:v>
                      </c:pt>
                      <c:pt idx="419">
                        <c:v>420</c:v>
                      </c:pt>
                      <c:pt idx="420">
                        <c:v>421</c:v>
                      </c:pt>
                      <c:pt idx="421">
                        <c:v>422</c:v>
                      </c:pt>
                      <c:pt idx="422">
                        <c:v>423</c:v>
                      </c:pt>
                      <c:pt idx="423">
                        <c:v>424</c:v>
                      </c:pt>
                      <c:pt idx="424">
                        <c:v>425</c:v>
                      </c:pt>
                      <c:pt idx="425">
                        <c:v>426</c:v>
                      </c:pt>
                      <c:pt idx="426">
                        <c:v>427</c:v>
                      </c:pt>
                      <c:pt idx="427">
                        <c:v>428</c:v>
                      </c:pt>
                      <c:pt idx="428">
                        <c:v>429</c:v>
                      </c:pt>
                      <c:pt idx="429">
                        <c:v>430</c:v>
                      </c:pt>
                      <c:pt idx="430">
                        <c:v>431</c:v>
                      </c:pt>
                      <c:pt idx="431">
                        <c:v>432</c:v>
                      </c:pt>
                      <c:pt idx="432">
                        <c:v>433</c:v>
                      </c:pt>
                      <c:pt idx="433">
                        <c:v>434</c:v>
                      </c:pt>
                      <c:pt idx="434">
                        <c:v>435</c:v>
                      </c:pt>
                      <c:pt idx="435">
                        <c:v>436</c:v>
                      </c:pt>
                      <c:pt idx="436">
                        <c:v>437</c:v>
                      </c:pt>
                      <c:pt idx="437">
                        <c:v>438</c:v>
                      </c:pt>
                      <c:pt idx="438">
                        <c:v>439</c:v>
                      </c:pt>
                      <c:pt idx="439">
                        <c:v>440</c:v>
                      </c:pt>
                      <c:pt idx="440">
                        <c:v>441</c:v>
                      </c:pt>
                      <c:pt idx="441">
                        <c:v>442</c:v>
                      </c:pt>
                      <c:pt idx="442">
                        <c:v>443</c:v>
                      </c:pt>
                      <c:pt idx="443">
                        <c:v>444</c:v>
                      </c:pt>
                      <c:pt idx="444">
                        <c:v>445</c:v>
                      </c:pt>
                      <c:pt idx="445">
                        <c:v>446</c:v>
                      </c:pt>
                      <c:pt idx="446">
                        <c:v>447</c:v>
                      </c:pt>
                      <c:pt idx="447">
                        <c:v>448</c:v>
                      </c:pt>
                      <c:pt idx="448">
                        <c:v>449</c:v>
                      </c:pt>
                      <c:pt idx="449">
                        <c:v>450</c:v>
                      </c:pt>
                      <c:pt idx="450">
                        <c:v>451</c:v>
                      </c:pt>
                      <c:pt idx="451">
                        <c:v>452</c:v>
                      </c:pt>
                      <c:pt idx="452">
                        <c:v>453</c:v>
                      </c:pt>
                      <c:pt idx="453">
                        <c:v>454</c:v>
                      </c:pt>
                      <c:pt idx="454">
                        <c:v>455</c:v>
                      </c:pt>
                      <c:pt idx="455">
                        <c:v>456</c:v>
                      </c:pt>
                      <c:pt idx="456">
                        <c:v>457</c:v>
                      </c:pt>
                      <c:pt idx="457">
                        <c:v>458</c:v>
                      </c:pt>
                      <c:pt idx="458">
                        <c:v>459</c:v>
                      </c:pt>
                      <c:pt idx="459">
                        <c:v>460</c:v>
                      </c:pt>
                      <c:pt idx="460">
                        <c:v>461</c:v>
                      </c:pt>
                      <c:pt idx="461">
                        <c:v>462</c:v>
                      </c:pt>
                      <c:pt idx="462">
                        <c:v>463</c:v>
                      </c:pt>
                      <c:pt idx="463">
                        <c:v>464</c:v>
                      </c:pt>
                      <c:pt idx="464">
                        <c:v>465</c:v>
                      </c:pt>
                      <c:pt idx="465">
                        <c:v>466</c:v>
                      </c:pt>
                      <c:pt idx="466">
                        <c:v>467</c:v>
                      </c:pt>
                      <c:pt idx="467">
                        <c:v>468</c:v>
                      </c:pt>
                      <c:pt idx="468">
                        <c:v>469</c:v>
                      </c:pt>
                      <c:pt idx="469">
                        <c:v>470</c:v>
                      </c:pt>
                      <c:pt idx="470">
                        <c:v>471</c:v>
                      </c:pt>
                      <c:pt idx="471">
                        <c:v>472</c:v>
                      </c:pt>
                      <c:pt idx="472">
                        <c:v>473</c:v>
                      </c:pt>
                      <c:pt idx="473">
                        <c:v>474</c:v>
                      </c:pt>
                      <c:pt idx="474">
                        <c:v>475</c:v>
                      </c:pt>
                      <c:pt idx="475">
                        <c:v>476</c:v>
                      </c:pt>
                      <c:pt idx="476">
                        <c:v>477</c:v>
                      </c:pt>
                      <c:pt idx="477">
                        <c:v>478</c:v>
                      </c:pt>
                      <c:pt idx="478">
                        <c:v>479</c:v>
                      </c:pt>
                      <c:pt idx="479">
                        <c:v>480</c:v>
                      </c:pt>
                      <c:pt idx="480">
                        <c:v>481</c:v>
                      </c:pt>
                      <c:pt idx="481">
                        <c:v>482</c:v>
                      </c:pt>
                      <c:pt idx="482">
                        <c:v>483</c:v>
                      </c:pt>
                      <c:pt idx="483">
                        <c:v>484</c:v>
                      </c:pt>
                      <c:pt idx="484">
                        <c:v>485</c:v>
                      </c:pt>
                      <c:pt idx="485">
                        <c:v>486</c:v>
                      </c:pt>
                      <c:pt idx="486">
                        <c:v>487</c:v>
                      </c:pt>
                      <c:pt idx="487">
                        <c:v>488</c:v>
                      </c:pt>
                      <c:pt idx="488">
                        <c:v>489</c:v>
                      </c:pt>
                      <c:pt idx="489">
                        <c:v>490</c:v>
                      </c:pt>
                      <c:pt idx="490">
                        <c:v>491</c:v>
                      </c:pt>
                      <c:pt idx="491">
                        <c:v>492</c:v>
                      </c:pt>
                      <c:pt idx="492">
                        <c:v>493</c:v>
                      </c:pt>
                      <c:pt idx="493">
                        <c:v>494</c:v>
                      </c:pt>
                      <c:pt idx="494">
                        <c:v>495</c:v>
                      </c:pt>
                      <c:pt idx="495">
                        <c:v>496</c:v>
                      </c:pt>
                      <c:pt idx="496">
                        <c:v>497</c:v>
                      </c:pt>
                      <c:pt idx="497">
                        <c:v>498</c:v>
                      </c:pt>
                      <c:pt idx="498">
                        <c:v>499</c:v>
                      </c:pt>
                      <c:pt idx="499">
                        <c:v>500</c:v>
                      </c:pt>
                      <c:pt idx="500">
                        <c:v>501</c:v>
                      </c:pt>
                      <c:pt idx="501">
                        <c:v>502</c:v>
                      </c:pt>
                      <c:pt idx="502">
                        <c:v>503</c:v>
                      </c:pt>
                      <c:pt idx="503">
                        <c:v>504</c:v>
                      </c:pt>
                      <c:pt idx="504">
                        <c:v>505</c:v>
                      </c:pt>
                      <c:pt idx="505">
                        <c:v>506</c:v>
                      </c:pt>
                      <c:pt idx="506">
                        <c:v>507</c:v>
                      </c:pt>
                      <c:pt idx="507">
                        <c:v>508</c:v>
                      </c:pt>
                      <c:pt idx="508">
                        <c:v>509</c:v>
                      </c:pt>
                      <c:pt idx="509">
                        <c:v>510</c:v>
                      </c:pt>
                      <c:pt idx="510">
                        <c:v>511</c:v>
                      </c:pt>
                      <c:pt idx="511">
                        <c:v>512</c:v>
                      </c:pt>
                      <c:pt idx="512">
                        <c:v>513</c:v>
                      </c:pt>
                      <c:pt idx="513">
                        <c:v>514</c:v>
                      </c:pt>
                      <c:pt idx="514">
                        <c:v>515</c:v>
                      </c:pt>
                      <c:pt idx="515">
                        <c:v>516</c:v>
                      </c:pt>
                      <c:pt idx="516">
                        <c:v>517</c:v>
                      </c:pt>
                      <c:pt idx="517">
                        <c:v>518</c:v>
                      </c:pt>
                      <c:pt idx="518">
                        <c:v>519</c:v>
                      </c:pt>
                      <c:pt idx="519">
                        <c:v>520</c:v>
                      </c:pt>
                      <c:pt idx="520">
                        <c:v>521</c:v>
                      </c:pt>
                      <c:pt idx="521">
                        <c:v>522</c:v>
                      </c:pt>
                      <c:pt idx="522">
                        <c:v>523</c:v>
                      </c:pt>
                      <c:pt idx="523">
                        <c:v>524</c:v>
                      </c:pt>
                      <c:pt idx="524">
                        <c:v>525</c:v>
                      </c:pt>
                      <c:pt idx="525">
                        <c:v>526</c:v>
                      </c:pt>
                      <c:pt idx="526">
                        <c:v>527</c:v>
                      </c:pt>
                      <c:pt idx="527">
                        <c:v>528</c:v>
                      </c:pt>
                      <c:pt idx="528">
                        <c:v>529</c:v>
                      </c:pt>
                      <c:pt idx="529">
                        <c:v>530</c:v>
                      </c:pt>
                      <c:pt idx="530">
                        <c:v>531</c:v>
                      </c:pt>
                      <c:pt idx="531">
                        <c:v>532</c:v>
                      </c:pt>
                      <c:pt idx="532">
                        <c:v>533</c:v>
                      </c:pt>
                      <c:pt idx="533">
                        <c:v>534</c:v>
                      </c:pt>
                      <c:pt idx="534">
                        <c:v>535</c:v>
                      </c:pt>
                      <c:pt idx="535">
                        <c:v>536</c:v>
                      </c:pt>
                      <c:pt idx="536">
                        <c:v>537</c:v>
                      </c:pt>
                      <c:pt idx="537">
                        <c:v>538</c:v>
                      </c:pt>
                      <c:pt idx="538">
                        <c:v>539</c:v>
                      </c:pt>
                      <c:pt idx="539">
                        <c:v>540</c:v>
                      </c:pt>
                      <c:pt idx="540">
                        <c:v>541</c:v>
                      </c:pt>
                      <c:pt idx="541">
                        <c:v>542</c:v>
                      </c:pt>
                      <c:pt idx="542">
                        <c:v>543</c:v>
                      </c:pt>
                      <c:pt idx="543">
                        <c:v>544</c:v>
                      </c:pt>
                      <c:pt idx="544">
                        <c:v>545</c:v>
                      </c:pt>
                      <c:pt idx="545">
                        <c:v>546</c:v>
                      </c:pt>
                      <c:pt idx="546">
                        <c:v>547</c:v>
                      </c:pt>
                      <c:pt idx="547">
                        <c:v>548</c:v>
                      </c:pt>
                      <c:pt idx="548">
                        <c:v>549</c:v>
                      </c:pt>
                      <c:pt idx="549">
                        <c:v>550</c:v>
                      </c:pt>
                      <c:pt idx="550">
                        <c:v>551</c:v>
                      </c:pt>
                      <c:pt idx="551">
                        <c:v>552</c:v>
                      </c:pt>
                      <c:pt idx="552">
                        <c:v>553</c:v>
                      </c:pt>
                      <c:pt idx="553">
                        <c:v>554</c:v>
                      </c:pt>
                      <c:pt idx="554">
                        <c:v>555</c:v>
                      </c:pt>
                      <c:pt idx="555">
                        <c:v>556</c:v>
                      </c:pt>
                      <c:pt idx="556">
                        <c:v>557</c:v>
                      </c:pt>
                      <c:pt idx="557">
                        <c:v>558</c:v>
                      </c:pt>
                      <c:pt idx="558">
                        <c:v>559</c:v>
                      </c:pt>
                      <c:pt idx="559">
                        <c:v>560</c:v>
                      </c:pt>
                      <c:pt idx="560">
                        <c:v>561</c:v>
                      </c:pt>
                      <c:pt idx="561">
                        <c:v>562</c:v>
                      </c:pt>
                      <c:pt idx="562">
                        <c:v>563</c:v>
                      </c:pt>
                      <c:pt idx="563">
                        <c:v>564</c:v>
                      </c:pt>
                      <c:pt idx="564">
                        <c:v>565</c:v>
                      </c:pt>
                      <c:pt idx="565">
                        <c:v>566</c:v>
                      </c:pt>
                      <c:pt idx="566">
                        <c:v>567</c:v>
                      </c:pt>
                      <c:pt idx="567">
                        <c:v>568</c:v>
                      </c:pt>
                      <c:pt idx="568">
                        <c:v>569</c:v>
                      </c:pt>
                      <c:pt idx="569">
                        <c:v>570</c:v>
                      </c:pt>
                      <c:pt idx="570">
                        <c:v>571</c:v>
                      </c:pt>
                      <c:pt idx="571">
                        <c:v>572</c:v>
                      </c:pt>
                      <c:pt idx="572">
                        <c:v>573</c:v>
                      </c:pt>
                      <c:pt idx="573">
                        <c:v>574</c:v>
                      </c:pt>
                      <c:pt idx="574">
                        <c:v>575</c:v>
                      </c:pt>
                      <c:pt idx="575">
                        <c:v>576</c:v>
                      </c:pt>
                      <c:pt idx="576">
                        <c:v>577</c:v>
                      </c:pt>
                      <c:pt idx="577">
                        <c:v>578</c:v>
                      </c:pt>
                      <c:pt idx="578">
                        <c:v>579</c:v>
                      </c:pt>
                      <c:pt idx="579">
                        <c:v>580</c:v>
                      </c:pt>
                      <c:pt idx="580">
                        <c:v>581</c:v>
                      </c:pt>
                      <c:pt idx="581">
                        <c:v>582</c:v>
                      </c:pt>
                      <c:pt idx="582">
                        <c:v>583</c:v>
                      </c:pt>
                      <c:pt idx="583">
                        <c:v>584</c:v>
                      </c:pt>
                      <c:pt idx="584">
                        <c:v>585</c:v>
                      </c:pt>
                      <c:pt idx="585">
                        <c:v>586</c:v>
                      </c:pt>
                      <c:pt idx="586">
                        <c:v>587</c:v>
                      </c:pt>
                      <c:pt idx="587">
                        <c:v>588</c:v>
                      </c:pt>
                      <c:pt idx="588">
                        <c:v>589</c:v>
                      </c:pt>
                      <c:pt idx="589">
                        <c:v>590</c:v>
                      </c:pt>
                      <c:pt idx="590">
                        <c:v>591</c:v>
                      </c:pt>
                      <c:pt idx="591">
                        <c:v>592</c:v>
                      </c:pt>
                      <c:pt idx="592">
                        <c:v>593</c:v>
                      </c:pt>
                      <c:pt idx="593">
                        <c:v>594</c:v>
                      </c:pt>
                      <c:pt idx="594">
                        <c:v>595</c:v>
                      </c:pt>
                      <c:pt idx="595">
                        <c:v>596</c:v>
                      </c:pt>
                      <c:pt idx="596">
                        <c:v>597</c:v>
                      </c:pt>
                      <c:pt idx="597">
                        <c:v>598</c:v>
                      </c:pt>
                      <c:pt idx="598">
                        <c:v>599</c:v>
                      </c:pt>
                      <c:pt idx="599">
                        <c:v>600</c:v>
                      </c:pt>
                      <c:pt idx="600">
                        <c:v>601</c:v>
                      </c:pt>
                      <c:pt idx="601">
                        <c:v>602</c:v>
                      </c:pt>
                      <c:pt idx="602">
                        <c:v>603</c:v>
                      </c:pt>
                      <c:pt idx="603">
                        <c:v>604</c:v>
                      </c:pt>
                      <c:pt idx="604">
                        <c:v>605</c:v>
                      </c:pt>
                      <c:pt idx="605">
                        <c:v>606</c:v>
                      </c:pt>
                      <c:pt idx="606">
                        <c:v>607</c:v>
                      </c:pt>
                      <c:pt idx="607">
                        <c:v>608</c:v>
                      </c:pt>
                      <c:pt idx="608">
                        <c:v>609</c:v>
                      </c:pt>
                      <c:pt idx="609">
                        <c:v>610</c:v>
                      </c:pt>
                      <c:pt idx="610">
                        <c:v>611</c:v>
                      </c:pt>
                      <c:pt idx="611">
                        <c:v>612</c:v>
                      </c:pt>
                      <c:pt idx="612">
                        <c:v>613</c:v>
                      </c:pt>
                      <c:pt idx="613">
                        <c:v>614</c:v>
                      </c:pt>
                      <c:pt idx="614">
                        <c:v>615</c:v>
                      </c:pt>
                      <c:pt idx="615">
                        <c:v>616</c:v>
                      </c:pt>
                      <c:pt idx="616">
                        <c:v>617</c:v>
                      </c:pt>
                      <c:pt idx="617">
                        <c:v>618</c:v>
                      </c:pt>
                      <c:pt idx="618">
                        <c:v>619</c:v>
                      </c:pt>
                      <c:pt idx="619">
                        <c:v>620</c:v>
                      </c:pt>
                      <c:pt idx="620">
                        <c:v>621</c:v>
                      </c:pt>
                      <c:pt idx="621">
                        <c:v>622</c:v>
                      </c:pt>
                      <c:pt idx="622">
                        <c:v>623</c:v>
                      </c:pt>
                      <c:pt idx="623">
                        <c:v>624</c:v>
                      </c:pt>
                      <c:pt idx="624">
                        <c:v>625</c:v>
                      </c:pt>
                      <c:pt idx="625">
                        <c:v>626</c:v>
                      </c:pt>
                      <c:pt idx="626">
                        <c:v>627</c:v>
                      </c:pt>
                      <c:pt idx="627">
                        <c:v>628</c:v>
                      </c:pt>
                      <c:pt idx="628">
                        <c:v>629</c:v>
                      </c:pt>
                      <c:pt idx="629">
                        <c:v>630</c:v>
                      </c:pt>
                      <c:pt idx="630">
                        <c:v>631</c:v>
                      </c:pt>
                      <c:pt idx="631">
                        <c:v>632</c:v>
                      </c:pt>
                      <c:pt idx="632">
                        <c:v>633</c:v>
                      </c:pt>
                      <c:pt idx="633">
                        <c:v>634</c:v>
                      </c:pt>
                      <c:pt idx="634">
                        <c:v>635</c:v>
                      </c:pt>
                      <c:pt idx="635">
                        <c:v>636</c:v>
                      </c:pt>
                      <c:pt idx="636">
                        <c:v>637</c:v>
                      </c:pt>
                      <c:pt idx="637">
                        <c:v>638</c:v>
                      </c:pt>
                      <c:pt idx="638">
                        <c:v>639</c:v>
                      </c:pt>
                      <c:pt idx="639">
                        <c:v>640</c:v>
                      </c:pt>
                      <c:pt idx="640">
                        <c:v>641</c:v>
                      </c:pt>
                      <c:pt idx="641">
                        <c:v>642</c:v>
                      </c:pt>
                      <c:pt idx="642">
                        <c:v>643</c:v>
                      </c:pt>
                      <c:pt idx="643">
                        <c:v>644</c:v>
                      </c:pt>
                      <c:pt idx="644">
                        <c:v>645</c:v>
                      </c:pt>
                      <c:pt idx="645">
                        <c:v>646</c:v>
                      </c:pt>
                      <c:pt idx="646">
                        <c:v>647</c:v>
                      </c:pt>
                      <c:pt idx="647">
                        <c:v>648</c:v>
                      </c:pt>
                      <c:pt idx="648">
                        <c:v>649</c:v>
                      </c:pt>
                      <c:pt idx="649">
                        <c:v>650</c:v>
                      </c:pt>
                      <c:pt idx="650">
                        <c:v>651</c:v>
                      </c:pt>
                      <c:pt idx="651">
                        <c:v>652</c:v>
                      </c:pt>
                      <c:pt idx="652">
                        <c:v>653</c:v>
                      </c:pt>
                      <c:pt idx="653">
                        <c:v>654</c:v>
                      </c:pt>
                      <c:pt idx="654">
                        <c:v>655</c:v>
                      </c:pt>
                      <c:pt idx="655">
                        <c:v>656</c:v>
                      </c:pt>
                      <c:pt idx="656">
                        <c:v>657</c:v>
                      </c:pt>
                      <c:pt idx="657">
                        <c:v>658</c:v>
                      </c:pt>
                      <c:pt idx="658">
                        <c:v>659</c:v>
                      </c:pt>
                      <c:pt idx="659">
                        <c:v>660</c:v>
                      </c:pt>
                      <c:pt idx="660">
                        <c:v>661</c:v>
                      </c:pt>
                      <c:pt idx="661">
                        <c:v>662</c:v>
                      </c:pt>
                      <c:pt idx="662">
                        <c:v>663</c:v>
                      </c:pt>
                      <c:pt idx="663">
                        <c:v>664</c:v>
                      </c:pt>
                      <c:pt idx="664">
                        <c:v>665</c:v>
                      </c:pt>
                      <c:pt idx="665">
                        <c:v>666</c:v>
                      </c:pt>
                      <c:pt idx="666">
                        <c:v>667</c:v>
                      </c:pt>
                      <c:pt idx="667">
                        <c:v>668</c:v>
                      </c:pt>
                      <c:pt idx="668">
                        <c:v>669</c:v>
                      </c:pt>
                      <c:pt idx="669">
                        <c:v>670</c:v>
                      </c:pt>
                      <c:pt idx="670">
                        <c:v>671</c:v>
                      </c:pt>
                      <c:pt idx="671">
                        <c:v>672</c:v>
                      </c:pt>
                      <c:pt idx="672">
                        <c:v>673</c:v>
                      </c:pt>
                      <c:pt idx="673">
                        <c:v>674</c:v>
                      </c:pt>
                      <c:pt idx="674">
                        <c:v>675</c:v>
                      </c:pt>
                      <c:pt idx="675">
                        <c:v>676</c:v>
                      </c:pt>
                      <c:pt idx="676">
                        <c:v>677</c:v>
                      </c:pt>
                      <c:pt idx="677">
                        <c:v>678</c:v>
                      </c:pt>
                      <c:pt idx="678">
                        <c:v>679</c:v>
                      </c:pt>
                      <c:pt idx="679">
                        <c:v>680</c:v>
                      </c:pt>
                      <c:pt idx="680">
                        <c:v>681</c:v>
                      </c:pt>
                      <c:pt idx="681">
                        <c:v>682</c:v>
                      </c:pt>
                      <c:pt idx="682">
                        <c:v>683</c:v>
                      </c:pt>
                      <c:pt idx="683">
                        <c:v>684</c:v>
                      </c:pt>
                      <c:pt idx="684">
                        <c:v>685</c:v>
                      </c:pt>
                      <c:pt idx="685">
                        <c:v>686</c:v>
                      </c:pt>
                      <c:pt idx="686">
                        <c:v>687</c:v>
                      </c:pt>
                      <c:pt idx="687">
                        <c:v>688</c:v>
                      </c:pt>
                      <c:pt idx="688">
                        <c:v>689</c:v>
                      </c:pt>
                      <c:pt idx="689">
                        <c:v>690</c:v>
                      </c:pt>
                      <c:pt idx="690">
                        <c:v>691</c:v>
                      </c:pt>
                      <c:pt idx="691">
                        <c:v>692</c:v>
                      </c:pt>
                      <c:pt idx="692">
                        <c:v>693</c:v>
                      </c:pt>
                      <c:pt idx="693">
                        <c:v>694</c:v>
                      </c:pt>
                      <c:pt idx="694">
                        <c:v>695</c:v>
                      </c:pt>
                      <c:pt idx="695">
                        <c:v>696</c:v>
                      </c:pt>
                      <c:pt idx="696">
                        <c:v>697</c:v>
                      </c:pt>
                      <c:pt idx="697">
                        <c:v>698</c:v>
                      </c:pt>
                      <c:pt idx="698">
                        <c:v>699</c:v>
                      </c:pt>
                      <c:pt idx="699">
                        <c:v>700</c:v>
                      </c:pt>
                      <c:pt idx="700">
                        <c:v>701</c:v>
                      </c:pt>
                      <c:pt idx="701">
                        <c:v>702</c:v>
                      </c:pt>
                      <c:pt idx="702">
                        <c:v>703</c:v>
                      </c:pt>
                      <c:pt idx="703">
                        <c:v>704</c:v>
                      </c:pt>
                      <c:pt idx="704">
                        <c:v>705</c:v>
                      </c:pt>
                      <c:pt idx="705">
                        <c:v>706</c:v>
                      </c:pt>
                      <c:pt idx="706">
                        <c:v>707</c:v>
                      </c:pt>
                      <c:pt idx="707">
                        <c:v>708</c:v>
                      </c:pt>
                      <c:pt idx="708">
                        <c:v>709</c:v>
                      </c:pt>
                      <c:pt idx="709">
                        <c:v>710</c:v>
                      </c:pt>
                      <c:pt idx="710">
                        <c:v>711</c:v>
                      </c:pt>
                      <c:pt idx="711">
                        <c:v>712</c:v>
                      </c:pt>
                      <c:pt idx="712">
                        <c:v>713</c:v>
                      </c:pt>
                      <c:pt idx="713">
                        <c:v>714</c:v>
                      </c:pt>
                      <c:pt idx="714">
                        <c:v>715</c:v>
                      </c:pt>
                      <c:pt idx="715">
                        <c:v>716</c:v>
                      </c:pt>
                      <c:pt idx="716">
                        <c:v>717</c:v>
                      </c:pt>
                      <c:pt idx="717">
                        <c:v>718</c:v>
                      </c:pt>
                      <c:pt idx="718">
                        <c:v>719</c:v>
                      </c:pt>
                      <c:pt idx="719">
                        <c:v>720</c:v>
                      </c:pt>
                      <c:pt idx="720">
                        <c:v>721</c:v>
                      </c:pt>
                      <c:pt idx="721">
                        <c:v>722</c:v>
                      </c:pt>
                      <c:pt idx="722">
                        <c:v>723</c:v>
                      </c:pt>
                      <c:pt idx="723">
                        <c:v>724</c:v>
                      </c:pt>
                      <c:pt idx="724">
                        <c:v>725</c:v>
                      </c:pt>
                      <c:pt idx="725">
                        <c:v>726</c:v>
                      </c:pt>
                      <c:pt idx="726">
                        <c:v>727</c:v>
                      </c:pt>
                      <c:pt idx="727">
                        <c:v>728</c:v>
                      </c:pt>
                      <c:pt idx="728">
                        <c:v>729</c:v>
                      </c:pt>
                      <c:pt idx="729">
                        <c:v>730</c:v>
                      </c:pt>
                      <c:pt idx="730">
                        <c:v>731</c:v>
                      </c:pt>
                      <c:pt idx="731">
                        <c:v>732</c:v>
                      </c:pt>
                      <c:pt idx="732">
                        <c:v>733</c:v>
                      </c:pt>
                      <c:pt idx="733">
                        <c:v>734</c:v>
                      </c:pt>
                      <c:pt idx="734">
                        <c:v>735</c:v>
                      </c:pt>
                      <c:pt idx="735">
                        <c:v>736</c:v>
                      </c:pt>
                      <c:pt idx="736">
                        <c:v>737</c:v>
                      </c:pt>
                      <c:pt idx="737">
                        <c:v>738</c:v>
                      </c:pt>
                      <c:pt idx="738">
                        <c:v>739</c:v>
                      </c:pt>
                      <c:pt idx="739">
                        <c:v>740</c:v>
                      </c:pt>
                      <c:pt idx="740">
                        <c:v>741</c:v>
                      </c:pt>
                      <c:pt idx="741">
                        <c:v>742</c:v>
                      </c:pt>
                      <c:pt idx="742">
                        <c:v>743</c:v>
                      </c:pt>
                      <c:pt idx="743">
                        <c:v>744</c:v>
                      </c:pt>
                      <c:pt idx="744">
                        <c:v>745</c:v>
                      </c:pt>
                      <c:pt idx="745">
                        <c:v>746</c:v>
                      </c:pt>
                      <c:pt idx="746">
                        <c:v>747</c:v>
                      </c:pt>
                      <c:pt idx="747">
                        <c:v>748</c:v>
                      </c:pt>
                      <c:pt idx="748">
                        <c:v>749</c:v>
                      </c:pt>
                      <c:pt idx="749">
                        <c:v>750</c:v>
                      </c:pt>
                      <c:pt idx="750">
                        <c:v>751</c:v>
                      </c:pt>
                      <c:pt idx="751">
                        <c:v>752</c:v>
                      </c:pt>
                      <c:pt idx="752">
                        <c:v>753</c:v>
                      </c:pt>
                      <c:pt idx="753">
                        <c:v>754</c:v>
                      </c:pt>
                      <c:pt idx="754">
                        <c:v>755</c:v>
                      </c:pt>
                      <c:pt idx="755">
                        <c:v>756</c:v>
                      </c:pt>
                      <c:pt idx="756">
                        <c:v>757</c:v>
                      </c:pt>
                      <c:pt idx="757">
                        <c:v>758</c:v>
                      </c:pt>
                      <c:pt idx="758">
                        <c:v>759</c:v>
                      </c:pt>
                      <c:pt idx="759">
                        <c:v>760</c:v>
                      </c:pt>
                      <c:pt idx="760">
                        <c:v>761</c:v>
                      </c:pt>
                      <c:pt idx="761">
                        <c:v>762</c:v>
                      </c:pt>
                      <c:pt idx="762">
                        <c:v>763</c:v>
                      </c:pt>
                      <c:pt idx="763">
                        <c:v>764</c:v>
                      </c:pt>
                      <c:pt idx="764">
                        <c:v>765</c:v>
                      </c:pt>
                      <c:pt idx="765">
                        <c:v>766</c:v>
                      </c:pt>
                      <c:pt idx="766">
                        <c:v>767</c:v>
                      </c:pt>
                      <c:pt idx="767">
                        <c:v>768</c:v>
                      </c:pt>
                      <c:pt idx="768">
                        <c:v>769</c:v>
                      </c:pt>
                      <c:pt idx="769">
                        <c:v>770</c:v>
                      </c:pt>
                      <c:pt idx="770">
                        <c:v>771</c:v>
                      </c:pt>
                      <c:pt idx="771">
                        <c:v>772</c:v>
                      </c:pt>
                      <c:pt idx="772">
                        <c:v>773</c:v>
                      </c:pt>
                      <c:pt idx="773">
                        <c:v>774</c:v>
                      </c:pt>
                      <c:pt idx="774">
                        <c:v>775</c:v>
                      </c:pt>
                      <c:pt idx="775">
                        <c:v>776</c:v>
                      </c:pt>
                      <c:pt idx="776">
                        <c:v>777</c:v>
                      </c:pt>
                      <c:pt idx="777">
                        <c:v>778</c:v>
                      </c:pt>
                      <c:pt idx="778">
                        <c:v>779</c:v>
                      </c:pt>
                      <c:pt idx="779">
                        <c:v>780</c:v>
                      </c:pt>
                      <c:pt idx="780">
                        <c:v>781</c:v>
                      </c:pt>
                      <c:pt idx="781">
                        <c:v>782</c:v>
                      </c:pt>
                      <c:pt idx="782">
                        <c:v>783</c:v>
                      </c:pt>
                      <c:pt idx="783">
                        <c:v>784</c:v>
                      </c:pt>
                      <c:pt idx="784">
                        <c:v>785</c:v>
                      </c:pt>
                      <c:pt idx="785">
                        <c:v>786</c:v>
                      </c:pt>
                      <c:pt idx="786">
                        <c:v>787</c:v>
                      </c:pt>
                      <c:pt idx="787">
                        <c:v>788</c:v>
                      </c:pt>
                      <c:pt idx="788">
                        <c:v>789</c:v>
                      </c:pt>
                      <c:pt idx="789">
                        <c:v>790</c:v>
                      </c:pt>
                      <c:pt idx="790">
                        <c:v>791</c:v>
                      </c:pt>
                      <c:pt idx="791">
                        <c:v>792</c:v>
                      </c:pt>
                      <c:pt idx="792">
                        <c:v>793</c:v>
                      </c:pt>
                      <c:pt idx="793">
                        <c:v>794</c:v>
                      </c:pt>
                      <c:pt idx="794">
                        <c:v>795</c:v>
                      </c:pt>
                      <c:pt idx="795">
                        <c:v>796</c:v>
                      </c:pt>
                      <c:pt idx="796">
                        <c:v>797</c:v>
                      </c:pt>
                      <c:pt idx="797">
                        <c:v>798</c:v>
                      </c:pt>
                      <c:pt idx="798">
                        <c:v>799</c:v>
                      </c:pt>
                      <c:pt idx="799">
                        <c:v>800</c:v>
                      </c:pt>
                      <c:pt idx="800">
                        <c:v>801</c:v>
                      </c:pt>
                      <c:pt idx="801">
                        <c:v>802</c:v>
                      </c:pt>
                      <c:pt idx="802">
                        <c:v>803</c:v>
                      </c:pt>
                      <c:pt idx="803">
                        <c:v>804</c:v>
                      </c:pt>
                      <c:pt idx="804">
                        <c:v>805</c:v>
                      </c:pt>
                      <c:pt idx="805">
                        <c:v>806</c:v>
                      </c:pt>
                      <c:pt idx="806">
                        <c:v>807</c:v>
                      </c:pt>
                      <c:pt idx="807">
                        <c:v>808</c:v>
                      </c:pt>
                      <c:pt idx="808">
                        <c:v>809</c:v>
                      </c:pt>
                      <c:pt idx="809">
                        <c:v>810</c:v>
                      </c:pt>
                      <c:pt idx="810">
                        <c:v>811</c:v>
                      </c:pt>
                      <c:pt idx="811">
                        <c:v>812</c:v>
                      </c:pt>
                      <c:pt idx="812">
                        <c:v>813</c:v>
                      </c:pt>
                      <c:pt idx="813">
                        <c:v>814</c:v>
                      </c:pt>
                      <c:pt idx="814">
                        <c:v>815</c:v>
                      </c:pt>
                      <c:pt idx="815">
                        <c:v>816</c:v>
                      </c:pt>
                      <c:pt idx="816">
                        <c:v>817</c:v>
                      </c:pt>
                      <c:pt idx="817">
                        <c:v>818</c:v>
                      </c:pt>
                      <c:pt idx="818">
                        <c:v>819</c:v>
                      </c:pt>
                      <c:pt idx="819">
                        <c:v>820</c:v>
                      </c:pt>
                      <c:pt idx="820">
                        <c:v>821</c:v>
                      </c:pt>
                      <c:pt idx="821">
                        <c:v>822</c:v>
                      </c:pt>
                      <c:pt idx="822">
                        <c:v>823</c:v>
                      </c:pt>
                      <c:pt idx="823">
                        <c:v>824</c:v>
                      </c:pt>
                      <c:pt idx="824">
                        <c:v>825</c:v>
                      </c:pt>
                      <c:pt idx="825">
                        <c:v>826</c:v>
                      </c:pt>
                      <c:pt idx="826">
                        <c:v>827</c:v>
                      </c:pt>
                      <c:pt idx="827">
                        <c:v>828</c:v>
                      </c:pt>
                      <c:pt idx="828">
                        <c:v>829</c:v>
                      </c:pt>
                      <c:pt idx="829">
                        <c:v>830</c:v>
                      </c:pt>
                      <c:pt idx="830">
                        <c:v>831</c:v>
                      </c:pt>
                      <c:pt idx="831">
                        <c:v>832</c:v>
                      </c:pt>
                      <c:pt idx="832">
                        <c:v>833</c:v>
                      </c:pt>
                      <c:pt idx="833">
                        <c:v>834</c:v>
                      </c:pt>
                      <c:pt idx="834">
                        <c:v>835</c:v>
                      </c:pt>
                      <c:pt idx="835">
                        <c:v>836</c:v>
                      </c:pt>
                      <c:pt idx="836">
                        <c:v>837</c:v>
                      </c:pt>
                      <c:pt idx="837">
                        <c:v>838</c:v>
                      </c:pt>
                      <c:pt idx="838">
                        <c:v>839</c:v>
                      </c:pt>
                      <c:pt idx="839">
                        <c:v>840</c:v>
                      </c:pt>
                      <c:pt idx="840">
                        <c:v>841</c:v>
                      </c:pt>
                      <c:pt idx="841">
                        <c:v>842</c:v>
                      </c:pt>
                      <c:pt idx="842">
                        <c:v>843</c:v>
                      </c:pt>
                      <c:pt idx="843">
                        <c:v>844</c:v>
                      </c:pt>
                      <c:pt idx="844">
                        <c:v>845</c:v>
                      </c:pt>
                      <c:pt idx="845">
                        <c:v>846</c:v>
                      </c:pt>
                      <c:pt idx="846">
                        <c:v>847</c:v>
                      </c:pt>
                      <c:pt idx="847">
                        <c:v>848</c:v>
                      </c:pt>
                      <c:pt idx="848">
                        <c:v>849</c:v>
                      </c:pt>
                      <c:pt idx="849">
                        <c:v>850</c:v>
                      </c:pt>
                      <c:pt idx="850">
                        <c:v>851</c:v>
                      </c:pt>
                      <c:pt idx="851">
                        <c:v>852</c:v>
                      </c:pt>
                      <c:pt idx="852">
                        <c:v>853</c:v>
                      </c:pt>
                      <c:pt idx="853">
                        <c:v>854</c:v>
                      </c:pt>
                      <c:pt idx="854">
                        <c:v>855</c:v>
                      </c:pt>
                      <c:pt idx="855">
                        <c:v>856</c:v>
                      </c:pt>
                      <c:pt idx="856">
                        <c:v>857</c:v>
                      </c:pt>
                      <c:pt idx="857">
                        <c:v>858</c:v>
                      </c:pt>
                      <c:pt idx="858">
                        <c:v>859</c:v>
                      </c:pt>
                      <c:pt idx="859">
                        <c:v>860</c:v>
                      </c:pt>
                      <c:pt idx="860">
                        <c:v>861</c:v>
                      </c:pt>
                      <c:pt idx="861">
                        <c:v>862</c:v>
                      </c:pt>
                      <c:pt idx="862">
                        <c:v>863</c:v>
                      </c:pt>
                      <c:pt idx="863">
                        <c:v>864</c:v>
                      </c:pt>
                      <c:pt idx="864">
                        <c:v>865</c:v>
                      </c:pt>
                      <c:pt idx="865">
                        <c:v>866</c:v>
                      </c:pt>
                      <c:pt idx="866">
                        <c:v>867</c:v>
                      </c:pt>
                      <c:pt idx="867">
                        <c:v>868</c:v>
                      </c:pt>
                      <c:pt idx="868">
                        <c:v>869</c:v>
                      </c:pt>
                      <c:pt idx="869">
                        <c:v>870</c:v>
                      </c:pt>
                      <c:pt idx="870">
                        <c:v>871</c:v>
                      </c:pt>
                      <c:pt idx="871">
                        <c:v>872</c:v>
                      </c:pt>
                      <c:pt idx="872">
                        <c:v>873</c:v>
                      </c:pt>
                      <c:pt idx="873">
                        <c:v>874</c:v>
                      </c:pt>
                      <c:pt idx="874">
                        <c:v>875</c:v>
                      </c:pt>
                      <c:pt idx="875">
                        <c:v>876</c:v>
                      </c:pt>
                      <c:pt idx="876">
                        <c:v>877</c:v>
                      </c:pt>
                      <c:pt idx="877">
                        <c:v>878</c:v>
                      </c:pt>
                      <c:pt idx="878">
                        <c:v>879</c:v>
                      </c:pt>
                      <c:pt idx="879">
                        <c:v>880</c:v>
                      </c:pt>
                      <c:pt idx="880">
                        <c:v>881</c:v>
                      </c:pt>
                      <c:pt idx="881">
                        <c:v>882</c:v>
                      </c:pt>
                      <c:pt idx="882">
                        <c:v>883</c:v>
                      </c:pt>
                      <c:pt idx="883">
                        <c:v>884</c:v>
                      </c:pt>
                      <c:pt idx="884">
                        <c:v>885</c:v>
                      </c:pt>
                      <c:pt idx="885">
                        <c:v>886</c:v>
                      </c:pt>
                      <c:pt idx="886">
                        <c:v>887</c:v>
                      </c:pt>
                      <c:pt idx="887">
                        <c:v>888</c:v>
                      </c:pt>
                      <c:pt idx="888">
                        <c:v>889</c:v>
                      </c:pt>
                      <c:pt idx="889">
                        <c:v>890</c:v>
                      </c:pt>
                      <c:pt idx="890">
                        <c:v>891</c:v>
                      </c:pt>
                      <c:pt idx="891">
                        <c:v>892</c:v>
                      </c:pt>
                      <c:pt idx="892">
                        <c:v>893</c:v>
                      </c:pt>
                      <c:pt idx="893">
                        <c:v>894</c:v>
                      </c:pt>
                      <c:pt idx="894">
                        <c:v>895</c:v>
                      </c:pt>
                      <c:pt idx="895">
                        <c:v>896</c:v>
                      </c:pt>
                      <c:pt idx="896">
                        <c:v>897</c:v>
                      </c:pt>
                      <c:pt idx="897">
                        <c:v>898</c:v>
                      </c:pt>
                      <c:pt idx="898">
                        <c:v>899</c:v>
                      </c:pt>
                      <c:pt idx="899">
                        <c:v>900</c:v>
                      </c:pt>
                      <c:pt idx="900">
                        <c:v>901</c:v>
                      </c:pt>
                      <c:pt idx="901">
                        <c:v>902</c:v>
                      </c:pt>
                      <c:pt idx="902">
                        <c:v>903</c:v>
                      </c:pt>
                      <c:pt idx="903">
                        <c:v>904</c:v>
                      </c:pt>
                      <c:pt idx="904">
                        <c:v>905</c:v>
                      </c:pt>
                      <c:pt idx="905">
                        <c:v>906</c:v>
                      </c:pt>
                      <c:pt idx="906">
                        <c:v>907</c:v>
                      </c:pt>
                      <c:pt idx="907">
                        <c:v>908</c:v>
                      </c:pt>
                      <c:pt idx="908">
                        <c:v>909</c:v>
                      </c:pt>
                      <c:pt idx="909">
                        <c:v>910</c:v>
                      </c:pt>
                      <c:pt idx="910">
                        <c:v>911</c:v>
                      </c:pt>
                      <c:pt idx="911">
                        <c:v>912</c:v>
                      </c:pt>
                      <c:pt idx="912">
                        <c:v>913</c:v>
                      </c:pt>
                      <c:pt idx="913">
                        <c:v>914</c:v>
                      </c:pt>
                      <c:pt idx="914">
                        <c:v>915</c:v>
                      </c:pt>
                      <c:pt idx="915">
                        <c:v>916</c:v>
                      </c:pt>
                      <c:pt idx="916">
                        <c:v>917</c:v>
                      </c:pt>
                      <c:pt idx="917">
                        <c:v>918</c:v>
                      </c:pt>
                      <c:pt idx="918">
                        <c:v>919</c:v>
                      </c:pt>
                      <c:pt idx="919">
                        <c:v>920</c:v>
                      </c:pt>
                      <c:pt idx="920">
                        <c:v>921</c:v>
                      </c:pt>
                      <c:pt idx="921">
                        <c:v>922</c:v>
                      </c:pt>
                      <c:pt idx="922">
                        <c:v>923</c:v>
                      </c:pt>
                      <c:pt idx="923">
                        <c:v>924</c:v>
                      </c:pt>
                      <c:pt idx="924">
                        <c:v>925</c:v>
                      </c:pt>
                      <c:pt idx="925">
                        <c:v>926</c:v>
                      </c:pt>
                      <c:pt idx="926">
                        <c:v>927</c:v>
                      </c:pt>
                      <c:pt idx="927">
                        <c:v>928</c:v>
                      </c:pt>
                      <c:pt idx="928">
                        <c:v>929</c:v>
                      </c:pt>
                      <c:pt idx="929">
                        <c:v>930</c:v>
                      </c:pt>
                      <c:pt idx="930">
                        <c:v>931</c:v>
                      </c:pt>
                      <c:pt idx="931">
                        <c:v>932</c:v>
                      </c:pt>
                      <c:pt idx="932">
                        <c:v>933</c:v>
                      </c:pt>
                      <c:pt idx="933">
                        <c:v>934</c:v>
                      </c:pt>
                      <c:pt idx="934">
                        <c:v>935</c:v>
                      </c:pt>
                      <c:pt idx="935">
                        <c:v>936</c:v>
                      </c:pt>
                      <c:pt idx="936">
                        <c:v>937</c:v>
                      </c:pt>
                      <c:pt idx="937">
                        <c:v>938</c:v>
                      </c:pt>
                      <c:pt idx="938">
                        <c:v>939</c:v>
                      </c:pt>
                      <c:pt idx="939">
                        <c:v>940</c:v>
                      </c:pt>
                      <c:pt idx="940">
                        <c:v>941</c:v>
                      </c:pt>
                      <c:pt idx="941">
                        <c:v>942</c:v>
                      </c:pt>
                      <c:pt idx="942">
                        <c:v>943</c:v>
                      </c:pt>
                      <c:pt idx="943">
                        <c:v>944</c:v>
                      </c:pt>
                      <c:pt idx="944">
                        <c:v>945</c:v>
                      </c:pt>
                      <c:pt idx="945">
                        <c:v>946</c:v>
                      </c:pt>
                      <c:pt idx="946">
                        <c:v>947</c:v>
                      </c:pt>
                      <c:pt idx="947">
                        <c:v>948</c:v>
                      </c:pt>
                      <c:pt idx="948">
                        <c:v>949</c:v>
                      </c:pt>
                      <c:pt idx="949">
                        <c:v>950</c:v>
                      </c:pt>
                      <c:pt idx="950">
                        <c:v>951</c:v>
                      </c:pt>
                      <c:pt idx="951">
                        <c:v>952</c:v>
                      </c:pt>
                      <c:pt idx="952">
                        <c:v>953</c:v>
                      </c:pt>
                      <c:pt idx="953">
                        <c:v>954</c:v>
                      </c:pt>
                      <c:pt idx="954">
                        <c:v>955</c:v>
                      </c:pt>
                      <c:pt idx="955">
                        <c:v>956</c:v>
                      </c:pt>
                      <c:pt idx="956">
                        <c:v>957</c:v>
                      </c:pt>
                      <c:pt idx="957">
                        <c:v>958</c:v>
                      </c:pt>
                      <c:pt idx="958">
                        <c:v>959</c:v>
                      </c:pt>
                      <c:pt idx="959">
                        <c:v>960</c:v>
                      </c:pt>
                      <c:pt idx="960">
                        <c:v>961</c:v>
                      </c:pt>
                      <c:pt idx="961">
                        <c:v>962</c:v>
                      </c:pt>
                      <c:pt idx="962">
                        <c:v>963</c:v>
                      </c:pt>
                      <c:pt idx="963">
                        <c:v>964</c:v>
                      </c:pt>
                      <c:pt idx="964">
                        <c:v>965</c:v>
                      </c:pt>
                      <c:pt idx="965">
                        <c:v>966</c:v>
                      </c:pt>
                      <c:pt idx="966">
                        <c:v>967</c:v>
                      </c:pt>
                      <c:pt idx="967">
                        <c:v>968</c:v>
                      </c:pt>
                      <c:pt idx="968">
                        <c:v>969</c:v>
                      </c:pt>
                      <c:pt idx="969">
                        <c:v>970</c:v>
                      </c:pt>
                      <c:pt idx="970">
                        <c:v>971</c:v>
                      </c:pt>
                      <c:pt idx="971">
                        <c:v>972</c:v>
                      </c:pt>
                      <c:pt idx="972">
                        <c:v>973</c:v>
                      </c:pt>
                      <c:pt idx="973">
                        <c:v>974</c:v>
                      </c:pt>
                      <c:pt idx="974">
                        <c:v>975</c:v>
                      </c:pt>
                      <c:pt idx="975">
                        <c:v>976</c:v>
                      </c:pt>
                      <c:pt idx="976">
                        <c:v>977</c:v>
                      </c:pt>
                      <c:pt idx="977">
                        <c:v>978</c:v>
                      </c:pt>
                      <c:pt idx="978">
                        <c:v>979</c:v>
                      </c:pt>
                      <c:pt idx="979">
                        <c:v>980</c:v>
                      </c:pt>
                      <c:pt idx="980">
                        <c:v>981</c:v>
                      </c:pt>
                      <c:pt idx="981">
                        <c:v>982</c:v>
                      </c:pt>
                      <c:pt idx="982">
                        <c:v>983</c:v>
                      </c:pt>
                      <c:pt idx="983">
                        <c:v>984</c:v>
                      </c:pt>
                      <c:pt idx="984">
                        <c:v>985</c:v>
                      </c:pt>
                      <c:pt idx="985">
                        <c:v>986</c:v>
                      </c:pt>
                      <c:pt idx="986">
                        <c:v>987</c:v>
                      </c:pt>
                      <c:pt idx="987">
                        <c:v>988</c:v>
                      </c:pt>
                      <c:pt idx="988">
                        <c:v>989</c:v>
                      </c:pt>
                      <c:pt idx="989">
                        <c:v>990</c:v>
                      </c:pt>
                      <c:pt idx="990">
                        <c:v>991</c:v>
                      </c:pt>
                      <c:pt idx="991">
                        <c:v>992</c:v>
                      </c:pt>
                      <c:pt idx="992">
                        <c:v>993</c:v>
                      </c:pt>
                      <c:pt idx="993">
                        <c:v>994</c:v>
                      </c:pt>
                      <c:pt idx="994">
                        <c:v>995</c:v>
                      </c:pt>
                      <c:pt idx="995">
                        <c:v>996</c:v>
                      </c:pt>
                      <c:pt idx="996">
                        <c:v>997</c:v>
                      </c:pt>
                      <c:pt idx="997">
                        <c:v>998</c:v>
                      </c:pt>
                      <c:pt idx="998">
                        <c:v>999</c:v>
                      </c:pt>
                      <c:pt idx="999">
                        <c:v>1000</c:v>
                      </c:pt>
                      <c:pt idx="1000">
                        <c:v>1001</c:v>
                      </c:pt>
                      <c:pt idx="1001">
                        <c:v>1002</c:v>
                      </c:pt>
                      <c:pt idx="1002">
                        <c:v>1003</c:v>
                      </c:pt>
                      <c:pt idx="1003">
                        <c:v>1004</c:v>
                      </c:pt>
                      <c:pt idx="1004">
                        <c:v>1005</c:v>
                      </c:pt>
                      <c:pt idx="1005">
                        <c:v>1006</c:v>
                      </c:pt>
                      <c:pt idx="1006">
                        <c:v>1007</c:v>
                      </c:pt>
                      <c:pt idx="1007">
                        <c:v>1008</c:v>
                      </c:pt>
                      <c:pt idx="1008">
                        <c:v>1009</c:v>
                      </c:pt>
                      <c:pt idx="1009">
                        <c:v>1010</c:v>
                      </c:pt>
                      <c:pt idx="1010">
                        <c:v>1011</c:v>
                      </c:pt>
                      <c:pt idx="1011">
                        <c:v>1012</c:v>
                      </c:pt>
                      <c:pt idx="1012">
                        <c:v>1013</c:v>
                      </c:pt>
                      <c:pt idx="1013">
                        <c:v>1014</c:v>
                      </c:pt>
                      <c:pt idx="1014">
                        <c:v>1015</c:v>
                      </c:pt>
                      <c:pt idx="1015">
                        <c:v>1016</c:v>
                      </c:pt>
                      <c:pt idx="1016">
                        <c:v>1017</c:v>
                      </c:pt>
                      <c:pt idx="1017">
                        <c:v>1018</c:v>
                      </c:pt>
                      <c:pt idx="1018">
                        <c:v>1019</c:v>
                      </c:pt>
                      <c:pt idx="1019">
                        <c:v>1020</c:v>
                      </c:pt>
                      <c:pt idx="1020">
                        <c:v>1021</c:v>
                      </c:pt>
                      <c:pt idx="1021">
                        <c:v>1022</c:v>
                      </c:pt>
                      <c:pt idx="1022">
                        <c:v>1023</c:v>
                      </c:pt>
                      <c:pt idx="1023">
                        <c:v>1024</c:v>
                      </c:pt>
                      <c:pt idx="1024">
                        <c:v>1025</c:v>
                      </c:pt>
                      <c:pt idx="1025">
                        <c:v>1026</c:v>
                      </c:pt>
                      <c:pt idx="1026">
                        <c:v>1027</c:v>
                      </c:pt>
                      <c:pt idx="1027">
                        <c:v>1028</c:v>
                      </c:pt>
                      <c:pt idx="1028">
                        <c:v>1029</c:v>
                      </c:pt>
                      <c:pt idx="1029">
                        <c:v>1030</c:v>
                      </c:pt>
                      <c:pt idx="1030">
                        <c:v>1031</c:v>
                      </c:pt>
                      <c:pt idx="1031">
                        <c:v>1032</c:v>
                      </c:pt>
                      <c:pt idx="1032">
                        <c:v>1033</c:v>
                      </c:pt>
                      <c:pt idx="1033">
                        <c:v>1034</c:v>
                      </c:pt>
                      <c:pt idx="1034">
                        <c:v>1035</c:v>
                      </c:pt>
                      <c:pt idx="1035">
                        <c:v>1036</c:v>
                      </c:pt>
                      <c:pt idx="1036">
                        <c:v>1037</c:v>
                      </c:pt>
                      <c:pt idx="1037">
                        <c:v>1038</c:v>
                      </c:pt>
                      <c:pt idx="1038">
                        <c:v>1039</c:v>
                      </c:pt>
                      <c:pt idx="1039">
                        <c:v>1040</c:v>
                      </c:pt>
                      <c:pt idx="1040">
                        <c:v>1041</c:v>
                      </c:pt>
                      <c:pt idx="1041">
                        <c:v>1042</c:v>
                      </c:pt>
                      <c:pt idx="1042">
                        <c:v>1043</c:v>
                      </c:pt>
                      <c:pt idx="1043">
                        <c:v>1044</c:v>
                      </c:pt>
                      <c:pt idx="1044">
                        <c:v>1045</c:v>
                      </c:pt>
                      <c:pt idx="1045">
                        <c:v>1046</c:v>
                      </c:pt>
                      <c:pt idx="1046">
                        <c:v>1047</c:v>
                      </c:pt>
                      <c:pt idx="1047">
                        <c:v>1048</c:v>
                      </c:pt>
                      <c:pt idx="1048">
                        <c:v>1049</c:v>
                      </c:pt>
                      <c:pt idx="1049">
                        <c:v>1050</c:v>
                      </c:pt>
                      <c:pt idx="1050">
                        <c:v>1051</c:v>
                      </c:pt>
                      <c:pt idx="1051">
                        <c:v>1052</c:v>
                      </c:pt>
                      <c:pt idx="1052">
                        <c:v>1053</c:v>
                      </c:pt>
                      <c:pt idx="1053">
                        <c:v>1054</c:v>
                      </c:pt>
                      <c:pt idx="1054">
                        <c:v>1055</c:v>
                      </c:pt>
                      <c:pt idx="1055">
                        <c:v>1056</c:v>
                      </c:pt>
                      <c:pt idx="1056">
                        <c:v>1057</c:v>
                      </c:pt>
                      <c:pt idx="1057">
                        <c:v>1058</c:v>
                      </c:pt>
                      <c:pt idx="1058">
                        <c:v>1059</c:v>
                      </c:pt>
                      <c:pt idx="1059">
                        <c:v>1060</c:v>
                      </c:pt>
                      <c:pt idx="1060">
                        <c:v>1061</c:v>
                      </c:pt>
                      <c:pt idx="1061">
                        <c:v>1062</c:v>
                      </c:pt>
                      <c:pt idx="1062">
                        <c:v>1063</c:v>
                      </c:pt>
                      <c:pt idx="1063">
                        <c:v>1064</c:v>
                      </c:pt>
                      <c:pt idx="1064">
                        <c:v>1065</c:v>
                      </c:pt>
                      <c:pt idx="1065">
                        <c:v>1066</c:v>
                      </c:pt>
                      <c:pt idx="1066">
                        <c:v>1067</c:v>
                      </c:pt>
                      <c:pt idx="1067">
                        <c:v>1068</c:v>
                      </c:pt>
                      <c:pt idx="1068">
                        <c:v>1069</c:v>
                      </c:pt>
                      <c:pt idx="1069">
                        <c:v>1070</c:v>
                      </c:pt>
                      <c:pt idx="1070">
                        <c:v>1071</c:v>
                      </c:pt>
                      <c:pt idx="1071">
                        <c:v>1072</c:v>
                      </c:pt>
                      <c:pt idx="1072">
                        <c:v>1073</c:v>
                      </c:pt>
                      <c:pt idx="1073">
                        <c:v>1074</c:v>
                      </c:pt>
                      <c:pt idx="1074">
                        <c:v>1075</c:v>
                      </c:pt>
                      <c:pt idx="1075">
                        <c:v>1076</c:v>
                      </c:pt>
                      <c:pt idx="1076">
                        <c:v>1077</c:v>
                      </c:pt>
                      <c:pt idx="1077">
                        <c:v>1078</c:v>
                      </c:pt>
                      <c:pt idx="1078">
                        <c:v>1079</c:v>
                      </c:pt>
                      <c:pt idx="1079">
                        <c:v>1080</c:v>
                      </c:pt>
                      <c:pt idx="1080">
                        <c:v>1081</c:v>
                      </c:pt>
                      <c:pt idx="1081">
                        <c:v>1082</c:v>
                      </c:pt>
                      <c:pt idx="1082">
                        <c:v>1083</c:v>
                      </c:pt>
                      <c:pt idx="1083">
                        <c:v>1084</c:v>
                      </c:pt>
                      <c:pt idx="1084">
                        <c:v>1085</c:v>
                      </c:pt>
                      <c:pt idx="1085">
                        <c:v>1086</c:v>
                      </c:pt>
                      <c:pt idx="1086">
                        <c:v>1087</c:v>
                      </c:pt>
                      <c:pt idx="1087">
                        <c:v>1088</c:v>
                      </c:pt>
                      <c:pt idx="1088">
                        <c:v>1089</c:v>
                      </c:pt>
                      <c:pt idx="1089">
                        <c:v>1090</c:v>
                      </c:pt>
                      <c:pt idx="1090">
                        <c:v>1091</c:v>
                      </c:pt>
                      <c:pt idx="1091">
                        <c:v>1092</c:v>
                      </c:pt>
                      <c:pt idx="1092">
                        <c:v>1093</c:v>
                      </c:pt>
                      <c:pt idx="1093">
                        <c:v>1094</c:v>
                      </c:pt>
                      <c:pt idx="1094">
                        <c:v>1095</c:v>
                      </c:pt>
                      <c:pt idx="1095">
                        <c:v>1096</c:v>
                      </c:pt>
                      <c:pt idx="1096">
                        <c:v>1097</c:v>
                      </c:pt>
                      <c:pt idx="1097">
                        <c:v>1098</c:v>
                      </c:pt>
                      <c:pt idx="1098">
                        <c:v>1099</c:v>
                      </c:pt>
                      <c:pt idx="1099">
                        <c:v>1100</c:v>
                      </c:pt>
                      <c:pt idx="1100">
                        <c:v>1101</c:v>
                      </c:pt>
                      <c:pt idx="1101">
                        <c:v>1102</c:v>
                      </c:pt>
                      <c:pt idx="1102">
                        <c:v>1103</c:v>
                      </c:pt>
                      <c:pt idx="1103">
                        <c:v>1104</c:v>
                      </c:pt>
                      <c:pt idx="1104">
                        <c:v>1105</c:v>
                      </c:pt>
                      <c:pt idx="1105">
                        <c:v>1106</c:v>
                      </c:pt>
                      <c:pt idx="1106">
                        <c:v>1107</c:v>
                      </c:pt>
                      <c:pt idx="1107">
                        <c:v>1108</c:v>
                      </c:pt>
                      <c:pt idx="1108">
                        <c:v>1109</c:v>
                      </c:pt>
                      <c:pt idx="1109">
                        <c:v>1110</c:v>
                      </c:pt>
                      <c:pt idx="1110">
                        <c:v>1111</c:v>
                      </c:pt>
                      <c:pt idx="1111">
                        <c:v>1112</c:v>
                      </c:pt>
                      <c:pt idx="1112">
                        <c:v>1113</c:v>
                      </c:pt>
                      <c:pt idx="1113">
                        <c:v>1114</c:v>
                      </c:pt>
                      <c:pt idx="1114">
                        <c:v>1115</c:v>
                      </c:pt>
                      <c:pt idx="1115">
                        <c:v>1116</c:v>
                      </c:pt>
                      <c:pt idx="1116">
                        <c:v>1117</c:v>
                      </c:pt>
                      <c:pt idx="1117">
                        <c:v>1118</c:v>
                      </c:pt>
                      <c:pt idx="1118">
                        <c:v>1119</c:v>
                      </c:pt>
                      <c:pt idx="1119">
                        <c:v>1120</c:v>
                      </c:pt>
                      <c:pt idx="1120">
                        <c:v>1121</c:v>
                      </c:pt>
                      <c:pt idx="1121">
                        <c:v>1122</c:v>
                      </c:pt>
                      <c:pt idx="1122">
                        <c:v>1123</c:v>
                      </c:pt>
                      <c:pt idx="1123">
                        <c:v>1124</c:v>
                      </c:pt>
                      <c:pt idx="1124">
                        <c:v>1125</c:v>
                      </c:pt>
                      <c:pt idx="1125">
                        <c:v>1126</c:v>
                      </c:pt>
                      <c:pt idx="1126">
                        <c:v>1127</c:v>
                      </c:pt>
                      <c:pt idx="1127">
                        <c:v>1128</c:v>
                      </c:pt>
                      <c:pt idx="1128">
                        <c:v>1129</c:v>
                      </c:pt>
                      <c:pt idx="1129">
                        <c:v>1130</c:v>
                      </c:pt>
                      <c:pt idx="1130">
                        <c:v>1131</c:v>
                      </c:pt>
                      <c:pt idx="1131">
                        <c:v>1132</c:v>
                      </c:pt>
                      <c:pt idx="1132">
                        <c:v>1133</c:v>
                      </c:pt>
                      <c:pt idx="1133">
                        <c:v>1134</c:v>
                      </c:pt>
                      <c:pt idx="1134">
                        <c:v>1135</c:v>
                      </c:pt>
                      <c:pt idx="1135">
                        <c:v>1136</c:v>
                      </c:pt>
                      <c:pt idx="1136">
                        <c:v>1137</c:v>
                      </c:pt>
                      <c:pt idx="1137">
                        <c:v>1138</c:v>
                      </c:pt>
                      <c:pt idx="1138">
                        <c:v>1139</c:v>
                      </c:pt>
                      <c:pt idx="1139">
                        <c:v>1140</c:v>
                      </c:pt>
                      <c:pt idx="1140">
                        <c:v>1141</c:v>
                      </c:pt>
                      <c:pt idx="1141">
                        <c:v>1142</c:v>
                      </c:pt>
                      <c:pt idx="1142">
                        <c:v>1143</c:v>
                      </c:pt>
                      <c:pt idx="1143">
                        <c:v>1144</c:v>
                      </c:pt>
                      <c:pt idx="1144">
                        <c:v>1145</c:v>
                      </c:pt>
                      <c:pt idx="1145">
                        <c:v>1146</c:v>
                      </c:pt>
                      <c:pt idx="1146">
                        <c:v>1147</c:v>
                      </c:pt>
                      <c:pt idx="1147">
                        <c:v>1148</c:v>
                      </c:pt>
                      <c:pt idx="1148">
                        <c:v>1149</c:v>
                      </c:pt>
                      <c:pt idx="1149">
                        <c:v>1150</c:v>
                      </c:pt>
                      <c:pt idx="1150">
                        <c:v>1151</c:v>
                      </c:pt>
                      <c:pt idx="1151">
                        <c:v>1152</c:v>
                      </c:pt>
                      <c:pt idx="1152">
                        <c:v>1153</c:v>
                      </c:pt>
                      <c:pt idx="1153">
                        <c:v>1154</c:v>
                      </c:pt>
                      <c:pt idx="1154">
                        <c:v>1155</c:v>
                      </c:pt>
                      <c:pt idx="1155">
                        <c:v>1156</c:v>
                      </c:pt>
                      <c:pt idx="1156">
                        <c:v>1157</c:v>
                      </c:pt>
                      <c:pt idx="1157">
                        <c:v>1158</c:v>
                      </c:pt>
                      <c:pt idx="1158">
                        <c:v>1159</c:v>
                      </c:pt>
                      <c:pt idx="1159">
                        <c:v>1160</c:v>
                      </c:pt>
                      <c:pt idx="1160">
                        <c:v>1161</c:v>
                      </c:pt>
                      <c:pt idx="1161">
                        <c:v>1162</c:v>
                      </c:pt>
                      <c:pt idx="1162">
                        <c:v>1163</c:v>
                      </c:pt>
                      <c:pt idx="1163">
                        <c:v>1164</c:v>
                      </c:pt>
                      <c:pt idx="1164">
                        <c:v>1165</c:v>
                      </c:pt>
                      <c:pt idx="1165">
                        <c:v>1166</c:v>
                      </c:pt>
                      <c:pt idx="1166">
                        <c:v>1167</c:v>
                      </c:pt>
                      <c:pt idx="1167">
                        <c:v>1168</c:v>
                      </c:pt>
                      <c:pt idx="1168">
                        <c:v>1169</c:v>
                      </c:pt>
                      <c:pt idx="1169">
                        <c:v>1170</c:v>
                      </c:pt>
                      <c:pt idx="1170">
                        <c:v>1171</c:v>
                      </c:pt>
                      <c:pt idx="1171">
                        <c:v>1172</c:v>
                      </c:pt>
                      <c:pt idx="1172">
                        <c:v>1173</c:v>
                      </c:pt>
                      <c:pt idx="1173">
                        <c:v>1174</c:v>
                      </c:pt>
                      <c:pt idx="1174">
                        <c:v>1175</c:v>
                      </c:pt>
                      <c:pt idx="1175">
                        <c:v>1176</c:v>
                      </c:pt>
                      <c:pt idx="1176">
                        <c:v>1177</c:v>
                      </c:pt>
                      <c:pt idx="1177">
                        <c:v>1178</c:v>
                      </c:pt>
                      <c:pt idx="1178">
                        <c:v>1179</c:v>
                      </c:pt>
                      <c:pt idx="1179">
                        <c:v>1180</c:v>
                      </c:pt>
                      <c:pt idx="1180">
                        <c:v>1181</c:v>
                      </c:pt>
                      <c:pt idx="1181">
                        <c:v>1182</c:v>
                      </c:pt>
                      <c:pt idx="1182">
                        <c:v>1183</c:v>
                      </c:pt>
                      <c:pt idx="1183">
                        <c:v>1184</c:v>
                      </c:pt>
                      <c:pt idx="1184">
                        <c:v>1185</c:v>
                      </c:pt>
                      <c:pt idx="1185">
                        <c:v>1186</c:v>
                      </c:pt>
                      <c:pt idx="1186">
                        <c:v>1187</c:v>
                      </c:pt>
                      <c:pt idx="1187">
                        <c:v>1188</c:v>
                      </c:pt>
                      <c:pt idx="1188">
                        <c:v>1189</c:v>
                      </c:pt>
                      <c:pt idx="1189">
                        <c:v>1190</c:v>
                      </c:pt>
                      <c:pt idx="1190">
                        <c:v>1191</c:v>
                      </c:pt>
                      <c:pt idx="1191">
                        <c:v>1192</c:v>
                      </c:pt>
                      <c:pt idx="1192">
                        <c:v>1193</c:v>
                      </c:pt>
                      <c:pt idx="1193">
                        <c:v>1194</c:v>
                      </c:pt>
                      <c:pt idx="1194">
                        <c:v>1195</c:v>
                      </c:pt>
                      <c:pt idx="1195">
                        <c:v>1196</c:v>
                      </c:pt>
                      <c:pt idx="1196">
                        <c:v>1197</c:v>
                      </c:pt>
                      <c:pt idx="1197">
                        <c:v>1198</c:v>
                      </c:pt>
                      <c:pt idx="1198">
                        <c:v>1199</c:v>
                      </c:pt>
                      <c:pt idx="1199">
                        <c:v>1200</c:v>
                      </c:pt>
                      <c:pt idx="1200">
                        <c:v>1201</c:v>
                      </c:pt>
                      <c:pt idx="1201">
                        <c:v>1202</c:v>
                      </c:pt>
                      <c:pt idx="1202">
                        <c:v>1203</c:v>
                      </c:pt>
                      <c:pt idx="1203">
                        <c:v>1204</c:v>
                      </c:pt>
                      <c:pt idx="1204">
                        <c:v>1205</c:v>
                      </c:pt>
                      <c:pt idx="1205">
                        <c:v>1206</c:v>
                      </c:pt>
                      <c:pt idx="1206">
                        <c:v>1207</c:v>
                      </c:pt>
                      <c:pt idx="1207">
                        <c:v>1208</c:v>
                      </c:pt>
                      <c:pt idx="1208">
                        <c:v>1209</c:v>
                      </c:pt>
                      <c:pt idx="1209">
                        <c:v>1210</c:v>
                      </c:pt>
                      <c:pt idx="1210">
                        <c:v>1211</c:v>
                      </c:pt>
                      <c:pt idx="1211">
                        <c:v>1212</c:v>
                      </c:pt>
                      <c:pt idx="1212">
                        <c:v>1213</c:v>
                      </c:pt>
                      <c:pt idx="1213">
                        <c:v>1214</c:v>
                      </c:pt>
                      <c:pt idx="1214">
                        <c:v>1215</c:v>
                      </c:pt>
                      <c:pt idx="1215">
                        <c:v>1216</c:v>
                      </c:pt>
                      <c:pt idx="1216">
                        <c:v>1217</c:v>
                      </c:pt>
                      <c:pt idx="1217">
                        <c:v>1218</c:v>
                      </c:pt>
                      <c:pt idx="1218">
                        <c:v>1219</c:v>
                      </c:pt>
                      <c:pt idx="1219">
                        <c:v>1220</c:v>
                      </c:pt>
                      <c:pt idx="1220">
                        <c:v>1221</c:v>
                      </c:pt>
                      <c:pt idx="1221">
                        <c:v>1222</c:v>
                      </c:pt>
                      <c:pt idx="1222">
                        <c:v>1223</c:v>
                      </c:pt>
                      <c:pt idx="1223">
                        <c:v>1224</c:v>
                      </c:pt>
                      <c:pt idx="1224">
                        <c:v>1225</c:v>
                      </c:pt>
                      <c:pt idx="1225">
                        <c:v>1226</c:v>
                      </c:pt>
                      <c:pt idx="1226">
                        <c:v>1227</c:v>
                      </c:pt>
                      <c:pt idx="1227">
                        <c:v>1228</c:v>
                      </c:pt>
                      <c:pt idx="1228">
                        <c:v>1229</c:v>
                      </c:pt>
                      <c:pt idx="1229">
                        <c:v>1230</c:v>
                      </c:pt>
                      <c:pt idx="1230">
                        <c:v>1231</c:v>
                      </c:pt>
                      <c:pt idx="1231">
                        <c:v>1232</c:v>
                      </c:pt>
                      <c:pt idx="1232">
                        <c:v>1233</c:v>
                      </c:pt>
                      <c:pt idx="1233">
                        <c:v>1234</c:v>
                      </c:pt>
                      <c:pt idx="1234">
                        <c:v>1235</c:v>
                      </c:pt>
                      <c:pt idx="1235">
                        <c:v>1236</c:v>
                      </c:pt>
                      <c:pt idx="1236">
                        <c:v>1237</c:v>
                      </c:pt>
                      <c:pt idx="1237">
                        <c:v>1238</c:v>
                      </c:pt>
                      <c:pt idx="1238">
                        <c:v>1239</c:v>
                      </c:pt>
                      <c:pt idx="1239">
                        <c:v>1240</c:v>
                      </c:pt>
                      <c:pt idx="1240">
                        <c:v>1241</c:v>
                      </c:pt>
                      <c:pt idx="1241">
                        <c:v>1242</c:v>
                      </c:pt>
                      <c:pt idx="1242">
                        <c:v>1243</c:v>
                      </c:pt>
                      <c:pt idx="1243">
                        <c:v>1244</c:v>
                      </c:pt>
                      <c:pt idx="1244">
                        <c:v>1245</c:v>
                      </c:pt>
                      <c:pt idx="1245">
                        <c:v>1246</c:v>
                      </c:pt>
                      <c:pt idx="1246">
                        <c:v>1247</c:v>
                      </c:pt>
                      <c:pt idx="1247">
                        <c:v>1248</c:v>
                      </c:pt>
                      <c:pt idx="1248">
                        <c:v>1249</c:v>
                      </c:pt>
                      <c:pt idx="1249">
                        <c:v>1250</c:v>
                      </c:pt>
                      <c:pt idx="1250">
                        <c:v>1251</c:v>
                      </c:pt>
                      <c:pt idx="1251">
                        <c:v>1252</c:v>
                      </c:pt>
                      <c:pt idx="1252">
                        <c:v>1253</c:v>
                      </c:pt>
                      <c:pt idx="1253">
                        <c:v>1254</c:v>
                      </c:pt>
                      <c:pt idx="1254">
                        <c:v>1255</c:v>
                      </c:pt>
                      <c:pt idx="1255">
                        <c:v>1256</c:v>
                      </c:pt>
                      <c:pt idx="1256">
                        <c:v>1257</c:v>
                      </c:pt>
                      <c:pt idx="1257">
                        <c:v>1258</c:v>
                      </c:pt>
                      <c:pt idx="1258">
                        <c:v>1259</c:v>
                      </c:pt>
                      <c:pt idx="1259">
                        <c:v>1260</c:v>
                      </c:pt>
                      <c:pt idx="1260">
                        <c:v>1261</c:v>
                      </c:pt>
                      <c:pt idx="1261">
                        <c:v>1262</c:v>
                      </c:pt>
                      <c:pt idx="1262">
                        <c:v>1263</c:v>
                      </c:pt>
                      <c:pt idx="1263">
                        <c:v>1264</c:v>
                      </c:pt>
                      <c:pt idx="1264">
                        <c:v>1265</c:v>
                      </c:pt>
                      <c:pt idx="1265">
                        <c:v>1266</c:v>
                      </c:pt>
                      <c:pt idx="1266">
                        <c:v>1267</c:v>
                      </c:pt>
                      <c:pt idx="1267">
                        <c:v>1268</c:v>
                      </c:pt>
                      <c:pt idx="1268">
                        <c:v>1269</c:v>
                      </c:pt>
                      <c:pt idx="1269">
                        <c:v>1270</c:v>
                      </c:pt>
                      <c:pt idx="1270">
                        <c:v>1271</c:v>
                      </c:pt>
                      <c:pt idx="1271">
                        <c:v>1272</c:v>
                      </c:pt>
                      <c:pt idx="1272">
                        <c:v>1273</c:v>
                      </c:pt>
                      <c:pt idx="1273">
                        <c:v>1274</c:v>
                      </c:pt>
                      <c:pt idx="1274">
                        <c:v>1275</c:v>
                      </c:pt>
                      <c:pt idx="1275">
                        <c:v>1276</c:v>
                      </c:pt>
                      <c:pt idx="1276">
                        <c:v>1277</c:v>
                      </c:pt>
                      <c:pt idx="1277">
                        <c:v>1278</c:v>
                      </c:pt>
                      <c:pt idx="1278">
                        <c:v>1279</c:v>
                      </c:pt>
                      <c:pt idx="1279">
                        <c:v>1280</c:v>
                      </c:pt>
                      <c:pt idx="1280">
                        <c:v>1281</c:v>
                      </c:pt>
                      <c:pt idx="1281">
                        <c:v>1282</c:v>
                      </c:pt>
                      <c:pt idx="1282">
                        <c:v>1283</c:v>
                      </c:pt>
                      <c:pt idx="1283">
                        <c:v>1284</c:v>
                      </c:pt>
                      <c:pt idx="1284">
                        <c:v>1285</c:v>
                      </c:pt>
                      <c:pt idx="1285">
                        <c:v>1286</c:v>
                      </c:pt>
                      <c:pt idx="1286">
                        <c:v>1287</c:v>
                      </c:pt>
                      <c:pt idx="1287">
                        <c:v>1288</c:v>
                      </c:pt>
                      <c:pt idx="1288">
                        <c:v>1289</c:v>
                      </c:pt>
                      <c:pt idx="1289">
                        <c:v>1290</c:v>
                      </c:pt>
                      <c:pt idx="1290">
                        <c:v>1291</c:v>
                      </c:pt>
                      <c:pt idx="1291">
                        <c:v>1292</c:v>
                      </c:pt>
                      <c:pt idx="1292">
                        <c:v>1293</c:v>
                      </c:pt>
                      <c:pt idx="1293">
                        <c:v>1294</c:v>
                      </c:pt>
                      <c:pt idx="1294">
                        <c:v>1295</c:v>
                      </c:pt>
                      <c:pt idx="1295">
                        <c:v>1296</c:v>
                      </c:pt>
                      <c:pt idx="1296">
                        <c:v>1297</c:v>
                      </c:pt>
                      <c:pt idx="1297">
                        <c:v>1298</c:v>
                      </c:pt>
                      <c:pt idx="1298">
                        <c:v>1299</c:v>
                      </c:pt>
                      <c:pt idx="1299">
                        <c:v>1300</c:v>
                      </c:pt>
                      <c:pt idx="1300">
                        <c:v>1301</c:v>
                      </c:pt>
                      <c:pt idx="1301">
                        <c:v>1302</c:v>
                      </c:pt>
                      <c:pt idx="1302">
                        <c:v>1303</c:v>
                      </c:pt>
                      <c:pt idx="1303">
                        <c:v>1304</c:v>
                      </c:pt>
                      <c:pt idx="1304">
                        <c:v>1305</c:v>
                      </c:pt>
                      <c:pt idx="1305">
                        <c:v>1306</c:v>
                      </c:pt>
                      <c:pt idx="1306">
                        <c:v>1307</c:v>
                      </c:pt>
                      <c:pt idx="1307">
                        <c:v>1308</c:v>
                      </c:pt>
                      <c:pt idx="1308">
                        <c:v>1309</c:v>
                      </c:pt>
                      <c:pt idx="1309">
                        <c:v>1310</c:v>
                      </c:pt>
                      <c:pt idx="1310">
                        <c:v>1311</c:v>
                      </c:pt>
                      <c:pt idx="1311">
                        <c:v>1312</c:v>
                      </c:pt>
                      <c:pt idx="1312">
                        <c:v>1313</c:v>
                      </c:pt>
                      <c:pt idx="1313">
                        <c:v>1314</c:v>
                      </c:pt>
                      <c:pt idx="1314">
                        <c:v>1315</c:v>
                      </c:pt>
                      <c:pt idx="1315">
                        <c:v>1316</c:v>
                      </c:pt>
                      <c:pt idx="1316">
                        <c:v>1317</c:v>
                      </c:pt>
                      <c:pt idx="1317">
                        <c:v>1318</c:v>
                      </c:pt>
                      <c:pt idx="1318">
                        <c:v>1319</c:v>
                      </c:pt>
                      <c:pt idx="1319">
                        <c:v>1320</c:v>
                      </c:pt>
                      <c:pt idx="1320">
                        <c:v>1321</c:v>
                      </c:pt>
                      <c:pt idx="1321">
                        <c:v>1322</c:v>
                      </c:pt>
                      <c:pt idx="1322">
                        <c:v>1323</c:v>
                      </c:pt>
                      <c:pt idx="1323">
                        <c:v>1324</c:v>
                      </c:pt>
                      <c:pt idx="1324">
                        <c:v>1325</c:v>
                      </c:pt>
                      <c:pt idx="1325">
                        <c:v>1326</c:v>
                      </c:pt>
                      <c:pt idx="1326">
                        <c:v>1327</c:v>
                      </c:pt>
                      <c:pt idx="1327">
                        <c:v>1328</c:v>
                      </c:pt>
                      <c:pt idx="1328">
                        <c:v>1329</c:v>
                      </c:pt>
                      <c:pt idx="1329">
                        <c:v>1330</c:v>
                      </c:pt>
                      <c:pt idx="1330">
                        <c:v>1331</c:v>
                      </c:pt>
                      <c:pt idx="1331">
                        <c:v>1332</c:v>
                      </c:pt>
                      <c:pt idx="1332">
                        <c:v>1333</c:v>
                      </c:pt>
                      <c:pt idx="1333">
                        <c:v>1334</c:v>
                      </c:pt>
                      <c:pt idx="1334">
                        <c:v>1335</c:v>
                      </c:pt>
                      <c:pt idx="1335">
                        <c:v>1336</c:v>
                      </c:pt>
                      <c:pt idx="1336">
                        <c:v>1337</c:v>
                      </c:pt>
                      <c:pt idx="1337">
                        <c:v>1338</c:v>
                      </c:pt>
                      <c:pt idx="1338">
                        <c:v>1339</c:v>
                      </c:pt>
                      <c:pt idx="1339">
                        <c:v>1340</c:v>
                      </c:pt>
                      <c:pt idx="1340">
                        <c:v>1341</c:v>
                      </c:pt>
                      <c:pt idx="1341">
                        <c:v>1342</c:v>
                      </c:pt>
                      <c:pt idx="1342">
                        <c:v>1343</c:v>
                      </c:pt>
                      <c:pt idx="1343">
                        <c:v>1344</c:v>
                      </c:pt>
                      <c:pt idx="1344">
                        <c:v>1345</c:v>
                      </c:pt>
                      <c:pt idx="1345">
                        <c:v>1346</c:v>
                      </c:pt>
                      <c:pt idx="1346">
                        <c:v>1347</c:v>
                      </c:pt>
                      <c:pt idx="1347">
                        <c:v>1348</c:v>
                      </c:pt>
                      <c:pt idx="1348">
                        <c:v>1349</c:v>
                      </c:pt>
                      <c:pt idx="1349">
                        <c:v>1350</c:v>
                      </c:pt>
                      <c:pt idx="1350">
                        <c:v>1351</c:v>
                      </c:pt>
                      <c:pt idx="1351">
                        <c:v>1352</c:v>
                      </c:pt>
                      <c:pt idx="1352">
                        <c:v>1353</c:v>
                      </c:pt>
                      <c:pt idx="1353">
                        <c:v>1354</c:v>
                      </c:pt>
                      <c:pt idx="1354">
                        <c:v>1355</c:v>
                      </c:pt>
                      <c:pt idx="1355">
                        <c:v>1356</c:v>
                      </c:pt>
                      <c:pt idx="1356">
                        <c:v>1357</c:v>
                      </c:pt>
                      <c:pt idx="1357">
                        <c:v>1358</c:v>
                      </c:pt>
                      <c:pt idx="1358">
                        <c:v>1359</c:v>
                      </c:pt>
                      <c:pt idx="1359">
                        <c:v>1360</c:v>
                      </c:pt>
                      <c:pt idx="1360">
                        <c:v>1361</c:v>
                      </c:pt>
                      <c:pt idx="1361">
                        <c:v>1362</c:v>
                      </c:pt>
                      <c:pt idx="1362">
                        <c:v>1363</c:v>
                      </c:pt>
                      <c:pt idx="1363">
                        <c:v>1364</c:v>
                      </c:pt>
                      <c:pt idx="1364">
                        <c:v>1365</c:v>
                      </c:pt>
                      <c:pt idx="1365">
                        <c:v>1366</c:v>
                      </c:pt>
                      <c:pt idx="1366">
                        <c:v>1367</c:v>
                      </c:pt>
                      <c:pt idx="1367">
                        <c:v>1368</c:v>
                      </c:pt>
                      <c:pt idx="1368">
                        <c:v>1369</c:v>
                      </c:pt>
                      <c:pt idx="1369">
                        <c:v>1370</c:v>
                      </c:pt>
                      <c:pt idx="1370">
                        <c:v>1371</c:v>
                      </c:pt>
                      <c:pt idx="1371">
                        <c:v>1372</c:v>
                      </c:pt>
                      <c:pt idx="1372">
                        <c:v>1373</c:v>
                      </c:pt>
                      <c:pt idx="1373">
                        <c:v>1374</c:v>
                      </c:pt>
                      <c:pt idx="1374">
                        <c:v>1375</c:v>
                      </c:pt>
                      <c:pt idx="1375">
                        <c:v>1376</c:v>
                      </c:pt>
                      <c:pt idx="1376">
                        <c:v>1377</c:v>
                      </c:pt>
                      <c:pt idx="1377">
                        <c:v>1378</c:v>
                      </c:pt>
                      <c:pt idx="1378">
                        <c:v>1379</c:v>
                      </c:pt>
                      <c:pt idx="1379">
                        <c:v>1380</c:v>
                      </c:pt>
                      <c:pt idx="1380">
                        <c:v>1381</c:v>
                      </c:pt>
                      <c:pt idx="1381">
                        <c:v>1382</c:v>
                      </c:pt>
                      <c:pt idx="1382">
                        <c:v>1383</c:v>
                      </c:pt>
                      <c:pt idx="1383">
                        <c:v>1384</c:v>
                      </c:pt>
                      <c:pt idx="1384">
                        <c:v>1385</c:v>
                      </c:pt>
                      <c:pt idx="1385">
                        <c:v>1386</c:v>
                      </c:pt>
                      <c:pt idx="1386">
                        <c:v>1387</c:v>
                      </c:pt>
                      <c:pt idx="1387">
                        <c:v>1388</c:v>
                      </c:pt>
                      <c:pt idx="1388">
                        <c:v>1389</c:v>
                      </c:pt>
                      <c:pt idx="1389">
                        <c:v>1390</c:v>
                      </c:pt>
                      <c:pt idx="1390">
                        <c:v>1391</c:v>
                      </c:pt>
                      <c:pt idx="1391">
                        <c:v>1392</c:v>
                      </c:pt>
                      <c:pt idx="1392">
                        <c:v>1393</c:v>
                      </c:pt>
                      <c:pt idx="1393">
                        <c:v>1394</c:v>
                      </c:pt>
                      <c:pt idx="1394">
                        <c:v>1395</c:v>
                      </c:pt>
                      <c:pt idx="1395">
                        <c:v>1396</c:v>
                      </c:pt>
                      <c:pt idx="1396">
                        <c:v>1397</c:v>
                      </c:pt>
                      <c:pt idx="1397">
                        <c:v>1398</c:v>
                      </c:pt>
                      <c:pt idx="1398">
                        <c:v>1399</c:v>
                      </c:pt>
                      <c:pt idx="1399">
                        <c:v>1400</c:v>
                      </c:pt>
                      <c:pt idx="1400">
                        <c:v>1401</c:v>
                      </c:pt>
                      <c:pt idx="1401">
                        <c:v>1402</c:v>
                      </c:pt>
                      <c:pt idx="1402">
                        <c:v>1403</c:v>
                      </c:pt>
                      <c:pt idx="1403">
                        <c:v>1404</c:v>
                      </c:pt>
                      <c:pt idx="1404">
                        <c:v>1405</c:v>
                      </c:pt>
                      <c:pt idx="1405">
                        <c:v>1406</c:v>
                      </c:pt>
                      <c:pt idx="1406">
                        <c:v>1407</c:v>
                      </c:pt>
                      <c:pt idx="1407">
                        <c:v>1408</c:v>
                      </c:pt>
                      <c:pt idx="1408">
                        <c:v>1409</c:v>
                      </c:pt>
                      <c:pt idx="1409">
                        <c:v>1410</c:v>
                      </c:pt>
                      <c:pt idx="1410">
                        <c:v>1411</c:v>
                      </c:pt>
                      <c:pt idx="1411">
                        <c:v>1412</c:v>
                      </c:pt>
                      <c:pt idx="1412">
                        <c:v>1413</c:v>
                      </c:pt>
                      <c:pt idx="1413">
                        <c:v>1414</c:v>
                      </c:pt>
                      <c:pt idx="1414">
                        <c:v>1415</c:v>
                      </c:pt>
                      <c:pt idx="1415">
                        <c:v>1416</c:v>
                      </c:pt>
                      <c:pt idx="1416">
                        <c:v>1417</c:v>
                      </c:pt>
                      <c:pt idx="1417">
                        <c:v>1418</c:v>
                      </c:pt>
                      <c:pt idx="1418">
                        <c:v>1419</c:v>
                      </c:pt>
                      <c:pt idx="1419">
                        <c:v>1420</c:v>
                      </c:pt>
                      <c:pt idx="1420">
                        <c:v>1421</c:v>
                      </c:pt>
                      <c:pt idx="1421">
                        <c:v>1422</c:v>
                      </c:pt>
                      <c:pt idx="1422">
                        <c:v>1423</c:v>
                      </c:pt>
                      <c:pt idx="1423">
                        <c:v>1424</c:v>
                      </c:pt>
                      <c:pt idx="1424">
                        <c:v>1425</c:v>
                      </c:pt>
                      <c:pt idx="1425">
                        <c:v>1426</c:v>
                      </c:pt>
                      <c:pt idx="1426">
                        <c:v>1427</c:v>
                      </c:pt>
                      <c:pt idx="1427">
                        <c:v>1428</c:v>
                      </c:pt>
                      <c:pt idx="1428">
                        <c:v>1429</c:v>
                      </c:pt>
                      <c:pt idx="1429">
                        <c:v>1430</c:v>
                      </c:pt>
                      <c:pt idx="1430">
                        <c:v>1431</c:v>
                      </c:pt>
                      <c:pt idx="1431">
                        <c:v>1432</c:v>
                      </c:pt>
                      <c:pt idx="1432">
                        <c:v>1433</c:v>
                      </c:pt>
                      <c:pt idx="1433">
                        <c:v>1434</c:v>
                      </c:pt>
                      <c:pt idx="1434">
                        <c:v>1435</c:v>
                      </c:pt>
                      <c:pt idx="1435">
                        <c:v>1436</c:v>
                      </c:pt>
                      <c:pt idx="1436">
                        <c:v>1437</c:v>
                      </c:pt>
                      <c:pt idx="1437">
                        <c:v>1438</c:v>
                      </c:pt>
                      <c:pt idx="1438">
                        <c:v>1439</c:v>
                      </c:pt>
                      <c:pt idx="1439">
                        <c:v>1440</c:v>
                      </c:pt>
                      <c:pt idx="1440">
                        <c:v>1441</c:v>
                      </c:pt>
                      <c:pt idx="1441">
                        <c:v>1442</c:v>
                      </c:pt>
                      <c:pt idx="1442">
                        <c:v>1443</c:v>
                      </c:pt>
                      <c:pt idx="1443">
                        <c:v>1444</c:v>
                      </c:pt>
                      <c:pt idx="1444">
                        <c:v>1445</c:v>
                      </c:pt>
                      <c:pt idx="1445">
                        <c:v>1446</c:v>
                      </c:pt>
                      <c:pt idx="1446">
                        <c:v>1447</c:v>
                      </c:pt>
                      <c:pt idx="1447">
                        <c:v>1448</c:v>
                      </c:pt>
                      <c:pt idx="1448">
                        <c:v>1449</c:v>
                      </c:pt>
                      <c:pt idx="1449">
                        <c:v>1450</c:v>
                      </c:pt>
                      <c:pt idx="1450">
                        <c:v>1451</c:v>
                      </c:pt>
                      <c:pt idx="1451">
                        <c:v>1452</c:v>
                      </c:pt>
                      <c:pt idx="1452">
                        <c:v>1453</c:v>
                      </c:pt>
                      <c:pt idx="1453">
                        <c:v>1454</c:v>
                      </c:pt>
                      <c:pt idx="1454">
                        <c:v>1455</c:v>
                      </c:pt>
                      <c:pt idx="1455">
                        <c:v>1456</c:v>
                      </c:pt>
                      <c:pt idx="1456">
                        <c:v>1457</c:v>
                      </c:pt>
                      <c:pt idx="1457">
                        <c:v>1458</c:v>
                      </c:pt>
                      <c:pt idx="1458">
                        <c:v>1459</c:v>
                      </c:pt>
                      <c:pt idx="1459">
                        <c:v>1460</c:v>
                      </c:pt>
                      <c:pt idx="1460">
                        <c:v>1461</c:v>
                      </c:pt>
                      <c:pt idx="1461">
                        <c:v>1462</c:v>
                      </c:pt>
                      <c:pt idx="1462">
                        <c:v>1463</c:v>
                      </c:pt>
                      <c:pt idx="1463">
                        <c:v>1464</c:v>
                      </c:pt>
                      <c:pt idx="1464">
                        <c:v>1465</c:v>
                      </c:pt>
                      <c:pt idx="1465">
                        <c:v>1466</c:v>
                      </c:pt>
                      <c:pt idx="1466">
                        <c:v>1467</c:v>
                      </c:pt>
                      <c:pt idx="1467">
                        <c:v>1468</c:v>
                      </c:pt>
                      <c:pt idx="1468">
                        <c:v>1469</c:v>
                      </c:pt>
                      <c:pt idx="1469">
                        <c:v>1470</c:v>
                      </c:pt>
                      <c:pt idx="1470">
                        <c:v>1471</c:v>
                      </c:pt>
                      <c:pt idx="1471">
                        <c:v>1472</c:v>
                      </c:pt>
                      <c:pt idx="1472">
                        <c:v>1473</c:v>
                      </c:pt>
                      <c:pt idx="1473">
                        <c:v>1474</c:v>
                      </c:pt>
                      <c:pt idx="1474">
                        <c:v>1475</c:v>
                      </c:pt>
                      <c:pt idx="1475">
                        <c:v>1476</c:v>
                      </c:pt>
                      <c:pt idx="1476">
                        <c:v>1477</c:v>
                      </c:pt>
                      <c:pt idx="1477">
                        <c:v>1478</c:v>
                      </c:pt>
                      <c:pt idx="1478">
                        <c:v>1479</c:v>
                      </c:pt>
                      <c:pt idx="1479">
                        <c:v>1480</c:v>
                      </c:pt>
                      <c:pt idx="1480">
                        <c:v>1481</c:v>
                      </c:pt>
                      <c:pt idx="1481">
                        <c:v>1482</c:v>
                      </c:pt>
                      <c:pt idx="1482">
                        <c:v>1483</c:v>
                      </c:pt>
                      <c:pt idx="1483">
                        <c:v>1484</c:v>
                      </c:pt>
                      <c:pt idx="1484">
                        <c:v>1485</c:v>
                      </c:pt>
                      <c:pt idx="1485">
                        <c:v>1486</c:v>
                      </c:pt>
                      <c:pt idx="1486">
                        <c:v>1487</c:v>
                      </c:pt>
                      <c:pt idx="1487">
                        <c:v>1488</c:v>
                      </c:pt>
                      <c:pt idx="1488">
                        <c:v>1489</c:v>
                      </c:pt>
                      <c:pt idx="1489">
                        <c:v>1490</c:v>
                      </c:pt>
                      <c:pt idx="1490">
                        <c:v>1491</c:v>
                      </c:pt>
                      <c:pt idx="1491">
                        <c:v>1492</c:v>
                      </c:pt>
                      <c:pt idx="1492">
                        <c:v>1493</c:v>
                      </c:pt>
                      <c:pt idx="1493">
                        <c:v>1494</c:v>
                      </c:pt>
                      <c:pt idx="1494">
                        <c:v>1495</c:v>
                      </c:pt>
                      <c:pt idx="1495">
                        <c:v>1496</c:v>
                      </c:pt>
                      <c:pt idx="1496">
                        <c:v>1497</c:v>
                      </c:pt>
                      <c:pt idx="1497">
                        <c:v>1498</c:v>
                      </c:pt>
                      <c:pt idx="1498">
                        <c:v>1499</c:v>
                      </c:pt>
                      <c:pt idx="1499">
                        <c:v>1500</c:v>
                      </c:pt>
                      <c:pt idx="1500">
                        <c:v>1501</c:v>
                      </c:pt>
                      <c:pt idx="1501">
                        <c:v>1502</c:v>
                      </c:pt>
                      <c:pt idx="1502">
                        <c:v>1503</c:v>
                      </c:pt>
                      <c:pt idx="1503">
                        <c:v>1504</c:v>
                      </c:pt>
                      <c:pt idx="1504">
                        <c:v>1505</c:v>
                      </c:pt>
                      <c:pt idx="1505">
                        <c:v>1506</c:v>
                      </c:pt>
                      <c:pt idx="1506">
                        <c:v>1507</c:v>
                      </c:pt>
                      <c:pt idx="1507">
                        <c:v>1508</c:v>
                      </c:pt>
                      <c:pt idx="1508">
                        <c:v>1509</c:v>
                      </c:pt>
                      <c:pt idx="1509">
                        <c:v>1510</c:v>
                      </c:pt>
                      <c:pt idx="1510">
                        <c:v>1511</c:v>
                      </c:pt>
                      <c:pt idx="1511">
                        <c:v>1512</c:v>
                      </c:pt>
                      <c:pt idx="1512">
                        <c:v>1513</c:v>
                      </c:pt>
                      <c:pt idx="1513">
                        <c:v>1514</c:v>
                      </c:pt>
                      <c:pt idx="1514">
                        <c:v>1515</c:v>
                      </c:pt>
                      <c:pt idx="1515">
                        <c:v>1516</c:v>
                      </c:pt>
                      <c:pt idx="1516">
                        <c:v>1517</c:v>
                      </c:pt>
                      <c:pt idx="1517">
                        <c:v>1518</c:v>
                      </c:pt>
                      <c:pt idx="1518">
                        <c:v>1519</c:v>
                      </c:pt>
                      <c:pt idx="1519">
                        <c:v>1520</c:v>
                      </c:pt>
                      <c:pt idx="1520">
                        <c:v>1521</c:v>
                      </c:pt>
                      <c:pt idx="1521">
                        <c:v>1522</c:v>
                      </c:pt>
                      <c:pt idx="1522">
                        <c:v>1523</c:v>
                      </c:pt>
                      <c:pt idx="1523">
                        <c:v>1524</c:v>
                      </c:pt>
                      <c:pt idx="1524">
                        <c:v>1525</c:v>
                      </c:pt>
                      <c:pt idx="1525">
                        <c:v>1526</c:v>
                      </c:pt>
                      <c:pt idx="1526">
                        <c:v>1527</c:v>
                      </c:pt>
                      <c:pt idx="1527">
                        <c:v>1528</c:v>
                      </c:pt>
                      <c:pt idx="1528">
                        <c:v>1529</c:v>
                      </c:pt>
                      <c:pt idx="1529">
                        <c:v>1530</c:v>
                      </c:pt>
                      <c:pt idx="1530">
                        <c:v>1531</c:v>
                      </c:pt>
                      <c:pt idx="1531">
                        <c:v>1532</c:v>
                      </c:pt>
                      <c:pt idx="1532">
                        <c:v>1533</c:v>
                      </c:pt>
                      <c:pt idx="1533">
                        <c:v>1534</c:v>
                      </c:pt>
                      <c:pt idx="1534">
                        <c:v>1535</c:v>
                      </c:pt>
                      <c:pt idx="1535">
                        <c:v>1536</c:v>
                      </c:pt>
                      <c:pt idx="1536">
                        <c:v>1537</c:v>
                      </c:pt>
                      <c:pt idx="1537">
                        <c:v>1538</c:v>
                      </c:pt>
                      <c:pt idx="1538">
                        <c:v>1539</c:v>
                      </c:pt>
                      <c:pt idx="1539">
                        <c:v>1540</c:v>
                      </c:pt>
                      <c:pt idx="1540">
                        <c:v>1541</c:v>
                      </c:pt>
                      <c:pt idx="1541">
                        <c:v>1542</c:v>
                      </c:pt>
                      <c:pt idx="1542">
                        <c:v>1543</c:v>
                      </c:pt>
                      <c:pt idx="1543">
                        <c:v>1544</c:v>
                      </c:pt>
                      <c:pt idx="1544">
                        <c:v>1545</c:v>
                      </c:pt>
                      <c:pt idx="1545">
                        <c:v>1546</c:v>
                      </c:pt>
                      <c:pt idx="1546">
                        <c:v>1547</c:v>
                      </c:pt>
                      <c:pt idx="1547">
                        <c:v>1548</c:v>
                      </c:pt>
                      <c:pt idx="1548">
                        <c:v>1549</c:v>
                      </c:pt>
                      <c:pt idx="1549">
                        <c:v>1550</c:v>
                      </c:pt>
                      <c:pt idx="1550">
                        <c:v>1551</c:v>
                      </c:pt>
                      <c:pt idx="1551">
                        <c:v>1552</c:v>
                      </c:pt>
                      <c:pt idx="1552">
                        <c:v>1553</c:v>
                      </c:pt>
                      <c:pt idx="1553">
                        <c:v>1554</c:v>
                      </c:pt>
                      <c:pt idx="1554">
                        <c:v>1555</c:v>
                      </c:pt>
                      <c:pt idx="1555">
                        <c:v>1556</c:v>
                      </c:pt>
                      <c:pt idx="1556">
                        <c:v>1557</c:v>
                      </c:pt>
                      <c:pt idx="1557">
                        <c:v>1558</c:v>
                      </c:pt>
                      <c:pt idx="1558">
                        <c:v>1559</c:v>
                      </c:pt>
                      <c:pt idx="1559">
                        <c:v>1560</c:v>
                      </c:pt>
                      <c:pt idx="1560">
                        <c:v>1561</c:v>
                      </c:pt>
                      <c:pt idx="1561">
                        <c:v>1562</c:v>
                      </c:pt>
                      <c:pt idx="1562">
                        <c:v>1563</c:v>
                      </c:pt>
                      <c:pt idx="1563">
                        <c:v>1564</c:v>
                      </c:pt>
                      <c:pt idx="1564">
                        <c:v>1565</c:v>
                      </c:pt>
                      <c:pt idx="1565">
                        <c:v>1566</c:v>
                      </c:pt>
                      <c:pt idx="1566">
                        <c:v>1567</c:v>
                      </c:pt>
                      <c:pt idx="1567">
                        <c:v>1568</c:v>
                      </c:pt>
                      <c:pt idx="1568">
                        <c:v>1569</c:v>
                      </c:pt>
                      <c:pt idx="1569">
                        <c:v>1570</c:v>
                      </c:pt>
                      <c:pt idx="1570">
                        <c:v>1571</c:v>
                      </c:pt>
                      <c:pt idx="1571">
                        <c:v>1572</c:v>
                      </c:pt>
                      <c:pt idx="1572">
                        <c:v>1573</c:v>
                      </c:pt>
                      <c:pt idx="1573">
                        <c:v>1574</c:v>
                      </c:pt>
                      <c:pt idx="1574">
                        <c:v>1575</c:v>
                      </c:pt>
                      <c:pt idx="1575">
                        <c:v>1576</c:v>
                      </c:pt>
                      <c:pt idx="1576">
                        <c:v>1577</c:v>
                      </c:pt>
                      <c:pt idx="1577">
                        <c:v>1578</c:v>
                      </c:pt>
                      <c:pt idx="1578">
                        <c:v>1579</c:v>
                      </c:pt>
                      <c:pt idx="1579">
                        <c:v>1580</c:v>
                      </c:pt>
                      <c:pt idx="1580">
                        <c:v>1581</c:v>
                      </c:pt>
                      <c:pt idx="1581">
                        <c:v>1582</c:v>
                      </c:pt>
                      <c:pt idx="1582">
                        <c:v>1583</c:v>
                      </c:pt>
                      <c:pt idx="1583">
                        <c:v>1584</c:v>
                      </c:pt>
                      <c:pt idx="1584">
                        <c:v>1585</c:v>
                      </c:pt>
                      <c:pt idx="1585">
                        <c:v>1586</c:v>
                      </c:pt>
                      <c:pt idx="1586">
                        <c:v>1587</c:v>
                      </c:pt>
                      <c:pt idx="1587">
                        <c:v>1588</c:v>
                      </c:pt>
                      <c:pt idx="1588">
                        <c:v>1589</c:v>
                      </c:pt>
                      <c:pt idx="1589">
                        <c:v>1590</c:v>
                      </c:pt>
                      <c:pt idx="1590">
                        <c:v>1591</c:v>
                      </c:pt>
                      <c:pt idx="1591">
                        <c:v>1592</c:v>
                      </c:pt>
                      <c:pt idx="1592">
                        <c:v>1593</c:v>
                      </c:pt>
                      <c:pt idx="1593">
                        <c:v>1594</c:v>
                      </c:pt>
                      <c:pt idx="1594">
                        <c:v>1595</c:v>
                      </c:pt>
                      <c:pt idx="1595">
                        <c:v>1596</c:v>
                      </c:pt>
                      <c:pt idx="1596">
                        <c:v>1597</c:v>
                      </c:pt>
                      <c:pt idx="1597">
                        <c:v>1598</c:v>
                      </c:pt>
                      <c:pt idx="1598">
                        <c:v>1599</c:v>
                      </c:pt>
                      <c:pt idx="1599">
                        <c:v>1600</c:v>
                      </c:pt>
                      <c:pt idx="1600">
                        <c:v>1601</c:v>
                      </c:pt>
                      <c:pt idx="1601">
                        <c:v>1602</c:v>
                      </c:pt>
                      <c:pt idx="1602">
                        <c:v>1603</c:v>
                      </c:pt>
                      <c:pt idx="1603">
                        <c:v>1604</c:v>
                      </c:pt>
                      <c:pt idx="1604">
                        <c:v>1605</c:v>
                      </c:pt>
                      <c:pt idx="1605">
                        <c:v>1606</c:v>
                      </c:pt>
                      <c:pt idx="1606">
                        <c:v>1607</c:v>
                      </c:pt>
                      <c:pt idx="1607">
                        <c:v>1608</c:v>
                      </c:pt>
                      <c:pt idx="1608">
                        <c:v>1609</c:v>
                      </c:pt>
                      <c:pt idx="1609">
                        <c:v>1610</c:v>
                      </c:pt>
                      <c:pt idx="1610">
                        <c:v>1611</c:v>
                      </c:pt>
                      <c:pt idx="1611">
                        <c:v>1612</c:v>
                      </c:pt>
                      <c:pt idx="1612">
                        <c:v>1613</c:v>
                      </c:pt>
                      <c:pt idx="1613">
                        <c:v>1614</c:v>
                      </c:pt>
                      <c:pt idx="1614">
                        <c:v>1615</c:v>
                      </c:pt>
                      <c:pt idx="1615">
                        <c:v>1616</c:v>
                      </c:pt>
                      <c:pt idx="1616">
                        <c:v>1617</c:v>
                      </c:pt>
                      <c:pt idx="1617">
                        <c:v>1618</c:v>
                      </c:pt>
                      <c:pt idx="1618">
                        <c:v>1619</c:v>
                      </c:pt>
                      <c:pt idx="1619">
                        <c:v>1620</c:v>
                      </c:pt>
                      <c:pt idx="1620">
                        <c:v>1621</c:v>
                      </c:pt>
                      <c:pt idx="1621">
                        <c:v>1622</c:v>
                      </c:pt>
                      <c:pt idx="1622">
                        <c:v>1623</c:v>
                      </c:pt>
                      <c:pt idx="1623">
                        <c:v>1624</c:v>
                      </c:pt>
                      <c:pt idx="1624">
                        <c:v>1625</c:v>
                      </c:pt>
                      <c:pt idx="1625">
                        <c:v>1626</c:v>
                      </c:pt>
                      <c:pt idx="1626">
                        <c:v>1627</c:v>
                      </c:pt>
                      <c:pt idx="1627">
                        <c:v>1628</c:v>
                      </c:pt>
                      <c:pt idx="1628">
                        <c:v>1629</c:v>
                      </c:pt>
                      <c:pt idx="1629">
                        <c:v>1630</c:v>
                      </c:pt>
                      <c:pt idx="1630">
                        <c:v>1631</c:v>
                      </c:pt>
                      <c:pt idx="1631">
                        <c:v>1632</c:v>
                      </c:pt>
                      <c:pt idx="1632">
                        <c:v>1633</c:v>
                      </c:pt>
                      <c:pt idx="1633">
                        <c:v>1634</c:v>
                      </c:pt>
                      <c:pt idx="1634">
                        <c:v>1635</c:v>
                      </c:pt>
                      <c:pt idx="1635">
                        <c:v>1636</c:v>
                      </c:pt>
                      <c:pt idx="1636">
                        <c:v>1637</c:v>
                      </c:pt>
                      <c:pt idx="1637">
                        <c:v>1638</c:v>
                      </c:pt>
                      <c:pt idx="1638">
                        <c:v>1639</c:v>
                      </c:pt>
                      <c:pt idx="1639">
                        <c:v>1640</c:v>
                      </c:pt>
                      <c:pt idx="1640">
                        <c:v>1641</c:v>
                      </c:pt>
                      <c:pt idx="1641">
                        <c:v>1642</c:v>
                      </c:pt>
                      <c:pt idx="1642">
                        <c:v>1643</c:v>
                      </c:pt>
                      <c:pt idx="1643">
                        <c:v>1644</c:v>
                      </c:pt>
                      <c:pt idx="1644">
                        <c:v>1645</c:v>
                      </c:pt>
                      <c:pt idx="1645">
                        <c:v>1646</c:v>
                      </c:pt>
                      <c:pt idx="1646">
                        <c:v>1647</c:v>
                      </c:pt>
                      <c:pt idx="1647">
                        <c:v>1648</c:v>
                      </c:pt>
                      <c:pt idx="1648">
                        <c:v>1649</c:v>
                      </c:pt>
                      <c:pt idx="1649">
                        <c:v>1650</c:v>
                      </c:pt>
                      <c:pt idx="1650">
                        <c:v>1651</c:v>
                      </c:pt>
                      <c:pt idx="1651">
                        <c:v>1652</c:v>
                      </c:pt>
                      <c:pt idx="1652">
                        <c:v>1653</c:v>
                      </c:pt>
                      <c:pt idx="1653">
                        <c:v>1654</c:v>
                      </c:pt>
                      <c:pt idx="1654">
                        <c:v>1655</c:v>
                      </c:pt>
                      <c:pt idx="1655">
                        <c:v>1656</c:v>
                      </c:pt>
                      <c:pt idx="1656">
                        <c:v>1657</c:v>
                      </c:pt>
                      <c:pt idx="1657">
                        <c:v>1658</c:v>
                      </c:pt>
                      <c:pt idx="1658">
                        <c:v>1659</c:v>
                      </c:pt>
                      <c:pt idx="1659">
                        <c:v>1660</c:v>
                      </c:pt>
                      <c:pt idx="1660">
                        <c:v>1661</c:v>
                      </c:pt>
                      <c:pt idx="1661">
                        <c:v>1662</c:v>
                      </c:pt>
                      <c:pt idx="1662">
                        <c:v>1663</c:v>
                      </c:pt>
                      <c:pt idx="1663">
                        <c:v>1664</c:v>
                      </c:pt>
                      <c:pt idx="1664">
                        <c:v>1665</c:v>
                      </c:pt>
                      <c:pt idx="1665">
                        <c:v>1666</c:v>
                      </c:pt>
                      <c:pt idx="1666">
                        <c:v>1667</c:v>
                      </c:pt>
                      <c:pt idx="1667">
                        <c:v>1668</c:v>
                      </c:pt>
                      <c:pt idx="1668">
                        <c:v>1669</c:v>
                      </c:pt>
                      <c:pt idx="1669">
                        <c:v>1670</c:v>
                      </c:pt>
                      <c:pt idx="1670">
                        <c:v>1671</c:v>
                      </c:pt>
                      <c:pt idx="1671">
                        <c:v>1672</c:v>
                      </c:pt>
                      <c:pt idx="1672">
                        <c:v>1673</c:v>
                      </c:pt>
                      <c:pt idx="1673">
                        <c:v>1674</c:v>
                      </c:pt>
                      <c:pt idx="1674">
                        <c:v>1675</c:v>
                      </c:pt>
                      <c:pt idx="1675">
                        <c:v>1676</c:v>
                      </c:pt>
                      <c:pt idx="1676">
                        <c:v>1677</c:v>
                      </c:pt>
                      <c:pt idx="1677">
                        <c:v>1678</c:v>
                      </c:pt>
                      <c:pt idx="1678">
                        <c:v>1679</c:v>
                      </c:pt>
                      <c:pt idx="1679">
                        <c:v>1680</c:v>
                      </c:pt>
                      <c:pt idx="1680">
                        <c:v>1681</c:v>
                      </c:pt>
                      <c:pt idx="1681">
                        <c:v>1682</c:v>
                      </c:pt>
                      <c:pt idx="1682">
                        <c:v>1683</c:v>
                      </c:pt>
                      <c:pt idx="1683">
                        <c:v>1684</c:v>
                      </c:pt>
                      <c:pt idx="1684">
                        <c:v>1685</c:v>
                      </c:pt>
                      <c:pt idx="1685">
                        <c:v>1686</c:v>
                      </c:pt>
                      <c:pt idx="1686">
                        <c:v>1687</c:v>
                      </c:pt>
                      <c:pt idx="1687">
                        <c:v>1688</c:v>
                      </c:pt>
                      <c:pt idx="1688">
                        <c:v>1689</c:v>
                      </c:pt>
                      <c:pt idx="1689">
                        <c:v>1690</c:v>
                      </c:pt>
                      <c:pt idx="1690">
                        <c:v>1691</c:v>
                      </c:pt>
                      <c:pt idx="1691">
                        <c:v>1692</c:v>
                      </c:pt>
                      <c:pt idx="1692">
                        <c:v>1693</c:v>
                      </c:pt>
                      <c:pt idx="1693">
                        <c:v>1694</c:v>
                      </c:pt>
                      <c:pt idx="1694">
                        <c:v>1695</c:v>
                      </c:pt>
                      <c:pt idx="1695">
                        <c:v>1696</c:v>
                      </c:pt>
                      <c:pt idx="1696">
                        <c:v>1697</c:v>
                      </c:pt>
                      <c:pt idx="1697">
                        <c:v>1698</c:v>
                      </c:pt>
                      <c:pt idx="1698">
                        <c:v>1699</c:v>
                      </c:pt>
                      <c:pt idx="1699">
                        <c:v>1700</c:v>
                      </c:pt>
                      <c:pt idx="1700">
                        <c:v>1701</c:v>
                      </c:pt>
                      <c:pt idx="1701">
                        <c:v>1702</c:v>
                      </c:pt>
                      <c:pt idx="1702">
                        <c:v>1703</c:v>
                      </c:pt>
                      <c:pt idx="1703">
                        <c:v>1704</c:v>
                      </c:pt>
                      <c:pt idx="1704">
                        <c:v>1705</c:v>
                      </c:pt>
                      <c:pt idx="1705">
                        <c:v>1706</c:v>
                      </c:pt>
                      <c:pt idx="1706">
                        <c:v>1707</c:v>
                      </c:pt>
                      <c:pt idx="1707">
                        <c:v>1708</c:v>
                      </c:pt>
                      <c:pt idx="1708">
                        <c:v>1709</c:v>
                      </c:pt>
                      <c:pt idx="1709">
                        <c:v>1710</c:v>
                      </c:pt>
                      <c:pt idx="1710">
                        <c:v>1711</c:v>
                      </c:pt>
                      <c:pt idx="1711">
                        <c:v>1712</c:v>
                      </c:pt>
                      <c:pt idx="1712">
                        <c:v>1713</c:v>
                      </c:pt>
                      <c:pt idx="1713">
                        <c:v>1714</c:v>
                      </c:pt>
                      <c:pt idx="1714">
                        <c:v>1715</c:v>
                      </c:pt>
                      <c:pt idx="1715">
                        <c:v>1716</c:v>
                      </c:pt>
                      <c:pt idx="1716">
                        <c:v>1717</c:v>
                      </c:pt>
                      <c:pt idx="1717">
                        <c:v>1718</c:v>
                      </c:pt>
                      <c:pt idx="1718">
                        <c:v>1719</c:v>
                      </c:pt>
                      <c:pt idx="1719">
                        <c:v>1720</c:v>
                      </c:pt>
                      <c:pt idx="1720">
                        <c:v>1721</c:v>
                      </c:pt>
                      <c:pt idx="1721">
                        <c:v>1722</c:v>
                      </c:pt>
                      <c:pt idx="1722">
                        <c:v>1723</c:v>
                      </c:pt>
                      <c:pt idx="1723">
                        <c:v>1724</c:v>
                      </c:pt>
                      <c:pt idx="1724">
                        <c:v>1725</c:v>
                      </c:pt>
                      <c:pt idx="1725">
                        <c:v>1726</c:v>
                      </c:pt>
                      <c:pt idx="1726">
                        <c:v>1727</c:v>
                      </c:pt>
                      <c:pt idx="1727">
                        <c:v>1728</c:v>
                      </c:pt>
                      <c:pt idx="1728">
                        <c:v>1729</c:v>
                      </c:pt>
                      <c:pt idx="1729">
                        <c:v>1730</c:v>
                      </c:pt>
                      <c:pt idx="1730">
                        <c:v>1731</c:v>
                      </c:pt>
                      <c:pt idx="1731">
                        <c:v>1732</c:v>
                      </c:pt>
                      <c:pt idx="1732">
                        <c:v>1733</c:v>
                      </c:pt>
                      <c:pt idx="1733">
                        <c:v>1734</c:v>
                      </c:pt>
                      <c:pt idx="1734">
                        <c:v>1735</c:v>
                      </c:pt>
                      <c:pt idx="1735">
                        <c:v>1736</c:v>
                      </c:pt>
                      <c:pt idx="1736">
                        <c:v>1737</c:v>
                      </c:pt>
                      <c:pt idx="1737">
                        <c:v>1738</c:v>
                      </c:pt>
                      <c:pt idx="1738">
                        <c:v>1739</c:v>
                      </c:pt>
                      <c:pt idx="1739">
                        <c:v>1740</c:v>
                      </c:pt>
                      <c:pt idx="1740">
                        <c:v>1741</c:v>
                      </c:pt>
                      <c:pt idx="1741">
                        <c:v>1742</c:v>
                      </c:pt>
                      <c:pt idx="1742">
                        <c:v>1743</c:v>
                      </c:pt>
                      <c:pt idx="1743">
                        <c:v>1744</c:v>
                      </c:pt>
                      <c:pt idx="1744">
                        <c:v>1745</c:v>
                      </c:pt>
                      <c:pt idx="1745">
                        <c:v>1746</c:v>
                      </c:pt>
                      <c:pt idx="1746">
                        <c:v>1747</c:v>
                      </c:pt>
                      <c:pt idx="1747">
                        <c:v>1748</c:v>
                      </c:pt>
                      <c:pt idx="1748">
                        <c:v>1749</c:v>
                      </c:pt>
                      <c:pt idx="1749">
                        <c:v>1750</c:v>
                      </c:pt>
                      <c:pt idx="1750">
                        <c:v>1751</c:v>
                      </c:pt>
                      <c:pt idx="1751">
                        <c:v>1752</c:v>
                      </c:pt>
                      <c:pt idx="1752">
                        <c:v>1753</c:v>
                      </c:pt>
                      <c:pt idx="1753">
                        <c:v>1754</c:v>
                      </c:pt>
                      <c:pt idx="1754">
                        <c:v>1755</c:v>
                      </c:pt>
                      <c:pt idx="1755">
                        <c:v>1756</c:v>
                      </c:pt>
                      <c:pt idx="1756">
                        <c:v>1757</c:v>
                      </c:pt>
                      <c:pt idx="1757">
                        <c:v>1758</c:v>
                      </c:pt>
                      <c:pt idx="1758">
                        <c:v>1759</c:v>
                      </c:pt>
                      <c:pt idx="1759">
                        <c:v>1760</c:v>
                      </c:pt>
                      <c:pt idx="1760">
                        <c:v>1761</c:v>
                      </c:pt>
                      <c:pt idx="1761">
                        <c:v>1762</c:v>
                      </c:pt>
                      <c:pt idx="1762">
                        <c:v>1763</c:v>
                      </c:pt>
                      <c:pt idx="1763">
                        <c:v>1764</c:v>
                      </c:pt>
                      <c:pt idx="1764">
                        <c:v>1765</c:v>
                      </c:pt>
                      <c:pt idx="1765">
                        <c:v>1766</c:v>
                      </c:pt>
                      <c:pt idx="1766">
                        <c:v>1767</c:v>
                      </c:pt>
                      <c:pt idx="1767">
                        <c:v>1768</c:v>
                      </c:pt>
                      <c:pt idx="1768">
                        <c:v>1769</c:v>
                      </c:pt>
                      <c:pt idx="1769">
                        <c:v>1770</c:v>
                      </c:pt>
                      <c:pt idx="1770">
                        <c:v>1771</c:v>
                      </c:pt>
                      <c:pt idx="1771">
                        <c:v>1772</c:v>
                      </c:pt>
                      <c:pt idx="1772">
                        <c:v>1773</c:v>
                      </c:pt>
                      <c:pt idx="1773">
                        <c:v>1774</c:v>
                      </c:pt>
                      <c:pt idx="1774">
                        <c:v>1775</c:v>
                      </c:pt>
                      <c:pt idx="1775">
                        <c:v>1776</c:v>
                      </c:pt>
                      <c:pt idx="1776">
                        <c:v>1777</c:v>
                      </c:pt>
                      <c:pt idx="1777">
                        <c:v>1778</c:v>
                      </c:pt>
                      <c:pt idx="1778">
                        <c:v>1779</c:v>
                      </c:pt>
                      <c:pt idx="1779">
                        <c:v>1780</c:v>
                      </c:pt>
                      <c:pt idx="1780">
                        <c:v>1781</c:v>
                      </c:pt>
                      <c:pt idx="1781">
                        <c:v>1782</c:v>
                      </c:pt>
                      <c:pt idx="1782">
                        <c:v>1783</c:v>
                      </c:pt>
                      <c:pt idx="1783">
                        <c:v>1784</c:v>
                      </c:pt>
                      <c:pt idx="1784">
                        <c:v>1785</c:v>
                      </c:pt>
                      <c:pt idx="1785">
                        <c:v>1786</c:v>
                      </c:pt>
                      <c:pt idx="1786">
                        <c:v>1787</c:v>
                      </c:pt>
                      <c:pt idx="1787">
                        <c:v>1788</c:v>
                      </c:pt>
                      <c:pt idx="1788">
                        <c:v>1789</c:v>
                      </c:pt>
                      <c:pt idx="1789">
                        <c:v>1790</c:v>
                      </c:pt>
                      <c:pt idx="1790">
                        <c:v>1791</c:v>
                      </c:pt>
                      <c:pt idx="1791">
                        <c:v>1792</c:v>
                      </c:pt>
                      <c:pt idx="1792">
                        <c:v>1793</c:v>
                      </c:pt>
                      <c:pt idx="1793">
                        <c:v>1794</c:v>
                      </c:pt>
                      <c:pt idx="1794">
                        <c:v>1795</c:v>
                      </c:pt>
                      <c:pt idx="1795">
                        <c:v>1796</c:v>
                      </c:pt>
                      <c:pt idx="1796">
                        <c:v>1797</c:v>
                      </c:pt>
                      <c:pt idx="1797">
                        <c:v>1798</c:v>
                      </c:pt>
                      <c:pt idx="1798">
                        <c:v>1799</c:v>
                      </c:pt>
                      <c:pt idx="1799">
                        <c:v>1800</c:v>
                      </c:pt>
                      <c:pt idx="1800">
                        <c:v>1801</c:v>
                      </c:pt>
                      <c:pt idx="1801">
                        <c:v>1802</c:v>
                      </c:pt>
                      <c:pt idx="1802">
                        <c:v>1803</c:v>
                      </c:pt>
                      <c:pt idx="1803">
                        <c:v>1804</c:v>
                      </c:pt>
                      <c:pt idx="1804">
                        <c:v>1805</c:v>
                      </c:pt>
                      <c:pt idx="1805">
                        <c:v>1806</c:v>
                      </c:pt>
                      <c:pt idx="1806">
                        <c:v>1807</c:v>
                      </c:pt>
                      <c:pt idx="1807">
                        <c:v>1808</c:v>
                      </c:pt>
                      <c:pt idx="1808">
                        <c:v>1809</c:v>
                      </c:pt>
                      <c:pt idx="1809">
                        <c:v>1810</c:v>
                      </c:pt>
                      <c:pt idx="1810">
                        <c:v>1811</c:v>
                      </c:pt>
                      <c:pt idx="1811">
                        <c:v>1812</c:v>
                      </c:pt>
                      <c:pt idx="1812">
                        <c:v>1813</c:v>
                      </c:pt>
                      <c:pt idx="1813">
                        <c:v>1814</c:v>
                      </c:pt>
                      <c:pt idx="1814">
                        <c:v>1815</c:v>
                      </c:pt>
                      <c:pt idx="1815">
                        <c:v>1816</c:v>
                      </c:pt>
                      <c:pt idx="1816">
                        <c:v>1817</c:v>
                      </c:pt>
                      <c:pt idx="1817">
                        <c:v>1818</c:v>
                      </c:pt>
                      <c:pt idx="1818">
                        <c:v>1819</c:v>
                      </c:pt>
                      <c:pt idx="1819">
                        <c:v>1820</c:v>
                      </c:pt>
                      <c:pt idx="1820">
                        <c:v>1821</c:v>
                      </c:pt>
                      <c:pt idx="1821">
                        <c:v>1822</c:v>
                      </c:pt>
                      <c:pt idx="1822">
                        <c:v>1823</c:v>
                      </c:pt>
                      <c:pt idx="1823">
                        <c:v>1824</c:v>
                      </c:pt>
                      <c:pt idx="1824">
                        <c:v>1825</c:v>
                      </c:pt>
                      <c:pt idx="1825">
                        <c:v>1826</c:v>
                      </c:pt>
                      <c:pt idx="1826">
                        <c:v>1827</c:v>
                      </c:pt>
                      <c:pt idx="1827">
                        <c:v>1828</c:v>
                      </c:pt>
                      <c:pt idx="1828">
                        <c:v>1829</c:v>
                      </c:pt>
                      <c:pt idx="1829">
                        <c:v>1830</c:v>
                      </c:pt>
                      <c:pt idx="1830">
                        <c:v>1831</c:v>
                      </c:pt>
                      <c:pt idx="1831">
                        <c:v>1832</c:v>
                      </c:pt>
                      <c:pt idx="1832">
                        <c:v>1833</c:v>
                      </c:pt>
                      <c:pt idx="1833">
                        <c:v>1834</c:v>
                      </c:pt>
                      <c:pt idx="1834">
                        <c:v>1835</c:v>
                      </c:pt>
                      <c:pt idx="1835">
                        <c:v>1836</c:v>
                      </c:pt>
                      <c:pt idx="1836">
                        <c:v>1837</c:v>
                      </c:pt>
                      <c:pt idx="1837">
                        <c:v>1838</c:v>
                      </c:pt>
                      <c:pt idx="1838">
                        <c:v>1839</c:v>
                      </c:pt>
                      <c:pt idx="1839">
                        <c:v>1840</c:v>
                      </c:pt>
                      <c:pt idx="1840">
                        <c:v>1841</c:v>
                      </c:pt>
                      <c:pt idx="1841">
                        <c:v>1842</c:v>
                      </c:pt>
                      <c:pt idx="1842">
                        <c:v>1843</c:v>
                      </c:pt>
                      <c:pt idx="1843">
                        <c:v>1844</c:v>
                      </c:pt>
                      <c:pt idx="1844">
                        <c:v>1845</c:v>
                      </c:pt>
                      <c:pt idx="1845">
                        <c:v>1846</c:v>
                      </c:pt>
                      <c:pt idx="1846">
                        <c:v>1847</c:v>
                      </c:pt>
                      <c:pt idx="1847">
                        <c:v>1848</c:v>
                      </c:pt>
                      <c:pt idx="1848">
                        <c:v>1849</c:v>
                      </c:pt>
                      <c:pt idx="1849">
                        <c:v>1850</c:v>
                      </c:pt>
                      <c:pt idx="1850">
                        <c:v>1851</c:v>
                      </c:pt>
                      <c:pt idx="1851">
                        <c:v>1852</c:v>
                      </c:pt>
                      <c:pt idx="1852">
                        <c:v>1853</c:v>
                      </c:pt>
                      <c:pt idx="1853">
                        <c:v>1854</c:v>
                      </c:pt>
                      <c:pt idx="1854">
                        <c:v>1855</c:v>
                      </c:pt>
                      <c:pt idx="1855">
                        <c:v>1856</c:v>
                      </c:pt>
                      <c:pt idx="1856">
                        <c:v>1857</c:v>
                      </c:pt>
                      <c:pt idx="1857">
                        <c:v>1858</c:v>
                      </c:pt>
                      <c:pt idx="1858">
                        <c:v>1859</c:v>
                      </c:pt>
                      <c:pt idx="1859">
                        <c:v>1860</c:v>
                      </c:pt>
                      <c:pt idx="1860">
                        <c:v>1861</c:v>
                      </c:pt>
                      <c:pt idx="1861">
                        <c:v>1862</c:v>
                      </c:pt>
                      <c:pt idx="1862">
                        <c:v>1863</c:v>
                      </c:pt>
                      <c:pt idx="1863">
                        <c:v>1864</c:v>
                      </c:pt>
                      <c:pt idx="1864">
                        <c:v>1865</c:v>
                      </c:pt>
                      <c:pt idx="1865">
                        <c:v>1866</c:v>
                      </c:pt>
                      <c:pt idx="1866">
                        <c:v>1867</c:v>
                      </c:pt>
                      <c:pt idx="1867">
                        <c:v>1868</c:v>
                      </c:pt>
                      <c:pt idx="1868">
                        <c:v>1869</c:v>
                      </c:pt>
                      <c:pt idx="1869">
                        <c:v>1870</c:v>
                      </c:pt>
                      <c:pt idx="1870">
                        <c:v>1871</c:v>
                      </c:pt>
                      <c:pt idx="1871">
                        <c:v>1872</c:v>
                      </c:pt>
                      <c:pt idx="1872">
                        <c:v>1873</c:v>
                      </c:pt>
                      <c:pt idx="1873">
                        <c:v>1874</c:v>
                      </c:pt>
                      <c:pt idx="1874">
                        <c:v>1875</c:v>
                      </c:pt>
                      <c:pt idx="1875">
                        <c:v>1876</c:v>
                      </c:pt>
                      <c:pt idx="1876">
                        <c:v>1877</c:v>
                      </c:pt>
                      <c:pt idx="1877">
                        <c:v>1878</c:v>
                      </c:pt>
                      <c:pt idx="1878">
                        <c:v>1879</c:v>
                      </c:pt>
                      <c:pt idx="1879">
                        <c:v>1880</c:v>
                      </c:pt>
                      <c:pt idx="1880">
                        <c:v>1881</c:v>
                      </c:pt>
                      <c:pt idx="1881">
                        <c:v>1882</c:v>
                      </c:pt>
                      <c:pt idx="1882">
                        <c:v>1883</c:v>
                      </c:pt>
                      <c:pt idx="1883">
                        <c:v>1884</c:v>
                      </c:pt>
                      <c:pt idx="1884">
                        <c:v>1885</c:v>
                      </c:pt>
                      <c:pt idx="1885">
                        <c:v>1886</c:v>
                      </c:pt>
                      <c:pt idx="1886">
                        <c:v>1887</c:v>
                      </c:pt>
                      <c:pt idx="1887">
                        <c:v>1888</c:v>
                      </c:pt>
                      <c:pt idx="1888">
                        <c:v>1889</c:v>
                      </c:pt>
                      <c:pt idx="1889">
                        <c:v>1890</c:v>
                      </c:pt>
                      <c:pt idx="1890">
                        <c:v>1891</c:v>
                      </c:pt>
                      <c:pt idx="1891">
                        <c:v>1892</c:v>
                      </c:pt>
                      <c:pt idx="1892">
                        <c:v>1893</c:v>
                      </c:pt>
                      <c:pt idx="1893">
                        <c:v>1894</c:v>
                      </c:pt>
                      <c:pt idx="1894">
                        <c:v>1895</c:v>
                      </c:pt>
                      <c:pt idx="1895">
                        <c:v>1896</c:v>
                      </c:pt>
                      <c:pt idx="1896">
                        <c:v>1897</c:v>
                      </c:pt>
                      <c:pt idx="1897">
                        <c:v>1898</c:v>
                      </c:pt>
                      <c:pt idx="1898">
                        <c:v>1899</c:v>
                      </c:pt>
                      <c:pt idx="1899">
                        <c:v>1900</c:v>
                      </c:pt>
                      <c:pt idx="1900">
                        <c:v>1901</c:v>
                      </c:pt>
                      <c:pt idx="1901">
                        <c:v>1902</c:v>
                      </c:pt>
                      <c:pt idx="1902">
                        <c:v>1903</c:v>
                      </c:pt>
                      <c:pt idx="1903">
                        <c:v>1904</c:v>
                      </c:pt>
                      <c:pt idx="1904">
                        <c:v>1905</c:v>
                      </c:pt>
                      <c:pt idx="1905">
                        <c:v>1906</c:v>
                      </c:pt>
                      <c:pt idx="1906">
                        <c:v>1907</c:v>
                      </c:pt>
                      <c:pt idx="1907">
                        <c:v>1908</c:v>
                      </c:pt>
                      <c:pt idx="1908">
                        <c:v>1909</c:v>
                      </c:pt>
                      <c:pt idx="1909">
                        <c:v>1910</c:v>
                      </c:pt>
                      <c:pt idx="1910">
                        <c:v>1911</c:v>
                      </c:pt>
                      <c:pt idx="1911">
                        <c:v>1912</c:v>
                      </c:pt>
                      <c:pt idx="1912">
                        <c:v>1913</c:v>
                      </c:pt>
                      <c:pt idx="1913">
                        <c:v>1914</c:v>
                      </c:pt>
                      <c:pt idx="1914">
                        <c:v>1915</c:v>
                      </c:pt>
                      <c:pt idx="1915">
                        <c:v>1916</c:v>
                      </c:pt>
                      <c:pt idx="1916">
                        <c:v>1917</c:v>
                      </c:pt>
                      <c:pt idx="1917">
                        <c:v>1918</c:v>
                      </c:pt>
                      <c:pt idx="1918">
                        <c:v>1919</c:v>
                      </c:pt>
                      <c:pt idx="1919">
                        <c:v>1920</c:v>
                      </c:pt>
                      <c:pt idx="1920">
                        <c:v>1921</c:v>
                      </c:pt>
                      <c:pt idx="1921">
                        <c:v>1922</c:v>
                      </c:pt>
                      <c:pt idx="1922">
                        <c:v>1923</c:v>
                      </c:pt>
                      <c:pt idx="1923">
                        <c:v>1924</c:v>
                      </c:pt>
                      <c:pt idx="1924">
                        <c:v>1925</c:v>
                      </c:pt>
                      <c:pt idx="1925">
                        <c:v>1926</c:v>
                      </c:pt>
                      <c:pt idx="1926">
                        <c:v>1927</c:v>
                      </c:pt>
                      <c:pt idx="1927">
                        <c:v>1928</c:v>
                      </c:pt>
                      <c:pt idx="1928">
                        <c:v>1929</c:v>
                      </c:pt>
                      <c:pt idx="1929">
                        <c:v>1930</c:v>
                      </c:pt>
                      <c:pt idx="1930">
                        <c:v>1931</c:v>
                      </c:pt>
                      <c:pt idx="1931">
                        <c:v>1932</c:v>
                      </c:pt>
                      <c:pt idx="1932">
                        <c:v>1933</c:v>
                      </c:pt>
                      <c:pt idx="1933">
                        <c:v>1934</c:v>
                      </c:pt>
                      <c:pt idx="1934">
                        <c:v>1935</c:v>
                      </c:pt>
                      <c:pt idx="1935">
                        <c:v>1936</c:v>
                      </c:pt>
                      <c:pt idx="1936">
                        <c:v>1937</c:v>
                      </c:pt>
                      <c:pt idx="1937">
                        <c:v>1938</c:v>
                      </c:pt>
                      <c:pt idx="1938">
                        <c:v>1939</c:v>
                      </c:pt>
                      <c:pt idx="1939">
                        <c:v>1940</c:v>
                      </c:pt>
                      <c:pt idx="1940">
                        <c:v>1941</c:v>
                      </c:pt>
                      <c:pt idx="1941">
                        <c:v>1942</c:v>
                      </c:pt>
                      <c:pt idx="1942">
                        <c:v>1943</c:v>
                      </c:pt>
                      <c:pt idx="1943">
                        <c:v>1944</c:v>
                      </c:pt>
                      <c:pt idx="1944">
                        <c:v>1945</c:v>
                      </c:pt>
                      <c:pt idx="1945">
                        <c:v>1946</c:v>
                      </c:pt>
                      <c:pt idx="1946">
                        <c:v>1947</c:v>
                      </c:pt>
                      <c:pt idx="1947">
                        <c:v>1948</c:v>
                      </c:pt>
                      <c:pt idx="1948">
                        <c:v>1949</c:v>
                      </c:pt>
                      <c:pt idx="1949">
                        <c:v>1950</c:v>
                      </c:pt>
                      <c:pt idx="1950">
                        <c:v>1951</c:v>
                      </c:pt>
                      <c:pt idx="1951">
                        <c:v>1952</c:v>
                      </c:pt>
                      <c:pt idx="1952">
                        <c:v>1953</c:v>
                      </c:pt>
                      <c:pt idx="1953">
                        <c:v>1954</c:v>
                      </c:pt>
                      <c:pt idx="1954">
                        <c:v>1955</c:v>
                      </c:pt>
                      <c:pt idx="1955">
                        <c:v>1956</c:v>
                      </c:pt>
                      <c:pt idx="1956">
                        <c:v>1957</c:v>
                      </c:pt>
                      <c:pt idx="1957">
                        <c:v>1958</c:v>
                      </c:pt>
                      <c:pt idx="1958">
                        <c:v>1959</c:v>
                      </c:pt>
                      <c:pt idx="1959">
                        <c:v>1960</c:v>
                      </c:pt>
                      <c:pt idx="1960">
                        <c:v>1961</c:v>
                      </c:pt>
                      <c:pt idx="1961">
                        <c:v>1962</c:v>
                      </c:pt>
                      <c:pt idx="1962">
                        <c:v>1963</c:v>
                      </c:pt>
                      <c:pt idx="1963">
                        <c:v>1964</c:v>
                      </c:pt>
                      <c:pt idx="1964">
                        <c:v>1965</c:v>
                      </c:pt>
                      <c:pt idx="1965">
                        <c:v>1966</c:v>
                      </c:pt>
                      <c:pt idx="1966">
                        <c:v>1967</c:v>
                      </c:pt>
                      <c:pt idx="1967">
                        <c:v>1968</c:v>
                      </c:pt>
                      <c:pt idx="1968">
                        <c:v>1969</c:v>
                      </c:pt>
                      <c:pt idx="1969">
                        <c:v>1970</c:v>
                      </c:pt>
                      <c:pt idx="1970">
                        <c:v>1971</c:v>
                      </c:pt>
                      <c:pt idx="1971">
                        <c:v>1972</c:v>
                      </c:pt>
                      <c:pt idx="1972">
                        <c:v>1973</c:v>
                      </c:pt>
                      <c:pt idx="1973">
                        <c:v>1974</c:v>
                      </c:pt>
                      <c:pt idx="1974">
                        <c:v>1975</c:v>
                      </c:pt>
                      <c:pt idx="1975">
                        <c:v>1976</c:v>
                      </c:pt>
                      <c:pt idx="1976">
                        <c:v>1977</c:v>
                      </c:pt>
                      <c:pt idx="1977">
                        <c:v>1978</c:v>
                      </c:pt>
                      <c:pt idx="1978">
                        <c:v>1979</c:v>
                      </c:pt>
                      <c:pt idx="1979">
                        <c:v>1980</c:v>
                      </c:pt>
                      <c:pt idx="1980">
                        <c:v>1981</c:v>
                      </c:pt>
                      <c:pt idx="1981">
                        <c:v>1982</c:v>
                      </c:pt>
                      <c:pt idx="1982">
                        <c:v>1983</c:v>
                      </c:pt>
                      <c:pt idx="1983">
                        <c:v>1984</c:v>
                      </c:pt>
                      <c:pt idx="1984">
                        <c:v>1985</c:v>
                      </c:pt>
                      <c:pt idx="1985">
                        <c:v>1986</c:v>
                      </c:pt>
                      <c:pt idx="1986">
                        <c:v>1987</c:v>
                      </c:pt>
                      <c:pt idx="1987">
                        <c:v>1988</c:v>
                      </c:pt>
                      <c:pt idx="1988">
                        <c:v>1989</c:v>
                      </c:pt>
                      <c:pt idx="1989">
                        <c:v>1990</c:v>
                      </c:pt>
                      <c:pt idx="1990">
                        <c:v>1991</c:v>
                      </c:pt>
                      <c:pt idx="1991">
                        <c:v>1992</c:v>
                      </c:pt>
                      <c:pt idx="1992">
                        <c:v>1993</c:v>
                      </c:pt>
                      <c:pt idx="1993">
                        <c:v>1994</c:v>
                      </c:pt>
                      <c:pt idx="1994">
                        <c:v>1995</c:v>
                      </c:pt>
                      <c:pt idx="1995">
                        <c:v>1996</c:v>
                      </c:pt>
                      <c:pt idx="1996">
                        <c:v>1997</c:v>
                      </c:pt>
                      <c:pt idx="1997">
                        <c:v>1998</c:v>
                      </c:pt>
                      <c:pt idx="1998">
                        <c:v>1999</c:v>
                      </c:pt>
                      <c:pt idx="1999">
                        <c:v>2000</c:v>
                      </c:pt>
                      <c:pt idx="2000">
                        <c:v>2001</c:v>
                      </c:pt>
                      <c:pt idx="2001">
                        <c:v>2002</c:v>
                      </c:pt>
                      <c:pt idx="2002">
                        <c:v>2003</c:v>
                      </c:pt>
                      <c:pt idx="2003">
                        <c:v>2004</c:v>
                      </c:pt>
                      <c:pt idx="2004">
                        <c:v>2005</c:v>
                      </c:pt>
                      <c:pt idx="2005">
                        <c:v>2006</c:v>
                      </c:pt>
                      <c:pt idx="2006">
                        <c:v>2007</c:v>
                      </c:pt>
                      <c:pt idx="2007">
                        <c:v>2008</c:v>
                      </c:pt>
                      <c:pt idx="2008">
                        <c:v>2009</c:v>
                      </c:pt>
                      <c:pt idx="2009">
                        <c:v>2010</c:v>
                      </c:pt>
                      <c:pt idx="2010">
                        <c:v>2011</c:v>
                      </c:pt>
                      <c:pt idx="2011">
                        <c:v>2012</c:v>
                      </c:pt>
                      <c:pt idx="2012">
                        <c:v>2013</c:v>
                      </c:pt>
                      <c:pt idx="2013">
                        <c:v>2014</c:v>
                      </c:pt>
                      <c:pt idx="2014">
                        <c:v>2015</c:v>
                      </c:pt>
                      <c:pt idx="2015">
                        <c:v>2016</c:v>
                      </c:pt>
                      <c:pt idx="2016">
                        <c:v>2017</c:v>
                      </c:pt>
                      <c:pt idx="2017">
                        <c:v>2018</c:v>
                      </c:pt>
                      <c:pt idx="2018">
                        <c:v>2019</c:v>
                      </c:pt>
                      <c:pt idx="2019">
                        <c:v>2020</c:v>
                      </c:pt>
                      <c:pt idx="2020">
                        <c:v>2021</c:v>
                      </c:pt>
                      <c:pt idx="2021">
                        <c:v>2022</c:v>
                      </c:pt>
                      <c:pt idx="2022">
                        <c:v>2023</c:v>
                      </c:pt>
                      <c:pt idx="2023">
                        <c:v>2024</c:v>
                      </c:pt>
                      <c:pt idx="2024">
                        <c:v>2025</c:v>
                      </c:pt>
                      <c:pt idx="2025">
                        <c:v>2026</c:v>
                      </c:pt>
                      <c:pt idx="2026">
                        <c:v>2027</c:v>
                      </c:pt>
                      <c:pt idx="2027">
                        <c:v>2028</c:v>
                      </c:pt>
                      <c:pt idx="2028">
                        <c:v>2029</c:v>
                      </c:pt>
                      <c:pt idx="2029">
                        <c:v>2030</c:v>
                      </c:pt>
                      <c:pt idx="2030">
                        <c:v>2031</c:v>
                      </c:pt>
                      <c:pt idx="2031">
                        <c:v>2032</c:v>
                      </c:pt>
                      <c:pt idx="2032">
                        <c:v>2033</c:v>
                      </c:pt>
                      <c:pt idx="2033">
                        <c:v>2034</c:v>
                      </c:pt>
                      <c:pt idx="2034">
                        <c:v>2035</c:v>
                      </c:pt>
                      <c:pt idx="2035">
                        <c:v>2036</c:v>
                      </c:pt>
                      <c:pt idx="2036">
                        <c:v>2037</c:v>
                      </c:pt>
                      <c:pt idx="2037">
                        <c:v>2038</c:v>
                      </c:pt>
                      <c:pt idx="2038">
                        <c:v>2039</c:v>
                      </c:pt>
                      <c:pt idx="2039">
                        <c:v>2040</c:v>
                      </c:pt>
                      <c:pt idx="2040">
                        <c:v>2041</c:v>
                      </c:pt>
                      <c:pt idx="2041">
                        <c:v>2042</c:v>
                      </c:pt>
                      <c:pt idx="2042">
                        <c:v>2043</c:v>
                      </c:pt>
                      <c:pt idx="2043">
                        <c:v>2044</c:v>
                      </c:pt>
                      <c:pt idx="2044">
                        <c:v>2045</c:v>
                      </c:pt>
                      <c:pt idx="2045">
                        <c:v>2046</c:v>
                      </c:pt>
                      <c:pt idx="2046">
                        <c:v>2047</c:v>
                      </c:pt>
                      <c:pt idx="2047">
                        <c:v>2048</c:v>
                      </c:pt>
                      <c:pt idx="2048">
                        <c:v>2049</c:v>
                      </c:pt>
                      <c:pt idx="2049">
                        <c:v>2050</c:v>
                      </c:pt>
                      <c:pt idx="2050">
                        <c:v>2051</c:v>
                      </c:pt>
                      <c:pt idx="2051">
                        <c:v>2052</c:v>
                      </c:pt>
                      <c:pt idx="2052">
                        <c:v>2053</c:v>
                      </c:pt>
                      <c:pt idx="2053">
                        <c:v>2054</c:v>
                      </c:pt>
                      <c:pt idx="2054">
                        <c:v>2055</c:v>
                      </c:pt>
                      <c:pt idx="2055">
                        <c:v>2056</c:v>
                      </c:pt>
                      <c:pt idx="2056">
                        <c:v>2057</c:v>
                      </c:pt>
                      <c:pt idx="2057">
                        <c:v>2058</c:v>
                      </c:pt>
                      <c:pt idx="2058">
                        <c:v>2059</c:v>
                      </c:pt>
                      <c:pt idx="2059">
                        <c:v>2060</c:v>
                      </c:pt>
                      <c:pt idx="2060">
                        <c:v>2061</c:v>
                      </c:pt>
                      <c:pt idx="2061">
                        <c:v>2062</c:v>
                      </c:pt>
                      <c:pt idx="2062">
                        <c:v>2063</c:v>
                      </c:pt>
                      <c:pt idx="2063">
                        <c:v>2064</c:v>
                      </c:pt>
                      <c:pt idx="2064">
                        <c:v>2065</c:v>
                      </c:pt>
                      <c:pt idx="2065">
                        <c:v>2066</c:v>
                      </c:pt>
                      <c:pt idx="2066">
                        <c:v>2067</c:v>
                      </c:pt>
                      <c:pt idx="2067">
                        <c:v>2068</c:v>
                      </c:pt>
                      <c:pt idx="2068">
                        <c:v>2069</c:v>
                      </c:pt>
                      <c:pt idx="2069">
                        <c:v>2070</c:v>
                      </c:pt>
                      <c:pt idx="2070">
                        <c:v>2071</c:v>
                      </c:pt>
                      <c:pt idx="2071">
                        <c:v>2072</c:v>
                      </c:pt>
                      <c:pt idx="2072">
                        <c:v>2073</c:v>
                      </c:pt>
                      <c:pt idx="2073">
                        <c:v>2074</c:v>
                      </c:pt>
                      <c:pt idx="2074">
                        <c:v>2075</c:v>
                      </c:pt>
                      <c:pt idx="2075">
                        <c:v>2076</c:v>
                      </c:pt>
                      <c:pt idx="2076">
                        <c:v>2077</c:v>
                      </c:pt>
                      <c:pt idx="2077">
                        <c:v>2078</c:v>
                      </c:pt>
                      <c:pt idx="2078">
                        <c:v>2079</c:v>
                      </c:pt>
                      <c:pt idx="2079">
                        <c:v>2080</c:v>
                      </c:pt>
                      <c:pt idx="2080">
                        <c:v>2081</c:v>
                      </c:pt>
                      <c:pt idx="2081">
                        <c:v>2082</c:v>
                      </c:pt>
                      <c:pt idx="2082">
                        <c:v>2083</c:v>
                      </c:pt>
                      <c:pt idx="2083">
                        <c:v>2084</c:v>
                      </c:pt>
                      <c:pt idx="2084">
                        <c:v>2085</c:v>
                      </c:pt>
                      <c:pt idx="2085">
                        <c:v>2086</c:v>
                      </c:pt>
                      <c:pt idx="2086">
                        <c:v>2087</c:v>
                      </c:pt>
                      <c:pt idx="2087">
                        <c:v>2088</c:v>
                      </c:pt>
                      <c:pt idx="2088">
                        <c:v>2089</c:v>
                      </c:pt>
                      <c:pt idx="2089">
                        <c:v>2090</c:v>
                      </c:pt>
                      <c:pt idx="2090">
                        <c:v>2091</c:v>
                      </c:pt>
                      <c:pt idx="2091">
                        <c:v>2092</c:v>
                      </c:pt>
                      <c:pt idx="2092">
                        <c:v>2093</c:v>
                      </c:pt>
                      <c:pt idx="2093">
                        <c:v>2094</c:v>
                      </c:pt>
                      <c:pt idx="2094">
                        <c:v>2095</c:v>
                      </c:pt>
                      <c:pt idx="2095">
                        <c:v>2096</c:v>
                      </c:pt>
                      <c:pt idx="2096">
                        <c:v>2097</c:v>
                      </c:pt>
                      <c:pt idx="2097">
                        <c:v>2098</c:v>
                      </c:pt>
                      <c:pt idx="2098">
                        <c:v>2099</c:v>
                      </c:pt>
                      <c:pt idx="2099">
                        <c:v>2100</c:v>
                      </c:pt>
                      <c:pt idx="2100">
                        <c:v>2101</c:v>
                      </c:pt>
                      <c:pt idx="2101">
                        <c:v>2102</c:v>
                      </c:pt>
                      <c:pt idx="2102">
                        <c:v>2103</c:v>
                      </c:pt>
                      <c:pt idx="2103">
                        <c:v>2104</c:v>
                      </c:pt>
                      <c:pt idx="2104">
                        <c:v>2105</c:v>
                      </c:pt>
                      <c:pt idx="2105">
                        <c:v>2106</c:v>
                      </c:pt>
                      <c:pt idx="2106">
                        <c:v>2107</c:v>
                      </c:pt>
                      <c:pt idx="2107">
                        <c:v>2108</c:v>
                      </c:pt>
                      <c:pt idx="2108">
                        <c:v>2109</c:v>
                      </c:pt>
                      <c:pt idx="2109">
                        <c:v>2110</c:v>
                      </c:pt>
                      <c:pt idx="2110">
                        <c:v>2111</c:v>
                      </c:pt>
                      <c:pt idx="2111">
                        <c:v>2112</c:v>
                      </c:pt>
                      <c:pt idx="2112">
                        <c:v>2113</c:v>
                      </c:pt>
                      <c:pt idx="2113">
                        <c:v>2114</c:v>
                      </c:pt>
                      <c:pt idx="2114">
                        <c:v>2115</c:v>
                      </c:pt>
                      <c:pt idx="2115">
                        <c:v>2116</c:v>
                      </c:pt>
                      <c:pt idx="2116">
                        <c:v>2117</c:v>
                      </c:pt>
                      <c:pt idx="2117">
                        <c:v>2118</c:v>
                      </c:pt>
                      <c:pt idx="2118">
                        <c:v>2119</c:v>
                      </c:pt>
                      <c:pt idx="2119">
                        <c:v>2120</c:v>
                      </c:pt>
                      <c:pt idx="2120">
                        <c:v>2121</c:v>
                      </c:pt>
                      <c:pt idx="2121">
                        <c:v>2122</c:v>
                      </c:pt>
                      <c:pt idx="2122">
                        <c:v>2123</c:v>
                      </c:pt>
                      <c:pt idx="2123">
                        <c:v>2124</c:v>
                      </c:pt>
                      <c:pt idx="2124">
                        <c:v>2125</c:v>
                      </c:pt>
                      <c:pt idx="2125">
                        <c:v>2126</c:v>
                      </c:pt>
                      <c:pt idx="2126">
                        <c:v>2127</c:v>
                      </c:pt>
                      <c:pt idx="2127">
                        <c:v>2128</c:v>
                      </c:pt>
                      <c:pt idx="2128">
                        <c:v>2129</c:v>
                      </c:pt>
                      <c:pt idx="2129">
                        <c:v>2130</c:v>
                      </c:pt>
                      <c:pt idx="2130">
                        <c:v>2131</c:v>
                      </c:pt>
                      <c:pt idx="2131">
                        <c:v>2132</c:v>
                      </c:pt>
                      <c:pt idx="2132">
                        <c:v>2133</c:v>
                      </c:pt>
                      <c:pt idx="2133">
                        <c:v>2134</c:v>
                      </c:pt>
                      <c:pt idx="2134">
                        <c:v>2135</c:v>
                      </c:pt>
                      <c:pt idx="2135">
                        <c:v>2136</c:v>
                      </c:pt>
                      <c:pt idx="2136">
                        <c:v>2137</c:v>
                      </c:pt>
                      <c:pt idx="2137">
                        <c:v>2138</c:v>
                      </c:pt>
                      <c:pt idx="2138">
                        <c:v>2139</c:v>
                      </c:pt>
                      <c:pt idx="2139">
                        <c:v>2140</c:v>
                      </c:pt>
                      <c:pt idx="2140">
                        <c:v>2141</c:v>
                      </c:pt>
                      <c:pt idx="2141">
                        <c:v>2142</c:v>
                      </c:pt>
                      <c:pt idx="2142">
                        <c:v>2143</c:v>
                      </c:pt>
                      <c:pt idx="2143">
                        <c:v>2144</c:v>
                      </c:pt>
                      <c:pt idx="2144">
                        <c:v>2145</c:v>
                      </c:pt>
                      <c:pt idx="2145">
                        <c:v>2146</c:v>
                      </c:pt>
                      <c:pt idx="2146">
                        <c:v>2147</c:v>
                      </c:pt>
                      <c:pt idx="2147">
                        <c:v>2148</c:v>
                      </c:pt>
                      <c:pt idx="2148">
                        <c:v>2149</c:v>
                      </c:pt>
                      <c:pt idx="2149">
                        <c:v>2150</c:v>
                      </c:pt>
                      <c:pt idx="2150">
                        <c:v>2151</c:v>
                      </c:pt>
                      <c:pt idx="2151">
                        <c:v>2152</c:v>
                      </c:pt>
                      <c:pt idx="2152">
                        <c:v>2153</c:v>
                      </c:pt>
                      <c:pt idx="2153">
                        <c:v>2154</c:v>
                      </c:pt>
                      <c:pt idx="2154">
                        <c:v>2155</c:v>
                      </c:pt>
                      <c:pt idx="2155">
                        <c:v>2156</c:v>
                      </c:pt>
                      <c:pt idx="2156">
                        <c:v>2157</c:v>
                      </c:pt>
                      <c:pt idx="2157">
                        <c:v>2158</c:v>
                      </c:pt>
                      <c:pt idx="2158">
                        <c:v>2159</c:v>
                      </c:pt>
                      <c:pt idx="2159">
                        <c:v>2160</c:v>
                      </c:pt>
                      <c:pt idx="2160">
                        <c:v>2161</c:v>
                      </c:pt>
                      <c:pt idx="2161">
                        <c:v>2162</c:v>
                      </c:pt>
                      <c:pt idx="2162">
                        <c:v>2163</c:v>
                      </c:pt>
                      <c:pt idx="2163">
                        <c:v>2164</c:v>
                      </c:pt>
                      <c:pt idx="2164">
                        <c:v>2165</c:v>
                      </c:pt>
                      <c:pt idx="2165">
                        <c:v>2166</c:v>
                      </c:pt>
                      <c:pt idx="2166">
                        <c:v>2167</c:v>
                      </c:pt>
                      <c:pt idx="2167">
                        <c:v>2168</c:v>
                      </c:pt>
                      <c:pt idx="2168">
                        <c:v>2169</c:v>
                      </c:pt>
                      <c:pt idx="2169">
                        <c:v>2170</c:v>
                      </c:pt>
                      <c:pt idx="2170">
                        <c:v>2171</c:v>
                      </c:pt>
                      <c:pt idx="2171">
                        <c:v>2172</c:v>
                      </c:pt>
                      <c:pt idx="2172">
                        <c:v>2173</c:v>
                      </c:pt>
                      <c:pt idx="2173">
                        <c:v>2174</c:v>
                      </c:pt>
                      <c:pt idx="2174">
                        <c:v>2175</c:v>
                      </c:pt>
                      <c:pt idx="2175">
                        <c:v>2176</c:v>
                      </c:pt>
                      <c:pt idx="2176">
                        <c:v>2177</c:v>
                      </c:pt>
                      <c:pt idx="2177">
                        <c:v>2178</c:v>
                      </c:pt>
                      <c:pt idx="2178">
                        <c:v>2179</c:v>
                      </c:pt>
                      <c:pt idx="2179">
                        <c:v>2180</c:v>
                      </c:pt>
                      <c:pt idx="2180">
                        <c:v>2181</c:v>
                      </c:pt>
                      <c:pt idx="2181">
                        <c:v>2182</c:v>
                      </c:pt>
                      <c:pt idx="2182">
                        <c:v>2183</c:v>
                      </c:pt>
                      <c:pt idx="2183">
                        <c:v>2184</c:v>
                      </c:pt>
                      <c:pt idx="2184">
                        <c:v>2185</c:v>
                      </c:pt>
                      <c:pt idx="2185">
                        <c:v>2186</c:v>
                      </c:pt>
                      <c:pt idx="2186">
                        <c:v>2187</c:v>
                      </c:pt>
                      <c:pt idx="2187">
                        <c:v>2188</c:v>
                      </c:pt>
                      <c:pt idx="2188">
                        <c:v>2189</c:v>
                      </c:pt>
                      <c:pt idx="2189">
                        <c:v>2190</c:v>
                      </c:pt>
                      <c:pt idx="2190">
                        <c:v>2191</c:v>
                      </c:pt>
                      <c:pt idx="2191">
                        <c:v>2192</c:v>
                      </c:pt>
                      <c:pt idx="2192">
                        <c:v>2193</c:v>
                      </c:pt>
                      <c:pt idx="2193">
                        <c:v>2194</c:v>
                      </c:pt>
                      <c:pt idx="2194">
                        <c:v>2195</c:v>
                      </c:pt>
                      <c:pt idx="2195">
                        <c:v>2196</c:v>
                      </c:pt>
                      <c:pt idx="2196">
                        <c:v>2197</c:v>
                      </c:pt>
                      <c:pt idx="2197">
                        <c:v>2198</c:v>
                      </c:pt>
                      <c:pt idx="2198">
                        <c:v>2199</c:v>
                      </c:pt>
                      <c:pt idx="2199">
                        <c:v>2200</c:v>
                      </c:pt>
                      <c:pt idx="2200">
                        <c:v>2201</c:v>
                      </c:pt>
                      <c:pt idx="2201">
                        <c:v>2202</c:v>
                      </c:pt>
                      <c:pt idx="2202">
                        <c:v>2203</c:v>
                      </c:pt>
                      <c:pt idx="2203">
                        <c:v>2204</c:v>
                      </c:pt>
                      <c:pt idx="2204">
                        <c:v>2205</c:v>
                      </c:pt>
                      <c:pt idx="2205">
                        <c:v>2206</c:v>
                      </c:pt>
                      <c:pt idx="2206">
                        <c:v>2207</c:v>
                      </c:pt>
                      <c:pt idx="2207">
                        <c:v>2208</c:v>
                      </c:pt>
                      <c:pt idx="2208">
                        <c:v>2209</c:v>
                      </c:pt>
                      <c:pt idx="2209">
                        <c:v>2210</c:v>
                      </c:pt>
                      <c:pt idx="2210">
                        <c:v>2211</c:v>
                      </c:pt>
                      <c:pt idx="2211">
                        <c:v>2212</c:v>
                      </c:pt>
                      <c:pt idx="2212">
                        <c:v>2213</c:v>
                      </c:pt>
                      <c:pt idx="2213">
                        <c:v>2214</c:v>
                      </c:pt>
                      <c:pt idx="2214">
                        <c:v>2215</c:v>
                      </c:pt>
                      <c:pt idx="2215">
                        <c:v>2216</c:v>
                      </c:pt>
                      <c:pt idx="2216">
                        <c:v>2217</c:v>
                      </c:pt>
                      <c:pt idx="2217">
                        <c:v>2218</c:v>
                      </c:pt>
                      <c:pt idx="2218">
                        <c:v>2219</c:v>
                      </c:pt>
                      <c:pt idx="2219">
                        <c:v>2220</c:v>
                      </c:pt>
                      <c:pt idx="2220">
                        <c:v>2221</c:v>
                      </c:pt>
                      <c:pt idx="2221">
                        <c:v>2222</c:v>
                      </c:pt>
                      <c:pt idx="2222">
                        <c:v>2223</c:v>
                      </c:pt>
                      <c:pt idx="2223">
                        <c:v>2224</c:v>
                      </c:pt>
                      <c:pt idx="2224">
                        <c:v>2225</c:v>
                      </c:pt>
                      <c:pt idx="2225">
                        <c:v>2226</c:v>
                      </c:pt>
                      <c:pt idx="2226">
                        <c:v>2227</c:v>
                      </c:pt>
                      <c:pt idx="2227">
                        <c:v>2228</c:v>
                      </c:pt>
                      <c:pt idx="2228">
                        <c:v>2229</c:v>
                      </c:pt>
                      <c:pt idx="2229">
                        <c:v>2230</c:v>
                      </c:pt>
                      <c:pt idx="2230">
                        <c:v>2231</c:v>
                      </c:pt>
                      <c:pt idx="2231">
                        <c:v>2232</c:v>
                      </c:pt>
                      <c:pt idx="2232">
                        <c:v>2233</c:v>
                      </c:pt>
                      <c:pt idx="2233">
                        <c:v>2234</c:v>
                      </c:pt>
                      <c:pt idx="2234">
                        <c:v>2235</c:v>
                      </c:pt>
                      <c:pt idx="2235">
                        <c:v>2236</c:v>
                      </c:pt>
                      <c:pt idx="2236">
                        <c:v>2237</c:v>
                      </c:pt>
                      <c:pt idx="2237">
                        <c:v>2238</c:v>
                      </c:pt>
                      <c:pt idx="2238">
                        <c:v>2239</c:v>
                      </c:pt>
                      <c:pt idx="2239">
                        <c:v>2240</c:v>
                      </c:pt>
                      <c:pt idx="2240">
                        <c:v>2241</c:v>
                      </c:pt>
                      <c:pt idx="2241">
                        <c:v>2242</c:v>
                      </c:pt>
                      <c:pt idx="2242">
                        <c:v>2243</c:v>
                      </c:pt>
                      <c:pt idx="2243">
                        <c:v>2244</c:v>
                      </c:pt>
                      <c:pt idx="2244">
                        <c:v>2245</c:v>
                      </c:pt>
                      <c:pt idx="2245">
                        <c:v>2246</c:v>
                      </c:pt>
                      <c:pt idx="2246">
                        <c:v>2247</c:v>
                      </c:pt>
                      <c:pt idx="2247">
                        <c:v>2248</c:v>
                      </c:pt>
                      <c:pt idx="2248">
                        <c:v>2249</c:v>
                      </c:pt>
                      <c:pt idx="2249">
                        <c:v>2250</c:v>
                      </c:pt>
                      <c:pt idx="2250">
                        <c:v>2251</c:v>
                      </c:pt>
                      <c:pt idx="2251">
                        <c:v>2252</c:v>
                      </c:pt>
                      <c:pt idx="2252">
                        <c:v>2253</c:v>
                      </c:pt>
                      <c:pt idx="2253">
                        <c:v>2254</c:v>
                      </c:pt>
                      <c:pt idx="2254">
                        <c:v>2255</c:v>
                      </c:pt>
                      <c:pt idx="2255">
                        <c:v>2256</c:v>
                      </c:pt>
                      <c:pt idx="2256">
                        <c:v>2257</c:v>
                      </c:pt>
                      <c:pt idx="2257">
                        <c:v>2258</c:v>
                      </c:pt>
                      <c:pt idx="2258">
                        <c:v>2259</c:v>
                      </c:pt>
                      <c:pt idx="2259">
                        <c:v>2260</c:v>
                      </c:pt>
                      <c:pt idx="2260">
                        <c:v>2261</c:v>
                      </c:pt>
                      <c:pt idx="2261">
                        <c:v>2262</c:v>
                      </c:pt>
                      <c:pt idx="2262">
                        <c:v>2263</c:v>
                      </c:pt>
                      <c:pt idx="2263">
                        <c:v>2264</c:v>
                      </c:pt>
                      <c:pt idx="2264">
                        <c:v>2265</c:v>
                      </c:pt>
                      <c:pt idx="2265">
                        <c:v>2266</c:v>
                      </c:pt>
                      <c:pt idx="2266">
                        <c:v>2267</c:v>
                      </c:pt>
                      <c:pt idx="2267">
                        <c:v>2268</c:v>
                      </c:pt>
                      <c:pt idx="2268">
                        <c:v>2269</c:v>
                      </c:pt>
                      <c:pt idx="2269">
                        <c:v>2270</c:v>
                      </c:pt>
                      <c:pt idx="2270">
                        <c:v>2271</c:v>
                      </c:pt>
                      <c:pt idx="2271">
                        <c:v>2272</c:v>
                      </c:pt>
                      <c:pt idx="2272">
                        <c:v>2273</c:v>
                      </c:pt>
                      <c:pt idx="2273">
                        <c:v>2274</c:v>
                      </c:pt>
                      <c:pt idx="2274">
                        <c:v>2275</c:v>
                      </c:pt>
                      <c:pt idx="2275">
                        <c:v>2276</c:v>
                      </c:pt>
                      <c:pt idx="2276">
                        <c:v>2277</c:v>
                      </c:pt>
                      <c:pt idx="2277">
                        <c:v>2278</c:v>
                      </c:pt>
                      <c:pt idx="2278">
                        <c:v>2279</c:v>
                      </c:pt>
                      <c:pt idx="2279">
                        <c:v>2280</c:v>
                      </c:pt>
                      <c:pt idx="2280">
                        <c:v>2281</c:v>
                      </c:pt>
                      <c:pt idx="2281">
                        <c:v>2282</c:v>
                      </c:pt>
                      <c:pt idx="2282">
                        <c:v>2283</c:v>
                      </c:pt>
                      <c:pt idx="2283">
                        <c:v>2284</c:v>
                      </c:pt>
                      <c:pt idx="2284">
                        <c:v>2285</c:v>
                      </c:pt>
                      <c:pt idx="2285">
                        <c:v>2286</c:v>
                      </c:pt>
                      <c:pt idx="2286">
                        <c:v>2287</c:v>
                      </c:pt>
                      <c:pt idx="2287">
                        <c:v>2288</c:v>
                      </c:pt>
                      <c:pt idx="2288">
                        <c:v>2289</c:v>
                      </c:pt>
                      <c:pt idx="2289">
                        <c:v>2290</c:v>
                      </c:pt>
                      <c:pt idx="2290">
                        <c:v>2291</c:v>
                      </c:pt>
                      <c:pt idx="2291">
                        <c:v>2292</c:v>
                      </c:pt>
                      <c:pt idx="2292">
                        <c:v>2293</c:v>
                      </c:pt>
                      <c:pt idx="2293">
                        <c:v>2294</c:v>
                      </c:pt>
                      <c:pt idx="2294">
                        <c:v>2295</c:v>
                      </c:pt>
                      <c:pt idx="2295">
                        <c:v>2296</c:v>
                      </c:pt>
                      <c:pt idx="2296">
                        <c:v>2297</c:v>
                      </c:pt>
                      <c:pt idx="2297">
                        <c:v>2298</c:v>
                      </c:pt>
                      <c:pt idx="2298">
                        <c:v>2299</c:v>
                      </c:pt>
                      <c:pt idx="2299">
                        <c:v>2300</c:v>
                      </c:pt>
                      <c:pt idx="2300">
                        <c:v>2301</c:v>
                      </c:pt>
                      <c:pt idx="2301">
                        <c:v>2302</c:v>
                      </c:pt>
                      <c:pt idx="2302">
                        <c:v>2303</c:v>
                      </c:pt>
                      <c:pt idx="2303">
                        <c:v>2304</c:v>
                      </c:pt>
                      <c:pt idx="2304">
                        <c:v>2305</c:v>
                      </c:pt>
                      <c:pt idx="2305">
                        <c:v>2306</c:v>
                      </c:pt>
                      <c:pt idx="2306">
                        <c:v>2307</c:v>
                      </c:pt>
                      <c:pt idx="2307">
                        <c:v>2308</c:v>
                      </c:pt>
                      <c:pt idx="2308">
                        <c:v>2309</c:v>
                      </c:pt>
                      <c:pt idx="2309">
                        <c:v>2310</c:v>
                      </c:pt>
                      <c:pt idx="2310">
                        <c:v>2311</c:v>
                      </c:pt>
                      <c:pt idx="2311">
                        <c:v>2312</c:v>
                      </c:pt>
                      <c:pt idx="2312">
                        <c:v>2313</c:v>
                      </c:pt>
                      <c:pt idx="2313">
                        <c:v>2314</c:v>
                      </c:pt>
                      <c:pt idx="2314">
                        <c:v>2315</c:v>
                      </c:pt>
                      <c:pt idx="2315">
                        <c:v>2316</c:v>
                      </c:pt>
                      <c:pt idx="2316">
                        <c:v>2317</c:v>
                      </c:pt>
                      <c:pt idx="2317">
                        <c:v>2318</c:v>
                      </c:pt>
                      <c:pt idx="2318">
                        <c:v>2319</c:v>
                      </c:pt>
                      <c:pt idx="2319">
                        <c:v>2320</c:v>
                      </c:pt>
                      <c:pt idx="2320">
                        <c:v>2321</c:v>
                      </c:pt>
                      <c:pt idx="2321">
                        <c:v>2322</c:v>
                      </c:pt>
                      <c:pt idx="2322">
                        <c:v>2323</c:v>
                      </c:pt>
                      <c:pt idx="2323">
                        <c:v>2324</c:v>
                      </c:pt>
                      <c:pt idx="2324">
                        <c:v>2325</c:v>
                      </c:pt>
                      <c:pt idx="2325">
                        <c:v>2326</c:v>
                      </c:pt>
                      <c:pt idx="2326">
                        <c:v>2327</c:v>
                      </c:pt>
                      <c:pt idx="2327">
                        <c:v>2328</c:v>
                      </c:pt>
                      <c:pt idx="2328">
                        <c:v>2329</c:v>
                      </c:pt>
                      <c:pt idx="2329">
                        <c:v>2330</c:v>
                      </c:pt>
                      <c:pt idx="2330">
                        <c:v>2331</c:v>
                      </c:pt>
                      <c:pt idx="2331">
                        <c:v>2332</c:v>
                      </c:pt>
                      <c:pt idx="2332">
                        <c:v>2333</c:v>
                      </c:pt>
                      <c:pt idx="2333">
                        <c:v>2334</c:v>
                      </c:pt>
                      <c:pt idx="2334">
                        <c:v>2335</c:v>
                      </c:pt>
                      <c:pt idx="2335">
                        <c:v>2336</c:v>
                      </c:pt>
                      <c:pt idx="2336">
                        <c:v>2337</c:v>
                      </c:pt>
                      <c:pt idx="2337">
                        <c:v>2338</c:v>
                      </c:pt>
                      <c:pt idx="2338">
                        <c:v>2339</c:v>
                      </c:pt>
                      <c:pt idx="2339">
                        <c:v>2340</c:v>
                      </c:pt>
                      <c:pt idx="2340">
                        <c:v>2341</c:v>
                      </c:pt>
                      <c:pt idx="2341">
                        <c:v>2342</c:v>
                      </c:pt>
                      <c:pt idx="2342">
                        <c:v>2343</c:v>
                      </c:pt>
                      <c:pt idx="2343">
                        <c:v>2344</c:v>
                      </c:pt>
                      <c:pt idx="2344">
                        <c:v>2345</c:v>
                      </c:pt>
                      <c:pt idx="2345">
                        <c:v>2346</c:v>
                      </c:pt>
                      <c:pt idx="2346">
                        <c:v>2347</c:v>
                      </c:pt>
                      <c:pt idx="2347">
                        <c:v>2348</c:v>
                      </c:pt>
                      <c:pt idx="2348">
                        <c:v>2349</c:v>
                      </c:pt>
                      <c:pt idx="2349">
                        <c:v>2350</c:v>
                      </c:pt>
                      <c:pt idx="2350">
                        <c:v>2351</c:v>
                      </c:pt>
                      <c:pt idx="2351">
                        <c:v>2352</c:v>
                      </c:pt>
                      <c:pt idx="2352">
                        <c:v>2353</c:v>
                      </c:pt>
                      <c:pt idx="2353">
                        <c:v>2354</c:v>
                      </c:pt>
                      <c:pt idx="2354">
                        <c:v>2355</c:v>
                      </c:pt>
                      <c:pt idx="2355">
                        <c:v>2356</c:v>
                      </c:pt>
                      <c:pt idx="2356">
                        <c:v>2357</c:v>
                      </c:pt>
                      <c:pt idx="2357">
                        <c:v>2358</c:v>
                      </c:pt>
                      <c:pt idx="2358">
                        <c:v>2359</c:v>
                      </c:pt>
                      <c:pt idx="2359">
                        <c:v>2360</c:v>
                      </c:pt>
                      <c:pt idx="2360">
                        <c:v>2361</c:v>
                      </c:pt>
                      <c:pt idx="2361">
                        <c:v>2362</c:v>
                      </c:pt>
                      <c:pt idx="2362">
                        <c:v>2363</c:v>
                      </c:pt>
                      <c:pt idx="2363">
                        <c:v>2364</c:v>
                      </c:pt>
                      <c:pt idx="2364">
                        <c:v>2365</c:v>
                      </c:pt>
                      <c:pt idx="2365">
                        <c:v>2366</c:v>
                      </c:pt>
                      <c:pt idx="2366">
                        <c:v>2367</c:v>
                      </c:pt>
                      <c:pt idx="2367">
                        <c:v>2368</c:v>
                      </c:pt>
                      <c:pt idx="2368">
                        <c:v>2369</c:v>
                      </c:pt>
                      <c:pt idx="2369">
                        <c:v>2370</c:v>
                      </c:pt>
                      <c:pt idx="2370">
                        <c:v>2371</c:v>
                      </c:pt>
                      <c:pt idx="2371">
                        <c:v>2372</c:v>
                      </c:pt>
                      <c:pt idx="2372">
                        <c:v>2373</c:v>
                      </c:pt>
                      <c:pt idx="2373">
                        <c:v>2374</c:v>
                      </c:pt>
                      <c:pt idx="2374">
                        <c:v>2375</c:v>
                      </c:pt>
                      <c:pt idx="2375">
                        <c:v>2376</c:v>
                      </c:pt>
                      <c:pt idx="2376">
                        <c:v>2377</c:v>
                      </c:pt>
                      <c:pt idx="2377">
                        <c:v>2378</c:v>
                      </c:pt>
                      <c:pt idx="2378">
                        <c:v>2379</c:v>
                      </c:pt>
                      <c:pt idx="2379">
                        <c:v>2380</c:v>
                      </c:pt>
                      <c:pt idx="2380">
                        <c:v>2381</c:v>
                      </c:pt>
                      <c:pt idx="2381">
                        <c:v>2382</c:v>
                      </c:pt>
                      <c:pt idx="2382">
                        <c:v>2383</c:v>
                      </c:pt>
                      <c:pt idx="2383">
                        <c:v>2384</c:v>
                      </c:pt>
                      <c:pt idx="2384">
                        <c:v>2385</c:v>
                      </c:pt>
                      <c:pt idx="2385">
                        <c:v>2386</c:v>
                      </c:pt>
                      <c:pt idx="2386">
                        <c:v>2387</c:v>
                      </c:pt>
                      <c:pt idx="2387">
                        <c:v>2388</c:v>
                      </c:pt>
                      <c:pt idx="2388">
                        <c:v>2389</c:v>
                      </c:pt>
                      <c:pt idx="2389">
                        <c:v>2390</c:v>
                      </c:pt>
                      <c:pt idx="2390">
                        <c:v>2391</c:v>
                      </c:pt>
                      <c:pt idx="2391">
                        <c:v>2392</c:v>
                      </c:pt>
                      <c:pt idx="2392">
                        <c:v>2393</c:v>
                      </c:pt>
                      <c:pt idx="2393">
                        <c:v>2394</c:v>
                      </c:pt>
                      <c:pt idx="2394">
                        <c:v>2395</c:v>
                      </c:pt>
                      <c:pt idx="2395">
                        <c:v>2396</c:v>
                      </c:pt>
                      <c:pt idx="2396">
                        <c:v>2397</c:v>
                      </c:pt>
                      <c:pt idx="2397">
                        <c:v>2398</c:v>
                      </c:pt>
                      <c:pt idx="2398">
                        <c:v>2399</c:v>
                      </c:pt>
                      <c:pt idx="2399">
                        <c:v>2400</c:v>
                      </c:pt>
                      <c:pt idx="2400">
                        <c:v>2401</c:v>
                      </c:pt>
                      <c:pt idx="2401">
                        <c:v>2402</c:v>
                      </c:pt>
                      <c:pt idx="2402">
                        <c:v>2403</c:v>
                      </c:pt>
                      <c:pt idx="2403">
                        <c:v>2404</c:v>
                      </c:pt>
                      <c:pt idx="2404">
                        <c:v>2405</c:v>
                      </c:pt>
                      <c:pt idx="2405">
                        <c:v>2406</c:v>
                      </c:pt>
                      <c:pt idx="2406">
                        <c:v>2407</c:v>
                      </c:pt>
                      <c:pt idx="2407">
                        <c:v>2408</c:v>
                      </c:pt>
                      <c:pt idx="2408">
                        <c:v>2409</c:v>
                      </c:pt>
                      <c:pt idx="2409">
                        <c:v>2410</c:v>
                      </c:pt>
                      <c:pt idx="2410">
                        <c:v>2411</c:v>
                      </c:pt>
                      <c:pt idx="2411">
                        <c:v>2412</c:v>
                      </c:pt>
                      <c:pt idx="2412">
                        <c:v>2413</c:v>
                      </c:pt>
                      <c:pt idx="2413">
                        <c:v>2414</c:v>
                      </c:pt>
                      <c:pt idx="2414">
                        <c:v>2415</c:v>
                      </c:pt>
                      <c:pt idx="2415">
                        <c:v>2416</c:v>
                      </c:pt>
                      <c:pt idx="2416">
                        <c:v>2417</c:v>
                      </c:pt>
                      <c:pt idx="2417">
                        <c:v>2418</c:v>
                      </c:pt>
                      <c:pt idx="2418">
                        <c:v>2419</c:v>
                      </c:pt>
                      <c:pt idx="2419">
                        <c:v>2420</c:v>
                      </c:pt>
                      <c:pt idx="2420">
                        <c:v>2421</c:v>
                      </c:pt>
                      <c:pt idx="2421">
                        <c:v>2422</c:v>
                      </c:pt>
                      <c:pt idx="2422">
                        <c:v>2423</c:v>
                      </c:pt>
                      <c:pt idx="2423">
                        <c:v>2424</c:v>
                      </c:pt>
                      <c:pt idx="2424">
                        <c:v>2425</c:v>
                      </c:pt>
                      <c:pt idx="2425">
                        <c:v>2426</c:v>
                      </c:pt>
                      <c:pt idx="2426">
                        <c:v>2427</c:v>
                      </c:pt>
                      <c:pt idx="2427">
                        <c:v>2428</c:v>
                      </c:pt>
                      <c:pt idx="2428">
                        <c:v>2429</c:v>
                      </c:pt>
                      <c:pt idx="2429">
                        <c:v>2430</c:v>
                      </c:pt>
                      <c:pt idx="2430">
                        <c:v>2431</c:v>
                      </c:pt>
                      <c:pt idx="2431">
                        <c:v>2432</c:v>
                      </c:pt>
                      <c:pt idx="2432">
                        <c:v>2433</c:v>
                      </c:pt>
                      <c:pt idx="2433">
                        <c:v>2434</c:v>
                      </c:pt>
                      <c:pt idx="2434">
                        <c:v>2435</c:v>
                      </c:pt>
                      <c:pt idx="2435">
                        <c:v>2436</c:v>
                      </c:pt>
                      <c:pt idx="2436">
                        <c:v>2437</c:v>
                      </c:pt>
                      <c:pt idx="2437">
                        <c:v>2438</c:v>
                      </c:pt>
                      <c:pt idx="2438">
                        <c:v>2439</c:v>
                      </c:pt>
                      <c:pt idx="2439">
                        <c:v>2440</c:v>
                      </c:pt>
                      <c:pt idx="2440">
                        <c:v>2441</c:v>
                      </c:pt>
                      <c:pt idx="2441">
                        <c:v>2442</c:v>
                      </c:pt>
                      <c:pt idx="2442">
                        <c:v>2443</c:v>
                      </c:pt>
                      <c:pt idx="2443">
                        <c:v>2444</c:v>
                      </c:pt>
                      <c:pt idx="2444">
                        <c:v>2445</c:v>
                      </c:pt>
                      <c:pt idx="2445">
                        <c:v>2446</c:v>
                      </c:pt>
                      <c:pt idx="2446">
                        <c:v>2447</c:v>
                      </c:pt>
                      <c:pt idx="2447">
                        <c:v>2448</c:v>
                      </c:pt>
                      <c:pt idx="2448">
                        <c:v>2449</c:v>
                      </c:pt>
                      <c:pt idx="2449">
                        <c:v>2450</c:v>
                      </c:pt>
                      <c:pt idx="2450">
                        <c:v>2451</c:v>
                      </c:pt>
                      <c:pt idx="2451">
                        <c:v>2452</c:v>
                      </c:pt>
                      <c:pt idx="2452">
                        <c:v>2453</c:v>
                      </c:pt>
                      <c:pt idx="2453">
                        <c:v>2454</c:v>
                      </c:pt>
                      <c:pt idx="2454">
                        <c:v>2455</c:v>
                      </c:pt>
                      <c:pt idx="2455">
                        <c:v>2456</c:v>
                      </c:pt>
                      <c:pt idx="2456">
                        <c:v>2457</c:v>
                      </c:pt>
                      <c:pt idx="2457">
                        <c:v>2458</c:v>
                      </c:pt>
                      <c:pt idx="2458">
                        <c:v>2459</c:v>
                      </c:pt>
                      <c:pt idx="2459">
                        <c:v>2460</c:v>
                      </c:pt>
                      <c:pt idx="2460">
                        <c:v>2461</c:v>
                      </c:pt>
                      <c:pt idx="2461">
                        <c:v>2462</c:v>
                      </c:pt>
                      <c:pt idx="2462">
                        <c:v>2463</c:v>
                      </c:pt>
                      <c:pt idx="2463">
                        <c:v>2464</c:v>
                      </c:pt>
                      <c:pt idx="2464">
                        <c:v>2465</c:v>
                      </c:pt>
                      <c:pt idx="2465">
                        <c:v>2466</c:v>
                      </c:pt>
                      <c:pt idx="2466">
                        <c:v>2467</c:v>
                      </c:pt>
                      <c:pt idx="2467">
                        <c:v>2468</c:v>
                      </c:pt>
                      <c:pt idx="2468">
                        <c:v>2469</c:v>
                      </c:pt>
                      <c:pt idx="2469">
                        <c:v>2470</c:v>
                      </c:pt>
                      <c:pt idx="2470">
                        <c:v>2471</c:v>
                      </c:pt>
                      <c:pt idx="2471">
                        <c:v>2472</c:v>
                      </c:pt>
                      <c:pt idx="2472">
                        <c:v>2473</c:v>
                      </c:pt>
                      <c:pt idx="2473">
                        <c:v>2474</c:v>
                      </c:pt>
                      <c:pt idx="2474">
                        <c:v>2475</c:v>
                      </c:pt>
                      <c:pt idx="2475">
                        <c:v>2476</c:v>
                      </c:pt>
                      <c:pt idx="2476">
                        <c:v>2477</c:v>
                      </c:pt>
                      <c:pt idx="2477">
                        <c:v>2478</c:v>
                      </c:pt>
                      <c:pt idx="2478">
                        <c:v>2479</c:v>
                      </c:pt>
                      <c:pt idx="2479">
                        <c:v>2480</c:v>
                      </c:pt>
                      <c:pt idx="2480">
                        <c:v>2481</c:v>
                      </c:pt>
                      <c:pt idx="2481">
                        <c:v>2482</c:v>
                      </c:pt>
                      <c:pt idx="2482">
                        <c:v>2483</c:v>
                      </c:pt>
                      <c:pt idx="2483">
                        <c:v>2484</c:v>
                      </c:pt>
                      <c:pt idx="2484">
                        <c:v>2485</c:v>
                      </c:pt>
                      <c:pt idx="2485">
                        <c:v>2486</c:v>
                      </c:pt>
                      <c:pt idx="2486">
                        <c:v>2487</c:v>
                      </c:pt>
                      <c:pt idx="2487">
                        <c:v>2488</c:v>
                      </c:pt>
                      <c:pt idx="2488">
                        <c:v>2489</c:v>
                      </c:pt>
                      <c:pt idx="2489">
                        <c:v>2490</c:v>
                      </c:pt>
                      <c:pt idx="2490">
                        <c:v>2491</c:v>
                      </c:pt>
                      <c:pt idx="2491">
                        <c:v>2492</c:v>
                      </c:pt>
                      <c:pt idx="2492">
                        <c:v>2493</c:v>
                      </c:pt>
                      <c:pt idx="2493">
                        <c:v>2494</c:v>
                      </c:pt>
                      <c:pt idx="2494">
                        <c:v>2495</c:v>
                      </c:pt>
                      <c:pt idx="2495">
                        <c:v>2496</c:v>
                      </c:pt>
                      <c:pt idx="2496">
                        <c:v>2497</c:v>
                      </c:pt>
                      <c:pt idx="2497">
                        <c:v>2498</c:v>
                      </c:pt>
                      <c:pt idx="2498">
                        <c:v>2499</c:v>
                      </c:pt>
                      <c:pt idx="2499">
                        <c:v>2500</c:v>
                      </c:pt>
                      <c:pt idx="2500">
                        <c:v>2501</c:v>
                      </c:pt>
                      <c:pt idx="2501">
                        <c:v>2502</c:v>
                      </c:pt>
                      <c:pt idx="2502">
                        <c:v>2503</c:v>
                      </c:pt>
                      <c:pt idx="2503">
                        <c:v>2504</c:v>
                      </c:pt>
                      <c:pt idx="2504">
                        <c:v>2505</c:v>
                      </c:pt>
                      <c:pt idx="2505">
                        <c:v>2506</c:v>
                      </c:pt>
                      <c:pt idx="2506">
                        <c:v>2507</c:v>
                      </c:pt>
                      <c:pt idx="2507">
                        <c:v>2508</c:v>
                      </c:pt>
                      <c:pt idx="2508">
                        <c:v>2509</c:v>
                      </c:pt>
                      <c:pt idx="2509">
                        <c:v>2510</c:v>
                      </c:pt>
                      <c:pt idx="2510">
                        <c:v>2511</c:v>
                      </c:pt>
                      <c:pt idx="2511">
                        <c:v>2512</c:v>
                      </c:pt>
                      <c:pt idx="2512">
                        <c:v>2513</c:v>
                      </c:pt>
                      <c:pt idx="2513">
                        <c:v>2514</c:v>
                      </c:pt>
                      <c:pt idx="2514">
                        <c:v>2515</c:v>
                      </c:pt>
                      <c:pt idx="2515">
                        <c:v>2516</c:v>
                      </c:pt>
                      <c:pt idx="2516">
                        <c:v>2517</c:v>
                      </c:pt>
                      <c:pt idx="2517">
                        <c:v>2518</c:v>
                      </c:pt>
                      <c:pt idx="2518">
                        <c:v>2519</c:v>
                      </c:pt>
                      <c:pt idx="2519">
                        <c:v>2520</c:v>
                      </c:pt>
                      <c:pt idx="2520">
                        <c:v>2521</c:v>
                      </c:pt>
                      <c:pt idx="2521">
                        <c:v>2522</c:v>
                      </c:pt>
                      <c:pt idx="2522">
                        <c:v>2523</c:v>
                      </c:pt>
                      <c:pt idx="2523">
                        <c:v>2524</c:v>
                      </c:pt>
                      <c:pt idx="2524">
                        <c:v>2525</c:v>
                      </c:pt>
                      <c:pt idx="2525">
                        <c:v>2526</c:v>
                      </c:pt>
                      <c:pt idx="2526">
                        <c:v>2527</c:v>
                      </c:pt>
                      <c:pt idx="2527">
                        <c:v>2528</c:v>
                      </c:pt>
                      <c:pt idx="2528">
                        <c:v>2529</c:v>
                      </c:pt>
                      <c:pt idx="2529">
                        <c:v>2530</c:v>
                      </c:pt>
                      <c:pt idx="2530">
                        <c:v>2531</c:v>
                      </c:pt>
                      <c:pt idx="2531">
                        <c:v>2532</c:v>
                      </c:pt>
                      <c:pt idx="2532">
                        <c:v>2533</c:v>
                      </c:pt>
                      <c:pt idx="2533">
                        <c:v>2534</c:v>
                      </c:pt>
                      <c:pt idx="2534">
                        <c:v>2535</c:v>
                      </c:pt>
                      <c:pt idx="2535">
                        <c:v>2536</c:v>
                      </c:pt>
                      <c:pt idx="2536">
                        <c:v>2537</c:v>
                      </c:pt>
                      <c:pt idx="2537">
                        <c:v>2538</c:v>
                      </c:pt>
                      <c:pt idx="2538">
                        <c:v>2539</c:v>
                      </c:pt>
                      <c:pt idx="2539">
                        <c:v>2540</c:v>
                      </c:pt>
                      <c:pt idx="2540">
                        <c:v>2541</c:v>
                      </c:pt>
                      <c:pt idx="2541">
                        <c:v>2542</c:v>
                      </c:pt>
                      <c:pt idx="2542">
                        <c:v>2543</c:v>
                      </c:pt>
                      <c:pt idx="2543">
                        <c:v>2544</c:v>
                      </c:pt>
                      <c:pt idx="2544">
                        <c:v>2545</c:v>
                      </c:pt>
                      <c:pt idx="2545">
                        <c:v>2546</c:v>
                      </c:pt>
                      <c:pt idx="2546">
                        <c:v>2547</c:v>
                      </c:pt>
                      <c:pt idx="2547">
                        <c:v>2548</c:v>
                      </c:pt>
                      <c:pt idx="2548">
                        <c:v>2549</c:v>
                      </c:pt>
                      <c:pt idx="2549">
                        <c:v>2550</c:v>
                      </c:pt>
                      <c:pt idx="2550">
                        <c:v>2551</c:v>
                      </c:pt>
                      <c:pt idx="2551">
                        <c:v>2552</c:v>
                      </c:pt>
                      <c:pt idx="2552">
                        <c:v>2553</c:v>
                      </c:pt>
                      <c:pt idx="2553">
                        <c:v>2554</c:v>
                      </c:pt>
                      <c:pt idx="2554">
                        <c:v>2555</c:v>
                      </c:pt>
                      <c:pt idx="2555">
                        <c:v>2556</c:v>
                      </c:pt>
                      <c:pt idx="2556">
                        <c:v>2557</c:v>
                      </c:pt>
                      <c:pt idx="2557">
                        <c:v>2558</c:v>
                      </c:pt>
                      <c:pt idx="2558">
                        <c:v>2559</c:v>
                      </c:pt>
                      <c:pt idx="2559">
                        <c:v>2560</c:v>
                      </c:pt>
                      <c:pt idx="2560">
                        <c:v>2561</c:v>
                      </c:pt>
                      <c:pt idx="2561">
                        <c:v>2562</c:v>
                      </c:pt>
                      <c:pt idx="2562">
                        <c:v>2563</c:v>
                      </c:pt>
                      <c:pt idx="2563">
                        <c:v>2564</c:v>
                      </c:pt>
                      <c:pt idx="2564">
                        <c:v>2565</c:v>
                      </c:pt>
                      <c:pt idx="2565">
                        <c:v>2566</c:v>
                      </c:pt>
                      <c:pt idx="2566">
                        <c:v>2567</c:v>
                      </c:pt>
                      <c:pt idx="2567">
                        <c:v>2568</c:v>
                      </c:pt>
                      <c:pt idx="2568">
                        <c:v>2569</c:v>
                      </c:pt>
                      <c:pt idx="2569">
                        <c:v>2570</c:v>
                      </c:pt>
                      <c:pt idx="2570">
                        <c:v>2571</c:v>
                      </c:pt>
                      <c:pt idx="2571">
                        <c:v>2572</c:v>
                      </c:pt>
                      <c:pt idx="2572">
                        <c:v>2573</c:v>
                      </c:pt>
                      <c:pt idx="2573">
                        <c:v>2574</c:v>
                      </c:pt>
                      <c:pt idx="2574">
                        <c:v>2575</c:v>
                      </c:pt>
                      <c:pt idx="2575">
                        <c:v>2576</c:v>
                      </c:pt>
                      <c:pt idx="2576">
                        <c:v>2577</c:v>
                      </c:pt>
                      <c:pt idx="2577">
                        <c:v>2578</c:v>
                      </c:pt>
                      <c:pt idx="2578">
                        <c:v>2579</c:v>
                      </c:pt>
                      <c:pt idx="2579">
                        <c:v>2580</c:v>
                      </c:pt>
                      <c:pt idx="2580">
                        <c:v>2581</c:v>
                      </c:pt>
                      <c:pt idx="2581">
                        <c:v>2582</c:v>
                      </c:pt>
                      <c:pt idx="2582">
                        <c:v>2583</c:v>
                      </c:pt>
                      <c:pt idx="2583">
                        <c:v>2584</c:v>
                      </c:pt>
                      <c:pt idx="2584">
                        <c:v>2585</c:v>
                      </c:pt>
                      <c:pt idx="2585">
                        <c:v>2586</c:v>
                      </c:pt>
                      <c:pt idx="2586">
                        <c:v>2587</c:v>
                      </c:pt>
                      <c:pt idx="2587">
                        <c:v>2588</c:v>
                      </c:pt>
                      <c:pt idx="2588">
                        <c:v>2589</c:v>
                      </c:pt>
                      <c:pt idx="2589">
                        <c:v>2590</c:v>
                      </c:pt>
                      <c:pt idx="2590">
                        <c:v>2591</c:v>
                      </c:pt>
                      <c:pt idx="2591">
                        <c:v>2592</c:v>
                      </c:pt>
                      <c:pt idx="2592">
                        <c:v>2593</c:v>
                      </c:pt>
                      <c:pt idx="2593">
                        <c:v>2594</c:v>
                      </c:pt>
                      <c:pt idx="2594">
                        <c:v>2595</c:v>
                      </c:pt>
                      <c:pt idx="2595">
                        <c:v>2596</c:v>
                      </c:pt>
                      <c:pt idx="2596">
                        <c:v>2597</c:v>
                      </c:pt>
                      <c:pt idx="2597">
                        <c:v>2598</c:v>
                      </c:pt>
                      <c:pt idx="2598">
                        <c:v>2599</c:v>
                      </c:pt>
                      <c:pt idx="2599">
                        <c:v>2600</c:v>
                      </c:pt>
                      <c:pt idx="2600">
                        <c:v>2601</c:v>
                      </c:pt>
                      <c:pt idx="2601">
                        <c:v>2602</c:v>
                      </c:pt>
                      <c:pt idx="2602">
                        <c:v>2603</c:v>
                      </c:pt>
                      <c:pt idx="2603">
                        <c:v>2604</c:v>
                      </c:pt>
                      <c:pt idx="2604">
                        <c:v>2605</c:v>
                      </c:pt>
                      <c:pt idx="2605">
                        <c:v>2606</c:v>
                      </c:pt>
                      <c:pt idx="2606">
                        <c:v>2607</c:v>
                      </c:pt>
                      <c:pt idx="2607">
                        <c:v>2608</c:v>
                      </c:pt>
                      <c:pt idx="2608">
                        <c:v>2609</c:v>
                      </c:pt>
                      <c:pt idx="2609">
                        <c:v>2610</c:v>
                      </c:pt>
                      <c:pt idx="2610">
                        <c:v>2611</c:v>
                      </c:pt>
                      <c:pt idx="2611">
                        <c:v>2612</c:v>
                      </c:pt>
                      <c:pt idx="2612">
                        <c:v>2613</c:v>
                      </c:pt>
                      <c:pt idx="2613">
                        <c:v>2614</c:v>
                      </c:pt>
                      <c:pt idx="2614">
                        <c:v>2615</c:v>
                      </c:pt>
                      <c:pt idx="2615">
                        <c:v>2616</c:v>
                      </c:pt>
                      <c:pt idx="2616">
                        <c:v>2617</c:v>
                      </c:pt>
                      <c:pt idx="2617">
                        <c:v>2618</c:v>
                      </c:pt>
                      <c:pt idx="2618">
                        <c:v>2619</c:v>
                      </c:pt>
                      <c:pt idx="2619">
                        <c:v>2620</c:v>
                      </c:pt>
                      <c:pt idx="2620">
                        <c:v>2621</c:v>
                      </c:pt>
                      <c:pt idx="2621">
                        <c:v>2622</c:v>
                      </c:pt>
                      <c:pt idx="2622">
                        <c:v>2623</c:v>
                      </c:pt>
                      <c:pt idx="2623">
                        <c:v>2624</c:v>
                      </c:pt>
                      <c:pt idx="2624">
                        <c:v>2625</c:v>
                      </c:pt>
                      <c:pt idx="2625">
                        <c:v>2626</c:v>
                      </c:pt>
                      <c:pt idx="2626">
                        <c:v>2627</c:v>
                      </c:pt>
                      <c:pt idx="2627">
                        <c:v>2628</c:v>
                      </c:pt>
                      <c:pt idx="2628">
                        <c:v>2629</c:v>
                      </c:pt>
                      <c:pt idx="2629">
                        <c:v>2630</c:v>
                      </c:pt>
                      <c:pt idx="2630">
                        <c:v>2631</c:v>
                      </c:pt>
                      <c:pt idx="2631">
                        <c:v>2632</c:v>
                      </c:pt>
                      <c:pt idx="2632">
                        <c:v>2633</c:v>
                      </c:pt>
                      <c:pt idx="2633">
                        <c:v>2634</c:v>
                      </c:pt>
                      <c:pt idx="2634">
                        <c:v>2635</c:v>
                      </c:pt>
                      <c:pt idx="2635">
                        <c:v>2636</c:v>
                      </c:pt>
                      <c:pt idx="2636">
                        <c:v>2637</c:v>
                      </c:pt>
                      <c:pt idx="2637">
                        <c:v>2638</c:v>
                      </c:pt>
                      <c:pt idx="2638">
                        <c:v>2639</c:v>
                      </c:pt>
                      <c:pt idx="2639">
                        <c:v>2640</c:v>
                      </c:pt>
                      <c:pt idx="2640">
                        <c:v>2641</c:v>
                      </c:pt>
                      <c:pt idx="2641">
                        <c:v>2642</c:v>
                      </c:pt>
                      <c:pt idx="2642">
                        <c:v>2643</c:v>
                      </c:pt>
                      <c:pt idx="2643">
                        <c:v>2644</c:v>
                      </c:pt>
                      <c:pt idx="2644">
                        <c:v>2645</c:v>
                      </c:pt>
                      <c:pt idx="2645">
                        <c:v>2646</c:v>
                      </c:pt>
                      <c:pt idx="2646">
                        <c:v>2647</c:v>
                      </c:pt>
                      <c:pt idx="2647">
                        <c:v>2648</c:v>
                      </c:pt>
                      <c:pt idx="2648">
                        <c:v>2649</c:v>
                      </c:pt>
                      <c:pt idx="2649">
                        <c:v>2650</c:v>
                      </c:pt>
                      <c:pt idx="2650">
                        <c:v>2651</c:v>
                      </c:pt>
                      <c:pt idx="2651">
                        <c:v>2652</c:v>
                      </c:pt>
                      <c:pt idx="2652">
                        <c:v>2653</c:v>
                      </c:pt>
                      <c:pt idx="2653">
                        <c:v>2654</c:v>
                      </c:pt>
                      <c:pt idx="2654">
                        <c:v>2655</c:v>
                      </c:pt>
                      <c:pt idx="2655">
                        <c:v>2656</c:v>
                      </c:pt>
                      <c:pt idx="2656">
                        <c:v>2657</c:v>
                      </c:pt>
                      <c:pt idx="2657">
                        <c:v>2658</c:v>
                      </c:pt>
                      <c:pt idx="2658">
                        <c:v>2659</c:v>
                      </c:pt>
                      <c:pt idx="2659">
                        <c:v>2660</c:v>
                      </c:pt>
                      <c:pt idx="2660">
                        <c:v>2661</c:v>
                      </c:pt>
                      <c:pt idx="2661">
                        <c:v>2662</c:v>
                      </c:pt>
                      <c:pt idx="2662">
                        <c:v>2663</c:v>
                      </c:pt>
                      <c:pt idx="2663">
                        <c:v>2664</c:v>
                      </c:pt>
                      <c:pt idx="2664">
                        <c:v>2665</c:v>
                      </c:pt>
                      <c:pt idx="2665">
                        <c:v>2666</c:v>
                      </c:pt>
                      <c:pt idx="2666">
                        <c:v>2667</c:v>
                      </c:pt>
                      <c:pt idx="2667">
                        <c:v>2668</c:v>
                      </c:pt>
                      <c:pt idx="2668">
                        <c:v>2669</c:v>
                      </c:pt>
                      <c:pt idx="2669">
                        <c:v>2670</c:v>
                      </c:pt>
                      <c:pt idx="2670">
                        <c:v>2671</c:v>
                      </c:pt>
                      <c:pt idx="2671">
                        <c:v>2672</c:v>
                      </c:pt>
                      <c:pt idx="2672">
                        <c:v>2673</c:v>
                      </c:pt>
                      <c:pt idx="2673">
                        <c:v>2674</c:v>
                      </c:pt>
                      <c:pt idx="2674">
                        <c:v>2675</c:v>
                      </c:pt>
                      <c:pt idx="2675">
                        <c:v>2676</c:v>
                      </c:pt>
                      <c:pt idx="2676">
                        <c:v>2677</c:v>
                      </c:pt>
                      <c:pt idx="2677">
                        <c:v>2678</c:v>
                      </c:pt>
                      <c:pt idx="2678">
                        <c:v>2679</c:v>
                      </c:pt>
                      <c:pt idx="2679">
                        <c:v>2680</c:v>
                      </c:pt>
                      <c:pt idx="2680">
                        <c:v>2681</c:v>
                      </c:pt>
                      <c:pt idx="2681">
                        <c:v>2682</c:v>
                      </c:pt>
                      <c:pt idx="2682">
                        <c:v>2683</c:v>
                      </c:pt>
                      <c:pt idx="2683">
                        <c:v>2684</c:v>
                      </c:pt>
                      <c:pt idx="2684">
                        <c:v>2685</c:v>
                      </c:pt>
                      <c:pt idx="2685">
                        <c:v>2686</c:v>
                      </c:pt>
                      <c:pt idx="2686">
                        <c:v>2687</c:v>
                      </c:pt>
                      <c:pt idx="2687">
                        <c:v>2688</c:v>
                      </c:pt>
                      <c:pt idx="2688">
                        <c:v>2689</c:v>
                      </c:pt>
                      <c:pt idx="2689">
                        <c:v>2690</c:v>
                      </c:pt>
                      <c:pt idx="2690">
                        <c:v>2691</c:v>
                      </c:pt>
                      <c:pt idx="2691">
                        <c:v>2692</c:v>
                      </c:pt>
                      <c:pt idx="2692">
                        <c:v>2693</c:v>
                      </c:pt>
                      <c:pt idx="2693">
                        <c:v>2694</c:v>
                      </c:pt>
                      <c:pt idx="2694">
                        <c:v>2695</c:v>
                      </c:pt>
                      <c:pt idx="2695">
                        <c:v>2696</c:v>
                      </c:pt>
                      <c:pt idx="2696">
                        <c:v>2697</c:v>
                      </c:pt>
                      <c:pt idx="2697">
                        <c:v>2698</c:v>
                      </c:pt>
                      <c:pt idx="2698">
                        <c:v>2699</c:v>
                      </c:pt>
                      <c:pt idx="2699">
                        <c:v>2700</c:v>
                      </c:pt>
                      <c:pt idx="2700">
                        <c:v>2701</c:v>
                      </c:pt>
                      <c:pt idx="2701">
                        <c:v>2702</c:v>
                      </c:pt>
                      <c:pt idx="2702">
                        <c:v>2703</c:v>
                      </c:pt>
                      <c:pt idx="2703">
                        <c:v>2704</c:v>
                      </c:pt>
                      <c:pt idx="2704">
                        <c:v>2705</c:v>
                      </c:pt>
                      <c:pt idx="2705">
                        <c:v>2706</c:v>
                      </c:pt>
                      <c:pt idx="2706">
                        <c:v>2707</c:v>
                      </c:pt>
                      <c:pt idx="2707">
                        <c:v>2708</c:v>
                      </c:pt>
                      <c:pt idx="2708">
                        <c:v>2709</c:v>
                      </c:pt>
                      <c:pt idx="2709">
                        <c:v>2710</c:v>
                      </c:pt>
                      <c:pt idx="2710">
                        <c:v>2711</c:v>
                      </c:pt>
                      <c:pt idx="2711">
                        <c:v>2712</c:v>
                      </c:pt>
                      <c:pt idx="2712">
                        <c:v>2713</c:v>
                      </c:pt>
                      <c:pt idx="2713">
                        <c:v>2714</c:v>
                      </c:pt>
                      <c:pt idx="2714">
                        <c:v>2715</c:v>
                      </c:pt>
                      <c:pt idx="2715">
                        <c:v>2716</c:v>
                      </c:pt>
                      <c:pt idx="2716">
                        <c:v>2717</c:v>
                      </c:pt>
                      <c:pt idx="2717">
                        <c:v>2718</c:v>
                      </c:pt>
                      <c:pt idx="2718">
                        <c:v>2719</c:v>
                      </c:pt>
                      <c:pt idx="2719">
                        <c:v>2720</c:v>
                      </c:pt>
                      <c:pt idx="2720">
                        <c:v>2721</c:v>
                      </c:pt>
                      <c:pt idx="2721">
                        <c:v>2722</c:v>
                      </c:pt>
                      <c:pt idx="2722">
                        <c:v>2723</c:v>
                      </c:pt>
                      <c:pt idx="2723">
                        <c:v>2724</c:v>
                      </c:pt>
                      <c:pt idx="2724">
                        <c:v>2725</c:v>
                      </c:pt>
                      <c:pt idx="2725">
                        <c:v>2726</c:v>
                      </c:pt>
                      <c:pt idx="2726">
                        <c:v>2727</c:v>
                      </c:pt>
                      <c:pt idx="2727">
                        <c:v>2728</c:v>
                      </c:pt>
                      <c:pt idx="2728">
                        <c:v>2729</c:v>
                      </c:pt>
                      <c:pt idx="2729">
                        <c:v>2730</c:v>
                      </c:pt>
                      <c:pt idx="2730">
                        <c:v>2731</c:v>
                      </c:pt>
                      <c:pt idx="2731">
                        <c:v>2732</c:v>
                      </c:pt>
                      <c:pt idx="2732">
                        <c:v>2733</c:v>
                      </c:pt>
                      <c:pt idx="2733">
                        <c:v>2734</c:v>
                      </c:pt>
                      <c:pt idx="2734">
                        <c:v>2735</c:v>
                      </c:pt>
                      <c:pt idx="2735">
                        <c:v>2736</c:v>
                      </c:pt>
                      <c:pt idx="2736">
                        <c:v>2737</c:v>
                      </c:pt>
                      <c:pt idx="2737">
                        <c:v>2738</c:v>
                      </c:pt>
                      <c:pt idx="2738">
                        <c:v>2739</c:v>
                      </c:pt>
                      <c:pt idx="2739">
                        <c:v>2740</c:v>
                      </c:pt>
                      <c:pt idx="2740">
                        <c:v>2741</c:v>
                      </c:pt>
                      <c:pt idx="2741">
                        <c:v>2742</c:v>
                      </c:pt>
                      <c:pt idx="2742">
                        <c:v>2743</c:v>
                      </c:pt>
                      <c:pt idx="2743">
                        <c:v>2744</c:v>
                      </c:pt>
                      <c:pt idx="2744">
                        <c:v>2745</c:v>
                      </c:pt>
                      <c:pt idx="2745">
                        <c:v>2746</c:v>
                      </c:pt>
                      <c:pt idx="2746">
                        <c:v>2747</c:v>
                      </c:pt>
                      <c:pt idx="2747">
                        <c:v>2748</c:v>
                      </c:pt>
                      <c:pt idx="2748">
                        <c:v>2749</c:v>
                      </c:pt>
                      <c:pt idx="2749">
                        <c:v>2750</c:v>
                      </c:pt>
                      <c:pt idx="2750">
                        <c:v>2751</c:v>
                      </c:pt>
                      <c:pt idx="2751">
                        <c:v>2752</c:v>
                      </c:pt>
                      <c:pt idx="2752">
                        <c:v>2753</c:v>
                      </c:pt>
                      <c:pt idx="2753">
                        <c:v>2754</c:v>
                      </c:pt>
                      <c:pt idx="2754">
                        <c:v>2755</c:v>
                      </c:pt>
                      <c:pt idx="2755">
                        <c:v>2756</c:v>
                      </c:pt>
                      <c:pt idx="2756">
                        <c:v>2757</c:v>
                      </c:pt>
                      <c:pt idx="2757">
                        <c:v>2758</c:v>
                      </c:pt>
                      <c:pt idx="2758">
                        <c:v>2759</c:v>
                      </c:pt>
                      <c:pt idx="2759">
                        <c:v>2760</c:v>
                      </c:pt>
                      <c:pt idx="2760">
                        <c:v>2761</c:v>
                      </c:pt>
                      <c:pt idx="2761">
                        <c:v>2762</c:v>
                      </c:pt>
                      <c:pt idx="2762">
                        <c:v>2763</c:v>
                      </c:pt>
                      <c:pt idx="2763">
                        <c:v>2764</c:v>
                      </c:pt>
                      <c:pt idx="2764">
                        <c:v>2765</c:v>
                      </c:pt>
                      <c:pt idx="2765">
                        <c:v>2766</c:v>
                      </c:pt>
                      <c:pt idx="2766">
                        <c:v>2767</c:v>
                      </c:pt>
                      <c:pt idx="2767">
                        <c:v>2768</c:v>
                      </c:pt>
                      <c:pt idx="2768">
                        <c:v>2769</c:v>
                      </c:pt>
                      <c:pt idx="2769">
                        <c:v>2770</c:v>
                      </c:pt>
                      <c:pt idx="2770">
                        <c:v>2771</c:v>
                      </c:pt>
                      <c:pt idx="2771">
                        <c:v>2772</c:v>
                      </c:pt>
                      <c:pt idx="2772">
                        <c:v>2773</c:v>
                      </c:pt>
                      <c:pt idx="2773">
                        <c:v>2774</c:v>
                      </c:pt>
                      <c:pt idx="2774">
                        <c:v>2775</c:v>
                      </c:pt>
                      <c:pt idx="2775">
                        <c:v>2776</c:v>
                      </c:pt>
                      <c:pt idx="2776">
                        <c:v>2777</c:v>
                      </c:pt>
                      <c:pt idx="2777">
                        <c:v>2778</c:v>
                      </c:pt>
                      <c:pt idx="2778">
                        <c:v>2779</c:v>
                      </c:pt>
                      <c:pt idx="2779">
                        <c:v>2780</c:v>
                      </c:pt>
                      <c:pt idx="2780">
                        <c:v>2781</c:v>
                      </c:pt>
                      <c:pt idx="2781">
                        <c:v>2782</c:v>
                      </c:pt>
                      <c:pt idx="2782">
                        <c:v>2783</c:v>
                      </c:pt>
                      <c:pt idx="2783">
                        <c:v>2784</c:v>
                      </c:pt>
                      <c:pt idx="2784">
                        <c:v>2785</c:v>
                      </c:pt>
                      <c:pt idx="2785">
                        <c:v>2786</c:v>
                      </c:pt>
                      <c:pt idx="2786">
                        <c:v>2787</c:v>
                      </c:pt>
                      <c:pt idx="2787">
                        <c:v>2788</c:v>
                      </c:pt>
                      <c:pt idx="2788">
                        <c:v>2789</c:v>
                      </c:pt>
                      <c:pt idx="2789">
                        <c:v>2790</c:v>
                      </c:pt>
                      <c:pt idx="2790">
                        <c:v>2791</c:v>
                      </c:pt>
                      <c:pt idx="2791">
                        <c:v>2792</c:v>
                      </c:pt>
                      <c:pt idx="2792">
                        <c:v>2793</c:v>
                      </c:pt>
                      <c:pt idx="2793">
                        <c:v>2794</c:v>
                      </c:pt>
                      <c:pt idx="2794">
                        <c:v>2795</c:v>
                      </c:pt>
                      <c:pt idx="2795">
                        <c:v>2796</c:v>
                      </c:pt>
                      <c:pt idx="2796">
                        <c:v>2797</c:v>
                      </c:pt>
                      <c:pt idx="2797">
                        <c:v>2798</c:v>
                      </c:pt>
                      <c:pt idx="2798">
                        <c:v>2799</c:v>
                      </c:pt>
                      <c:pt idx="2799">
                        <c:v>2800</c:v>
                      </c:pt>
                      <c:pt idx="2800">
                        <c:v>2801</c:v>
                      </c:pt>
                      <c:pt idx="2801">
                        <c:v>2802</c:v>
                      </c:pt>
                      <c:pt idx="2802">
                        <c:v>2803</c:v>
                      </c:pt>
                      <c:pt idx="2803">
                        <c:v>2804</c:v>
                      </c:pt>
                      <c:pt idx="2804">
                        <c:v>2805</c:v>
                      </c:pt>
                      <c:pt idx="2805">
                        <c:v>2806</c:v>
                      </c:pt>
                      <c:pt idx="2806">
                        <c:v>2807</c:v>
                      </c:pt>
                      <c:pt idx="2807">
                        <c:v>2808</c:v>
                      </c:pt>
                      <c:pt idx="2808">
                        <c:v>2809</c:v>
                      </c:pt>
                      <c:pt idx="2809">
                        <c:v>2810</c:v>
                      </c:pt>
                      <c:pt idx="2810">
                        <c:v>2811</c:v>
                      </c:pt>
                      <c:pt idx="2811">
                        <c:v>2812</c:v>
                      </c:pt>
                      <c:pt idx="2812">
                        <c:v>2813</c:v>
                      </c:pt>
                      <c:pt idx="2813">
                        <c:v>2814</c:v>
                      </c:pt>
                      <c:pt idx="2814">
                        <c:v>2815</c:v>
                      </c:pt>
                      <c:pt idx="2815">
                        <c:v>2816</c:v>
                      </c:pt>
                      <c:pt idx="2816">
                        <c:v>2817</c:v>
                      </c:pt>
                      <c:pt idx="2817">
                        <c:v>2818</c:v>
                      </c:pt>
                      <c:pt idx="2818">
                        <c:v>2819</c:v>
                      </c:pt>
                      <c:pt idx="2819">
                        <c:v>2820</c:v>
                      </c:pt>
                      <c:pt idx="2820">
                        <c:v>2821</c:v>
                      </c:pt>
                      <c:pt idx="2821">
                        <c:v>2822</c:v>
                      </c:pt>
                      <c:pt idx="2822">
                        <c:v>2823</c:v>
                      </c:pt>
                      <c:pt idx="2823">
                        <c:v>2824</c:v>
                      </c:pt>
                      <c:pt idx="2824">
                        <c:v>2825</c:v>
                      </c:pt>
                      <c:pt idx="2825">
                        <c:v>2826</c:v>
                      </c:pt>
                      <c:pt idx="2826">
                        <c:v>2827</c:v>
                      </c:pt>
                      <c:pt idx="2827">
                        <c:v>2828</c:v>
                      </c:pt>
                      <c:pt idx="2828">
                        <c:v>2829</c:v>
                      </c:pt>
                      <c:pt idx="2829">
                        <c:v>2830</c:v>
                      </c:pt>
                      <c:pt idx="2830">
                        <c:v>2831</c:v>
                      </c:pt>
                      <c:pt idx="2831">
                        <c:v>2832</c:v>
                      </c:pt>
                      <c:pt idx="2832">
                        <c:v>2833</c:v>
                      </c:pt>
                      <c:pt idx="2833">
                        <c:v>2834</c:v>
                      </c:pt>
                      <c:pt idx="2834">
                        <c:v>2835</c:v>
                      </c:pt>
                      <c:pt idx="2835">
                        <c:v>2836</c:v>
                      </c:pt>
                      <c:pt idx="2836">
                        <c:v>2837</c:v>
                      </c:pt>
                      <c:pt idx="2837">
                        <c:v>2838</c:v>
                      </c:pt>
                      <c:pt idx="2838">
                        <c:v>2839</c:v>
                      </c:pt>
                      <c:pt idx="2839">
                        <c:v>2840</c:v>
                      </c:pt>
                      <c:pt idx="2840">
                        <c:v>2841</c:v>
                      </c:pt>
                      <c:pt idx="2841">
                        <c:v>2842</c:v>
                      </c:pt>
                      <c:pt idx="2842">
                        <c:v>2843</c:v>
                      </c:pt>
                      <c:pt idx="2843">
                        <c:v>2844</c:v>
                      </c:pt>
                      <c:pt idx="2844">
                        <c:v>2845</c:v>
                      </c:pt>
                      <c:pt idx="2845">
                        <c:v>2846</c:v>
                      </c:pt>
                      <c:pt idx="2846">
                        <c:v>2847</c:v>
                      </c:pt>
                      <c:pt idx="2847">
                        <c:v>2848</c:v>
                      </c:pt>
                      <c:pt idx="2848">
                        <c:v>2849</c:v>
                      </c:pt>
                      <c:pt idx="2849">
                        <c:v>2850</c:v>
                      </c:pt>
                      <c:pt idx="2850">
                        <c:v>2851</c:v>
                      </c:pt>
                      <c:pt idx="2851">
                        <c:v>2852</c:v>
                      </c:pt>
                      <c:pt idx="2852">
                        <c:v>2853</c:v>
                      </c:pt>
                      <c:pt idx="2853">
                        <c:v>2854</c:v>
                      </c:pt>
                      <c:pt idx="2854">
                        <c:v>2855</c:v>
                      </c:pt>
                      <c:pt idx="2855">
                        <c:v>2856</c:v>
                      </c:pt>
                      <c:pt idx="2856">
                        <c:v>2857</c:v>
                      </c:pt>
                      <c:pt idx="2857">
                        <c:v>2858</c:v>
                      </c:pt>
                      <c:pt idx="2858">
                        <c:v>2859</c:v>
                      </c:pt>
                      <c:pt idx="2859">
                        <c:v>2860</c:v>
                      </c:pt>
                      <c:pt idx="2860">
                        <c:v>2861</c:v>
                      </c:pt>
                      <c:pt idx="2861">
                        <c:v>2862</c:v>
                      </c:pt>
                      <c:pt idx="2862">
                        <c:v>2863</c:v>
                      </c:pt>
                      <c:pt idx="2863">
                        <c:v>2864</c:v>
                      </c:pt>
                      <c:pt idx="2864">
                        <c:v>2865</c:v>
                      </c:pt>
                      <c:pt idx="2865">
                        <c:v>2866</c:v>
                      </c:pt>
                      <c:pt idx="2866">
                        <c:v>2867</c:v>
                      </c:pt>
                      <c:pt idx="2867">
                        <c:v>2868</c:v>
                      </c:pt>
                      <c:pt idx="2868">
                        <c:v>2869</c:v>
                      </c:pt>
                      <c:pt idx="2869">
                        <c:v>2870</c:v>
                      </c:pt>
                      <c:pt idx="2870">
                        <c:v>2871</c:v>
                      </c:pt>
                      <c:pt idx="2871">
                        <c:v>2872</c:v>
                      </c:pt>
                      <c:pt idx="2872">
                        <c:v>2873</c:v>
                      </c:pt>
                      <c:pt idx="2873">
                        <c:v>2874</c:v>
                      </c:pt>
                      <c:pt idx="2874">
                        <c:v>2875</c:v>
                      </c:pt>
                      <c:pt idx="2875">
                        <c:v>2876</c:v>
                      </c:pt>
                      <c:pt idx="2876">
                        <c:v>2877</c:v>
                      </c:pt>
                      <c:pt idx="2877">
                        <c:v>2878</c:v>
                      </c:pt>
                      <c:pt idx="2878">
                        <c:v>2879</c:v>
                      </c:pt>
                      <c:pt idx="2879">
                        <c:v>2880</c:v>
                      </c:pt>
                      <c:pt idx="2880">
                        <c:v>2881</c:v>
                      </c:pt>
                      <c:pt idx="2881">
                        <c:v>2882</c:v>
                      </c:pt>
                      <c:pt idx="2882">
                        <c:v>2883</c:v>
                      </c:pt>
                      <c:pt idx="2883">
                        <c:v>2884</c:v>
                      </c:pt>
                      <c:pt idx="2884">
                        <c:v>2885</c:v>
                      </c:pt>
                      <c:pt idx="2885">
                        <c:v>2886</c:v>
                      </c:pt>
                      <c:pt idx="2886">
                        <c:v>2887</c:v>
                      </c:pt>
                      <c:pt idx="2887">
                        <c:v>2888</c:v>
                      </c:pt>
                      <c:pt idx="2888">
                        <c:v>2889</c:v>
                      </c:pt>
                      <c:pt idx="2889">
                        <c:v>2890</c:v>
                      </c:pt>
                      <c:pt idx="2890">
                        <c:v>2891</c:v>
                      </c:pt>
                      <c:pt idx="2891">
                        <c:v>2892</c:v>
                      </c:pt>
                      <c:pt idx="2892">
                        <c:v>2893</c:v>
                      </c:pt>
                      <c:pt idx="2893">
                        <c:v>2894</c:v>
                      </c:pt>
                      <c:pt idx="2894">
                        <c:v>2895</c:v>
                      </c:pt>
                      <c:pt idx="2895">
                        <c:v>2896</c:v>
                      </c:pt>
                      <c:pt idx="2896">
                        <c:v>2897</c:v>
                      </c:pt>
                      <c:pt idx="2897">
                        <c:v>2898</c:v>
                      </c:pt>
                      <c:pt idx="2898">
                        <c:v>2899</c:v>
                      </c:pt>
                      <c:pt idx="2899">
                        <c:v>2900</c:v>
                      </c:pt>
                      <c:pt idx="2900">
                        <c:v>2901</c:v>
                      </c:pt>
                      <c:pt idx="2901">
                        <c:v>2902</c:v>
                      </c:pt>
                      <c:pt idx="2902">
                        <c:v>2903</c:v>
                      </c:pt>
                      <c:pt idx="2903">
                        <c:v>2904</c:v>
                      </c:pt>
                      <c:pt idx="2904">
                        <c:v>2905</c:v>
                      </c:pt>
                      <c:pt idx="2905">
                        <c:v>2906</c:v>
                      </c:pt>
                      <c:pt idx="2906">
                        <c:v>2907</c:v>
                      </c:pt>
                      <c:pt idx="2907">
                        <c:v>2908</c:v>
                      </c:pt>
                      <c:pt idx="2908">
                        <c:v>2909</c:v>
                      </c:pt>
                      <c:pt idx="2909">
                        <c:v>2910</c:v>
                      </c:pt>
                      <c:pt idx="2910">
                        <c:v>2911</c:v>
                      </c:pt>
                      <c:pt idx="2911">
                        <c:v>2912</c:v>
                      </c:pt>
                      <c:pt idx="2912">
                        <c:v>2913</c:v>
                      </c:pt>
                      <c:pt idx="2913">
                        <c:v>2914</c:v>
                      </c:pt>
                      <c:pt idx="2914">
                        <c:v>2915</c:v>
                      </c:pt>
                      <c:pt idx="2915">
                        <c:v>2916</c:v>
                      </c:pt>
                      <c:pt idx="2916">
                        <c:v>2917</c:v>
                      </c:pt>
                      <c:pt idx="2917">
                        <c:v>2918</c:v>
                      </c:pt>
                      <c:pt idx="2918">
                        <c:v>2919</c:v>
                      </c:pt>
                      <c:pt idx="2919">
                        <c:v>2920</c:v>
                      </c:pt>
                      <c:pt idx="2920">
                        <c:v>2921</c:v>
                      </c:pt>
                      <c:pt idx="2921">
                        <c:v>2922</c:v>
                      </c:pt>
                      <c:pt idx="2922">
                        <c:v>2923</c:v>
                      </c:pt>
                      <c:pt idx="2923">
                        <c:v>2924</c:v>
                      </c:pt>
                      <c:pt idx="2924">
                        <c:v>2925</c:v>
                      </c:pt>
                      <c:pt idx="2925">
                        <c:v>2926</c:v>
                      </c:pt>
                      <c:pt idx="2926">
                        <c:v>2927</c:v>
                      </c:pt>
                      <c:pt idx="2927">
                        <c:v>2928</c:v>
                      </c:pt>
                      <c:pt idx="2928">
                        <c:v>2929</c:v>
                      </c:pt>
                      <c:pt idx="2929">
                        <c:v>2930</c:v>
                      </c:pt>
                      <c:pt idx="2930">
                        <c:v>2931</c:v>
                      </c:pt>
                      <c:pt idx="2931">
                        <c:v>2932</c:v>
                      </c:pt>
                      <c:pt idx="2932">
                        <c:v>2933</c:v>
                      </c:pt>
                      <c:pt idx="2933">
                        <c:v>2934</c:v>
                      </c:pt>
                      <c:pt idx="2934">
                        <c:v>2935</c:v>
                      </c:pt>
                      <c:pt idx="2935">
                        <c:v>2936</c:v>
                      </c:pt>
                      <c:pt idx="2936">
                        <c:v>2937</c:v>
                      </c:pt>
                      <c:pt idx="2937">
                        <c:v>2938</c:v>
                      </c:pt>
                      <c:pt idx="2938">
                        <c:v>2939</c:v>
                      </c:pt>
                      <c:pt idx="2939">
                        <c:v>2940</c:v>
                      </c:pt>
                      <c:pt idx="2940">
                        <c:v>2941</c:v>
                      </c:pt>
                      <c:pt idx="2941">
                        <c:v>2942</c:v>
                      </c:pt>
                      <c:pt idx="2942">
                        <c:v>2943</c:v>
                      </c:pt>
                      <c:pt idx="2943">
                        <c:v>2944</c:v>
                      </c:pt>
                      <c:pt idx="2944">
                        <c:v>2945</c:v>
                      </c:pt>
                      <c:pt idx="2945">
                        <c:v>2946</c:v>
                      </c:pt>
                      <c:pt idx="2946">
                        <c:v>2947</c:v>
                      </c:pt>
                      <c:pt idx="2947">
                        <c:v>2948</c:v>
                      </c:pt>
                      <c:pt idx="2948">
                        <c:v>2949</c:v>
                      </c:pt>
                      <c:pt idx="2949">
                        <c:v>2950</c:v>
                      </c:pt>
                      <c:pt idx="2950">
                        <c:v>2951</c:v>
                      </c:pt>
                      <c:pt idx="2951">
                        <c:v>2952</c:v>
                      </c:pt>
                      <c:pt idx="2952">
                        <c:v>2953</c:v>
                      </c:pt>
                      <c:pt idx="2953">
                        <c:v>2954</c:v>
                      </c:pt>
                      <c:pt idx="2954">
                        <c:v>2955</c:v>
                      </c:pt>
                      <c:pt idx="2955">
                        <c:v>2956</c:v>
                      </c:pt>
                      <c:pt idx="2956">
                        <c:v>2957</c:v>
                      </c:pt>
                      <c:pt idx="2957">
                        <c:v>2958</c:v>
                      </c:pt>
                      <c:pt idx="2958">
                        <c:v>2959</c:v>
                      </c:pt>
                      <c:pt idx="2959">
                        <c:v>2960</c:v>
                      </c:pt>
                      <c:pt idx="2960">
                        <c:v>2961</c:v>
                      </c:pt>
                      <c:pt idx="2961">
                        <c:v>2962</c:v>
                      </c:pt>
                      <c:pt idx="2962">
                        <c:v>2963</c:v>
                      </c:pt>
                      <c:pt idx="2963">
                        <c:v>2964</c:v>
                      </c:pt>
                      <c:pt idx="2964">
                        <c:v>2965</c:v>
                      </c:pt>
                      <c:pt idx="2965">
                        <c:v>2966</c:v>
                      </c:pt>
                      <c:pt idx="2966">
                        <c:v>2967</c:v>
                      </c:pt>
                      <c:pt idx="2967">
                        <c:v>2968</c:v>
                      </c:pt>
                      <c:pt idx="2968">
                        <c:v>2969</c:v>
                      </c:pt>
                      <c:pt idx="2969">
                        <c:v>2970</c:v>
                      </c:pt>
                      <c:pt idx="2970">
                        <c:v>2971</c:v>
                      </c:pt>
                      <c:pt idx="2971">
                        <c:v>2972</c:v>
                      </c:pt>
                      <c:pt idx="2972">
                        <c:v>2973</c:v>
                      </c:pt>
                      <c:pt idx="2973">
                        <c:v>2974</c:v>
                      </c:pt>
                      <c:pt idx="2974">
                        <c:v>2975</c:v>
                      </c:pt>
                      <c:pt idx="2975">
                        <c:v>2976</c:v>
                      </c:pt>
                      <c:pt idx="2976">
                        <c:v>2977</c:v>
                      </c:pt>
                      <c:pt idx="2977">
                        <c:v>2978</c:v>
                      </c:pt>
                      <c:pt idx="2978">
                        <c:v>2979</c:v>
                      </c:pt>
                      <c:pt idx="2979">
                        <c:v>2980</c:v>
                      </c:pt>
                      <c:pt idx="2980">
                        <c:v>2981</c:v>
                      </c:pt>
                      <c:pt idx="2981">
                        <c:v>2982</c:v>
                      </c:pt>
                      <c:pt idx="2982">
                        <c:v>2983</c:v>
                      </c:pt>
                      <c:pt idx="2983">
                        <c:v>2984</c:v>
                      </c:pt>
                      <c:pt idx="2984">
                        <c:v>2985</c:v>
                      </c:pt>
                      <c:pt idx="2985">
                        <c:v>2986</c:v>
                      </c:pt>
                      <c:pt idx="2986">
                        <c:v>2987</c:v>
                      </c:pt>
                      <c:pt idx="2987">
                        <c:v>2988</c:v>
                      </c:pt>
                      <c:pt idx="2988">
                        <c:v>2989</c:v>
                      </c:pt>
                      <c:pt idx="2989">
                        <c:v>2990</c:v>
                      </c:pt>
                      <c:pt idx="2990">
                        <c:v>2991</c:v>
                      </c:pt>
                      <c:pt idx="2991">
                        <c:v>2992</c:v>
                      </c:pt>
                      <c:pt idx="2992">
                        <c:v>2993</c:v>
                      </c:pt>
                      <c:pt idx="2993">
                        <c:v>2994</c:v>
                      </c:pt>
                      <c:pt idx="2994">
                        <c:v>2995</c:v>
                      </c:pt>
                      <c:pt idx="2995">
                        <c:v>2996</c:v>
                      </c:pt>
                      <c:pt idx="2996">
                        <c:v>2997</c:v>
                      </c:pt>
                      <c:pt idx="2997">
                        <c:v>2998</c:v>
                      </c:pt>
                      <c:pt idx="2998">
                        <c:v>2999</c:v>
                      </c:pt>
                      <c:pt idx="2999">
                        <c:v>3000</c:v>
                      </c:pt>
                      <c:pt idx="3000">
                        <c:v>3001</c:v>
                      </c:pt>
                      <c:pt idx="3001">
                        <c:v>3002</c:v>
                      </c:pt>
                      <c:pt idx="3002">
                        <c:v>3003</c:v>
                      </c:pt>
                      <c:pt idx="3003">
                        <c:v>3004</c:v>
                      </c:pt>
                      <c:pt idx="3004">
                        <c:v>3005</c:v>
                      </c:pt>
                      <c:pt idx="3005">
                        <c:v>3006</c:v>
                      </c:pt>
                      <c:pt idx="3006">
                        <c:v>3007</c:v>
                      </c:pt>
                      <c:pt idx="3007">
                        <c:v>3008</c:v>
                      </c:pt>
                      <c:pt idx="3008">
                        <c:v>3009</c:v>
                      </c:pt>
                      <c:pt idx="3009">
                        <c:v>3010</c:v>
                      </c:pt>
                      <c:pt idx="3010">
                        <c:v>3011</c:v>
                      </c:pt>
                      <c:pt idx="3011">
                        <c:v>3012</c:v>
                      </c:pt>
                      <c:pt idx="3012">
                        <c:v>3013</c:v>
                      </c:pt>
                      <c:pt idx="3013">
                        <c:v>3014</c:v>
                      </c:pt>
                      <c:pt idx="3014">
                        <c:v>3015</c:v>
                      </c:pt>
                      <c:pt idx="3015">
                        <c:v>3016</c:v>
                      </c:pt>
                      <c:pt idx="3016">
                        <c:v>3017</c:v>
                      </c:pt>
                      <c:pt idx="3017">
                        <c:v>3018</c:v>
                      </c:pt>
                      <c:pt idx="3018">
                        <c:v>3019</c:v>
                      </c:pt>
                      <c:pt idx="3019">
                        <c:v>3020</c:v>
                      </c:pt>
                      <c:pt idx="3020">
                        <c:v>3021</c:v>
                      </c:pt>
                      <c:pt idx="3021">
                        <c:v>3022</c:v>
                      </c:pt>
                      <c:pt idx="3022">
                        <c:v>3023</c:v>
                      </c:pt>
                      <c:pt idx="3023">
                        <c:v>3024</c:v>
                      </c:pt>
                      <c:pt idx="3024">
                        <c:v>3025</c:v>
                      </c:pt>
                      <c:pt idx="3025">
                        <c:v>3026</c:v>
                      </c:pt>
                      <c:pt idx="3026">
                        <c:v>3027</c:v>
                      </c:pt>
                      <c:pt idx="3027">
                        <c:v>3028</c:v>
                      </c:pt>
                      <c:pt idx="3028">
                        <c:v>3029</c:v>
                      </c:pt>
                      <c:pt idx="3029">
                        <c:v>3030</c:v>
                      </c:pt>
                      <c:pt idx="3030">
                        <c:v>3031</c:v>
                      </c:pt>
                      <c:pt idx="3031">
                        <c:v>3032</c:v>
                      </c:pt>
                      <c:pt idx="3032">
                        <c:v>3033</c:v>
                      </c:pt>
                      <c:pt idx="3033">
                        <c:v>3034</c:v>
                      </c:pt>
                      <c:pt idx="3034">
                        <c:v>3035</c:v>
                      </c:pt>
                      <c:pt idx="3035">
                        <c:v>3036</c:v>
                      </c:pt>
                      <c:pt idx="3036">
                        <c:v>3037</c:v>
                      </c:pt>
                      <c:pt idx="3037">
                        <c:v>3038</c:v>
                      </c:pt>
                      <c:pt idx="3038">
                        <c:v>3039</c:v>
                      </c:pt>
                      <c:pt idx="3039">
                        <c:v>3040</c:v>
                      </c:pt>
                      <c:pt idx="3040">
                        <c:v>3041</c:v>
                      </c:pt>
                      <c:pt idx="3041">
                        <c:v>3042</c:v>
                      </c:pt>
                      <c:pt idx="3042">
                        <c:v>3043</c:v>
                      </c:pt>
                      <c:pt idx="3043">
                        <c:v>3044</c:v>
                      </c:pt>
                      <c:pt idx="3044">
                        <c:v>3045</c:v>
                      </c:pt>
                      <c:pt idx="3045">
                        <c:v>3046</c:v>
                      </c:pt>
                      <c:pt idx="3046">
                        <c:v>3047</c:v>
                      </c:pt>
                      <c:pt idx="3047">
                        <c:v>3048</c:v>
                      </c:pt>
                      <c:pt idx="3048">
                        <c:v>3049</c:v>
                      </c:pt>
                      <c:pt idx="3049">
                        <c:v>3050</c:v>
                      </c:pt>
                      <c:pt idx="3050">
                        <c:v>3051</c:v>
                      </c:pt>
                      <c:pt idx="3051">
                        <c:v>3052</c:v>
                      </c:pt>
                      <c:pt idx="3052">
                        <c:v>3053</c:v>
                      </c:pt>
                      <c:pt idx="3053">
                        <c:v>3054</c:v>
                      </c:pt>
                      <c:pt idx="3054">
                        <c:v>3055</c:v>
                      </c:pt>
                      <c:pt idx="3055">
                        <c:v>3056</c:v>
                      </c:pt>
                      <c:pt idx="3056">
                        <c:v>3057</c:v>
                      </c:pt>
                      <c:pt idx="3057">
                        <c:v>3058</c:v>
                      </c:pt>
                      <c:pt idx="3058">
                        <c:v>3059</c:v>
                      </c:pt>
                      <c:pt idx="3059">
                        <c:v>3060</c:v>
                      </c:pt>
                      <c:pt idx="3060">
                        <c:v>3061</c:v>
                      </c:pt>
                      <c:pt idx="3061">
                        <c:v>3062</c:v>
                      </c:pt>
                      <c:pt idx="3062">
                        <c:v>3063</c:v>
                      </c:pt>
                      <c:pt idx="3063">
                        <c:v>3064</c:v>
                      </c:pt>
                      <c:pt idx="3064">
                        <c:v>3065</c:v>
                      </c:pt>
                      <c:pt idx="3065">
                        <c:v>3066</c:v>
                      </c:pt>
                      <c:pt idx="3066">
                        <c:v>3067</c:v>
                      </c:pt>
                      <c:pt idx="3067">
                        <c:v>3068</c:v>
                      </c:pt>
                      <c:pt idx="3068">
                        <c:v>3069</c:v>
                      </c:pt>
                      <c:pt idx="3069">
                        <c:v>3070</c:v>
                      </c:pt>
                      <c:pt idx="3070">
                        <c:v>3071</c:v>
                      </c:pt>
                      <c:pt idx="3071">
                        <c:v>3072</c:v>
                      </c:pt>
                      <c:pt idx="3072">
                        <c:v>3073</c:v>
                      </c:pt>
                      <c:pt idx="3073">
                        <c:v>3074</c:v>
                      </c:pt>
                      <c:pt idx="3074">
                        <c:v>3075</c:v>
                      </c:pt>
                      <c:pt idx="3075">
                        <c:v>3076</c:v>
                      </c:pt>
                      <c:pt idx="3076">
                        <c:v>3077</c:v>
                      </c:pt>
                      <c:pt idx="3077">
                        <c:v>3078</c:v>
                      </c:pt>
                      <c:pt idx="3078">
                        <c:v>3079</c:v>
                      </c:pt>
                      <c:pt idx="3079">
                        <c:v>3080</c:v>
                      </c:pt>
                      <c:pt idx="3080">
                        <c:v>3081</c:v>
                      </c:pt>
                      <c:pt idx="3081">
                        <c:v>3082</c:v>
                      </c:pt>
                      <c:pt idx="3082">
                        <c:v>3083</c:v>
                      </c:pt>
                      <c:pt idx="3083">
                        <c:v>3084</c:v>
                      </c:pt>
                      <c:pt idx="3084">
                        <c:v>3085</c:v>
                      </c:pt>
                      <c:pt idx="3085">
                        <c:v>3086</c:v>
                      </c:pt>
                      <c:pt idx="3086">
                        <c:v>3087</c:v>
                      </c:pt>
                      <c:pt idx="3087">
                        <c:v>3088</c:v>
                      </c:pt>
                      <c:pt idx="3088">
                        <c:v>3089</c:v>
                      </c:pt>
                      <c:pt idx="3089">
                        <c:v>3090</c:v>
                      </c:pt>
                      <c:pt idx="3090">
                        <c:v>3091</c:v>
                      </c:pt>
                      <c:pt idx="3091">
                        <c:v>3092</c:v>
                      </c:pt>
                      <c:pt idx="3092">
                        <c:v>3093</c:v>
                      </c:pt>
                      <c:pt idx="3093">
                        <c:v>3094</c:v>
                      </c:pt>
                      <c:pt idx="3094">
                        <c:v>3095</c:v>
                      </c:pt>
                      <c:pt idx="3095">
                        <c:v>3096</c:v>
                      </c:pt>
                      <c:pt idx="3096">
                        <c:v>3097</c:v>
                      </c:pt>
                      <c:pt idx="3097">
                        <c:v>3098</c:v>
                      </c:pt>
                      <c:pt idx="3098">
                        <c:v>3099</c:v>
                      </c:pt>
                      <c:pt idx="3099">
                        <c:v>3100</c:v>
                      </c:pt>
                      <c:pt idx="3100">
                        <c:v>3101</c:v>
                      </c:pt>
                      <c:pt idx="3101">
                        <c:v>3102</c:v>
                      </c:pt>
                      <c:pt idx="3102">
                        <c:v>3103</c:v>
                      </c:pt>
                      <c:pt idx="3103">
                        <c:v>3104</c:v>
                      </c:pt>
                      <c:pt idx="3104">
                        <c:v>3105</c:v>
                      </c:pt>
                      <c:pt idx="3105">
                        <c:v>3106</c:v>
                      </c:pt>
                      <c:pt idx="3106">
                        <c:v>3107</c:v>
                      </c:pt>
                      <c:pt idx="3107">
                        <c:v>3108</c:v>
                      </c:pt>
                      <c:pt idx="3108">
                        <c:v>3109</c:v>
                      </c:pt>
                      <c:pt idx="3109">
                        <c:v>3110</c:v>
                      </c:pt>
                      <c:pt idx="3110">
                        <c:v>3111</c:v>
                      </c:pt>
                      <c:pt idx="3111">
                        <c:v>3112</c:v>
                      </c:pt>
                      <c:pt idx="3112">
                        <c:v>3113</c:v>
                      </c:pt>
                      <c:pt idx="3113">
                        <c:v>3114</c:v>
                      </c:pt>
                      <c:pt idx="3114">
                        <c:v>3115</c:v>
                      </c:pt>
                      <c:pt idx="3115">
                        <c:v>3116</c:v>
                      </c:pt>
                      <c:pt idx="3116">
                        <c:v>3117</c:v>
                      </c:pt>
                      <c:pt idx="3117">
                        <c:v>3118</c:v>
                      </c:pt>
                      <c:pt idx="3118">
                        <c:v>3119</c:v>
                      </c:pt>
                      <c:pt idx="3119">
                        <c:v>3120</c:v>
                      </c:pt>
                      <c:pt idx="3120">
                        <c:v>3121</c:v>
                      </c:pt>
                      <c:pt idx="3121">
                        <c:v>3122</c:v>
                      </c:pt>
                      <c:pt idx="3122">
                        <c:v>3123</c:v>
                      </c:pt>
                      <c:pt idx="3123">
                        <c:v>3124</c:v>
                      </c:pt>
                      <c:pt idx="3124">
                        <c:v>3125</c:v>
                      </c:pt>
                      <c:pt idx="3125">
                        <c:v>3126</c:v>
                      </c:pt>
                      <c:pt idx="3126">
                        <c:v>3127</c:v>
                      </c:pt>
                      <c:pt idx="3127">
                        <c:v>3128</c:v>
                      </c:pt>
                      <c:pt idx="3128">
                        <c:v>3129</c:v>
                      </c:pt>
                      <c:pt idx="3129">
                        <c:v>3130</c:v>
                      </c:pt>
                      <c:pt idx="3130">
                        <c:v>3131</c:v>
                      </c:pt>
                      <c:pt idx="3131">
                        <c:v>3132</c:v>
                      </c:pt>
                      <c:pt idx="3132">
                        <c:v>3133</c:v>
                      </c:pt>
                      <c:pt idx="3133">
                        <c:v>3134</c:v>
                      </c:pt>
                      <c:pt idx="3134">
                        <c:v>3135</c:v>
                      </c:pt>
                      <c:pt idx="3135">
                        <c:v>3136</c:v>
                      </c:pt>
                      <c:pt idx="3136">
                        <c:v>3137</c:v>
                      </c:pt>
                      <c:pt idx="3137">
                        <c:v>3138</c:v>
                      </c:pt>
                      <c:pt idx="3138">
                        <c:v>3139</c:v>
                      </c:pt>
                      <c:pt idx="3139">
                        <c:v>3140</c:v>
                      </c:pt>
                      <c:pt idx="3140">
                        <c:v>3141</c:v>
                      </c:pt>
                      <c:pt idx="3141">
                        <c:v>3142</c:v>
                      </c:pt>
                      <c:pt idx="3142">
                        <c:v>3143</c:v>
                      </c:pt>
                      <c:pt idx="3143">
                        <c:v>3144</c:v>
                      </c:pt>
                      <c:pt idx="3144">
                        <c:v>3145</c:v>
                      </c:pt>
                      <c:pt idx="3145">
                        <c:v>3146</c:v>
                      </c:pt>
                      <c:pt idx="3146">
                        <c:v>3147</c:v>
                      </c:pt>
                      <c:pt idx="3147">
                        <c:v>3148</c:v>
                      </c:pt>
                      <c:pt idx="3148">
                        <c:v>3149</c:v>
                      </c:pt>
                      <c:pt idx="3149">
                        <c:v>3150</c:v>
                      </c:pt>
                      <c:pt idx="3150">
                        <c:v>3151</c:v>
                      </c:pt>
                      <c:pt idx="3151">
                        <c:v>3152</c:v>
                      </c:pt>
                      <c:pt idx="3152">
                        <c:v>3153</c:v>
                      </c:pt>
                      <c:pt idx="3153">
                        <c:v>3154</c:v>
                      </c:pt>
                      <c:pt idx="3154">
                        <c:v>3155</c:v>
                      </c:pt>
                      <c:pt idx="3155">
                        <c:v>3156</c:v>
                      </c:pt>
                      <c:pt idx="3156">
                        <c:v>3157</c:v>
                      </c:pt>
                      <c:pt idx="3157">
                        <c:v>3158</c:v>
                      </c:pt>
                      <c:pt idx="3158">
                        <c:v>3159</c:v>
                      </c:pt>
                      <c:pt idx="3159">
                        <c:v>3160</c:v>
                      </c:pt>
                      <c:pt idx="3160">
                        <c:v>3161</c:v>
                      </c:pt>
                      <c:pt idx="3161">
                        <c:v>3162</c:v>
                      </c:pt>
                      <c:pt idx="3162">
                        <c:v>3163</c:v>
                      </c:pt>
                      <c:pt idx="3163">
                        <c:v>3164</c:v>
                      </c:pt>
                      <c:pt idx="3164">
                        <c:v>3165</c:v>
                      </c:pt>
                      <c:pt idx="3165">
                        <c:v>3166</c:v>
                      </c:pt>
                      <c:pt idx="3166">
                        <c:v>3167</c:v>
                      </c:pt>
                      <c:pt idx="3167">
                        <c:v>3168</c:v>
                      </c:pt>
                      <c:pt idx="3168">
                        <c:v>3169</c:v>
                      </c:pt>
                      <c:pt idx="3169">
                        <c:v>3170</c:v>
                      </c:pt>
                      <c:pt idx="3170">
                        <c:v>3171</c:v>
                      </c:pt>
                      <c:pt idx="3171">
                        <c:v>3172</c:v>
                      </c:pt>
                      <c:pt idx="3172">
                        <c:v>3173</c:v>
                      </c:pt>
                      <c:pt idx="3173">
                        <c:v>3174</c:v>
                      </c:pt>
                      <c:pt idx="3174">
                        <c:v>3175</c:v>
                      </c:pt>
                      <c:pt idx="3175">
                        <c:v>3176</c:v>
                      </c:pt>
                      <c:pt idx="3176">
                        <c:v>3177</c:v>
                      </c:pt>
                      <c:pt idx="3177">
                        <c:v>3178</c:v>
                      </c:pt>
                      <c:pt idx="3178">
                        <c:v>3179</c:v>
                      </c:pt>
                      <c:pt idx="3179">
                        <c:v>3180</c:v>
                      </c:pt>
                      <c:pt idx="3180">
                        <c:v>3181</c:v>
                      </c:pt>
                      <c:pt idx="3181">
                        <c:v>3182</c:v>
                      </c:pt>
                      <c:pt idx="3182">
                        <c:v>3183</c:v>
                      </c:pt>
                      <c:pt idx="3183">
                        <c:v>3184</c:v>
                      </c:pt>
                      <c:pt idx="3184">
                        <c:v>3185</c:v>
                      </c:pt>
                      <c:pt idx="3185">
                        <c:v>3186</c:v>
                      </c:pt>
                      <c:pt idx="3186">
                        <c:v>3187</c:v>
                      </c:pt>
                      <c:pt idx="3187">
                        <c:v>3188</c:v>
                      </c:pt>
                      <c:pt idx="3188">
                        <c:v>3189</c:v>
                      </c:pt>
                      <c:pt idx="3189">
                        <c:v>3190</c:v>
                      </c:pt>
                      <c:pt idx="3190">
                        <c:v>3191</c:v>
                      </c:pt>
                      <c:pt idx="3191">
                        <c:v>3192</c:v>
                      </c:pt>
                      <c:pt idx="3192">
                        <c:v>3193</c:v>
                      </c:pt>
                      <c:pt idx="3193">
                        <c:v>3194</c:v>
                      </c:pt>
                      <c:pt idx="3194">
                        <c:v>3195</c:v>
                      </c:pt>
                      <c:pt idx="3195">
                        <c:v>3196</c:v>
                      </c:pt>
                      <c:pt idx="3196">
                        <c:v>3197</c:v>
                      </c:pt>
                      <c:pt idx="3197">
                        <c:v>3198</c:v>
                      </c:pt>
                      <c:pt idx="3198">
                        <c:v>3199</c:v>
                      </c:pt>
                      <c:pt idx="3199">
                        <c:v>3200</c:v>
                      </c:pt>
                      <c:pt idx="3200">
                        <c:v>3201</c:v>
                      </c:pt>
                      <c:pt idx="3201">
                        <c:v>3202</c:v>
                      </c:pt>
                      <c:pt idx="3202">
                        <c:v>3203</c:v>
                      </c:pt>
                      <c:pt idx="3203">
                        <c:v>3204</c:v>
                      </c:pt>
                      <c:pt idx="3204">
                        <c:v>3205</c:v>
                      </c:pt>
                      <c:pt idx="3205">
                        <c:v>3206</c:v>
                      </c:pt>
                      <c:pt idx="3206">
                        <c:v>3207</c:v>
                      </c:pt>
                      <c:pt idx="3207">
                        <c:v>3208</c:v>
                      </c:pt>
                      <c:pt idx="3208">
                        <c:v>3209</c:v>
                      </c:pt>
                      <c:pt idx="3209">
                        <c:v>3210</c:v>
                      </c:pt>
                      <c:pt idx="3210">
                        <c:v>3211</c:v>
                      </c:pt>
                      <c:pt idx="3211">
                        <c:v>3212</c:v>
                      </c:pt>
                      <c:pt idx="3212">
                        <c:v>3213</c:v>
                      </c:pt>
                      <c:pt idx="3213">
                        <c:v>3214</c:v>
                      </c:pt>
                      <c:pt idx="3214">
                        <c:v>3215</c:v>
                      </c:pt>
                      <c:pt idx="3215">
                        <c:v>3216</c:v>
                      </c:pt>
                      <c:pt idx="3216">
                        <c:v>3217</c:v>
                      </c:pt>
                      <c:pt idx="3217">
                        <c:v>3218</c:v>
                      </c:pt>
                      <c:pt idx="3218">
                        <c:v>3219</c:v>
                      </c:pt>
                      <c:pt idx="3219">
                        <c:v>3220</c:v>
                      </c:pt>
                      <c:pt idx="3220">
                        <c:v>3221</c:v>
                      </c:pt>
                      <c:pt idx="3221">
                        <c:v>3222</c:v>
                      </c:pt>
                      <c:pt idx="3222">
                        <c:v>3223</c:v>
                      </c:pt>
                      <c:pt idx="3223">
                        <c:v>3224</c:v>
                      </c:pt>
                      <c:pt idx="3224">
                        <c:v>3225</c:v>
                      </c:pt>
                      <c:pt idx="3225">
                        <c:v>3226</c:v>
                      </c:pt>
                      <c:pt idx="3226">
                        <c:v>3227</c:v>
                      </c:pt>
                      <c:pt idx="3227">
                        <c:v>3228</c:v>
                      </c:pt>
                      <c:pt idx="3228">
                        <c:v>3229</c:v>
                      </c:pt>
                      <c:pt idx="3229">
                        <c:v>3230</c:v>
                      </c:pt>
                      <c:pt idx="3230">
                        <c:v>3231</c:v>
                      </c:pt>
                      <c:pt idx="3231">
                        <c:v>3232</c:v>
                      </c:pt>
                      <c:pt idx="3232">
                        <c:v>3233</c:v>
                      </c:pt>
                      <c:pt idx="3233">
                        <c:v>3234</c:v>
                      </c:pt>
                      <c:pt idx="3234">
                        <c:v>3235</c:v>
                      </c:pt>
                      <c:pt idx="3235">
                        <c:v>3236</c:v>
                      </c:pt>
                      <c:pt idx="3236">
                        <c:v>3237</c:v>
                      </c:pt>
                      <c:pt idx="3237">
                        <c:v>3238</c:v>
                      </c:pt>
                      <c:pt idx="3238">
                        <c:v>3239</c:v>
                      </c:pt>
                      <c:pt idx="3239">
                        <c:v>3240</c:v>
                      </c:pt>
                      <c:pt idx="3240">
                        <c:v>3241</c:v>
                      </c:pt>
                      <c:pt idx="3241">
                        <c:v>3242</c:v>
                      </c:pt>
                      <c:pt idx="3242">
                        <c:v>3243</c:v>
                      </c:pt>
                      <c:pt idx="3243">
                        <c:v>3244</c:v>
                      </c:pt>
                      <c:pt idx="3244">
                        <c:v>3245</c:v>
                      </c:pt>
                      <c:pt idx="3245">
                        <c:v>3246</c:v>
                      </c:pt>
                      <c:pt idx="3246">
                        <c:v>3247</c:v>
                      </c:pt>
                      <c:pt idx="3247">
                        <c:v>3248</c:v>
                      </c:pt>
                      <c:pt idx="3248">
                        <c:v>3249</c:v>
                      </c:pt>
                      <c:pt idx="3249">
                        <c:v>3250</c:v>
                      </c:pt>
                      <c:pt idx="3250">
                        <c:v>3251</c:v>
                      </c:pt>
                      <c:pt idx="3251">
                        <c:v>3252</c:v>
                      </c:pt>
                      <c:pt idx="3252">
                        <c:v>3253</c:v>
                      </c:pt>
                      <c:pt idx="3253">
                        <c:v>3254</c:v>
                      </c:pt>
                      <c:pt idx="3254">
                        <c:v>3255</c:v>
                      </c:pt>
                      <c:pt idx="3255">
                        <c:v>3256</c:v>
                      </c:pt>
                      <c:pt idx="3256">
                        <c:v>3257</c:v>
                      </c:pt>
                      <c:pt idx="3257">
                        <c:v>3258</c:v>
                      </c:pt>
                      <c:pt idx="3258">
                        <c:v>3259</c:v>
                      </c:pt>
                      <c:pt idx="3259">
                        <c:v>3260</c:v>
                      </c:pt>
                      <c:pt idx="3260">
                        <c:v>3261</c:v>
                      </c:pt>
                      <c:pt idx="3261">
                        <c:v>3262</c:v>
                      </c:pt>
                      <c:pt idx="3262">
                        <c:v>3263</c:v>
                      </c:pt>
                      <c:pt idx="3263">
                        <c:v>3264</c:v>
                      </c:pt>
                      <c:pt idx="3264">
                        <c:v>3265</c:v>
                      </c:pt>
                      <c:pt idx="3265">
                        <c:v>3266</c:v>
                      </c:pt>
                      <c:pt idx="3266">
                        <c:v>3267</c:v>
                      </c:pt>
                      <c:pt idx="3267">
                        <c:v>3268</c:v>
                      </c:pt>
                      <c:pt idx="3268">
                        <c:v>3269</c:v>
                      </c:pt>
                      <c:pt idx="3269">
                        <c:v>3270</c:v>
                      </c:pt>
                      <c:pt idx="3270">
                        <c:v>3271</c:v>
                      </c:pt>
                      <c:pt idx="3271">
                        <c:v>3272</c:v>
                      </c:pt>
                      <c:pt idx="3272">
                        <c:v>3273</c:v>
                      </c:pt>
                      <c:pt idx="3273">
                        <c:v>3274</c:v>
                      </c:pt>
                      <c:pt idx="3274">
                        <c:v>3275</c:v>
                      </c:pt>
                      <c:pt idx="3275">
                        <c:v>3276</c:v>
                      </c:pt>
                      <c:pt idx="3276">
                        <c:v>3277</c:v>
                      </c:pt>
                      <c:pt idx="3277">
                        <c:v>3278</c:v>
                      </c:pt>
                      <c:pt idx="3278">
                        <c:v>3279</c:v>
                      </c:pt>
                      <c:pt idx="3279">
                        <c:v>3280</c:v>
                      </c:pt>
                      <c:pt idx="3280">
                        <c:v>3281</c:v>
                      </c:pt>
                      <c:pt idx="3281">
                        <c:v>3282</c:v>
                      </c:pt>
                      <c:pt idx="3282">
                        <c:v>3283</c:v>
                      </c:pt>
                      <c:pt idx="3283">
                        <c:v>3284</c:v>
                      </c:pt>
                      <c:pt idx="3284">
                        <c:v>3285</c:v>
                      </c:pt>
                      <c:pt idx="3285">
                        <c:v>3286</c:v>
                      </c:pt>
                      <c:pt idx="3286">
                        <c:v>3287</c:v>
                      </c:pt>
                      <c:pt idx="3287">
                        <c:v>3288</c:v>
                      </c:pt>
                      <c:pt idx="3288">
                        <c:v>3289</c:v>
                      </c:pt>
                      <c:pt idx="3289">
                        <c:v>3290</c:v>
                      </c:pt>
                      <c:pt idx="3290">
                        <c:v>3291</c:v>
                      </c:pt>
                      <c:pt idx="3291">
                        <c:v>3292</c:v>
                      </c:pt>
                      <c:pt idx="3292">
                        <c:v>3293</c:v>
                      </c:pt>
                      <c:pt idx="3293">
                        <c:v>3294</c:v>
                      </c:pt>
                      <c:pt idx="3294">
                        <c:v>3295</c:v>
                      </c:pt>
                      <c:pt idx="3295">
                        <c:v>3296</c:v>
                      </c:pt>
                      <c:pt idx="3296">
                        <c:v>3297</c:v>
                      </c:pt>
                      <c:pt idx="3297">
                        <c:v>3298</c:v>
                      </c:pt>
                      <c:pt idx="3298">
                        <c:v>3299</c:v>
                      </c:pt>
                      <c:pt idx="3299">
                        <c:v>3300</c:v>
                      </c:pt>
                      <c:pt idx="3300">
                        <c:v>3301</c:v>
                      </c:pt>
                      <c:pt idx="3301">
                        <c:v>3302</c:v>
                      </c:pt>
                      <c:pt idx="3302">
                        <c:v>3303</c:v>
                      </c:pt>
                      <c:pt idx="3303">
                        <c:v>3304</c:v>
                      </c:pt>
                      <c:pt idx="3304">
                        <c:v>3305</c:v>
                      </c:pt>
                      <c:pt idx="3305">
                        <c:v>3306</c:v>
                      </c:pt>
                      <c:pt idx="3306">
                        <c:v>3307</c:v>
                      </c:pt>
                      <c:pt idx="3307">
                        <c:v>3308</c:v>
                      </c:pt>
                      <c:pt idx="3308">
                        <c:v>3309</c:v>
                      </c:pt>
                      <c:pt idx="3309">
                        <c:v>3310</c:v>
                      </c:pt>
                      <c:pt idx="3310">
                        <c:v>3311</c:v>
                      </c:pt>
                      <c:pt idx="3311">
                        <c:v>3312</c:v>
                      </c:pt>
                      <c:pt idx="3312">
                        <c:v>3313</c:v>
                      </c:pt>
                      <c:pt idx="3313">
                        <c:v>3314</c:v>
                      </c:pt>
                      <c:pt idx="3314">
                        <c:v>3315</c:v>
                      </c:pt>
                      <c:pt idx="3315">
                        <c:v>3316</c:v>
                      </c:pt>
                      <c:pt idx="3316">
                        <c:v>3317</c:v>
                      </c:pt>
                      <c:pt idx="3317">
                        <c:v>3318</c:v>
                      </c:pt>
                      <c:pt idx="3318">
                        <c:v>3319</c:v>
                      </c:pt>
                      <c:pt idx="3319">
                        <c:v>3320</c:v>
                      </c:pt>
                      <c:pt idx="3320">
                        <c:v>3321</c:v>
                      </c:pt>
                      <c:pt idx="3321">
                        <c:v>3322</c:v>
                      </c:pt>
                      <c:pt idx="3322">
                        <c:v>3323</c:v>
                      </c:pt>
                      <c:pt idx="3323">
                        <c:v>3324</c:v>
                      </c:pt>
                      <c:pt idx="3324">
                        <c:v>3325</c:v>
                      </c:pt>
                      <c:pt idx="3325">
                        <c:v>3326</c:v>
                      </c:pt>
                      <c:pt idx="3326">
                        <c:v>3327</c:v>
                      </c:pt>
                      <c:pt idx="3327">
                        <c:v>3328</c:v>
                      </c:pt>
                      <c:pt idx="3328">
                        <c:v>3329</c:v>
                      </c:pt>
                      <c:pt idx="3329">
                        <c:v>3330</c:v>
                      </c:pt>
                      <c:pt idx="3330">
                        <c:v>3331</c:v>
                      </c:pt>
                      <c:pt idx="3331">
                        <c:v>3332</c:v>
                      </c:pt>
                      <c:pt idx="3332">
                        <c:v>3333</c:v>
                      </c:pt>
                      <c:pt idx="3333">
                        <c:v>3334</c:v>
                      </c:pt>
                      <c:pt idx="3334">
                        <c:v>3335</c:v>
                      </c:pt>
                      <c:pt idx="3335">
                        <c:v>3336</c:v>
                      </c:pt>
                      <c:pt idx="3336">
                        <c:v>3337</c:v>
                      </c:pt>
                      <c:pt idx="3337">
                        <c:v>3338</c:v>
                      </c:pt>
                      <c:pt idx="3338">
                        <c:v>3339</c:v>
                      </c:pt>
                      <c:pt idx="3339">
                        <c:v>3340</c:v>
                      </c:pt>
                      <c:pt idx="3340">
                        <c:v>3341</c:v>
                      </c:pt>
                      <c:pt idx="3341">
                        <c:v>3342</c:v>
                      </c:pt>
                      <c:pt idx="3342">
                        <c:v>3343</c:v>
                      </c:pt>
                      <c:pt idx="3343">
                        <c:v>3344</c:v>
                      </c:pt>
                      <c:pt idx="3344">
                        <c:v>3345</c:v>
                      </c:pt>
                      <c:pt idx="3345">
                        <c:v>3346</c:v>
                      </c:pt>
                      <c:pt idx="3346">
                        <c:v>3347</c:v>
                      </c:pt>
                      <c:pt idx="3347">
                        <c:v>3348</c:v>
                      </c:pt>
                      <c:pt idx="3348">
                        <c:v>3349</c:v>
                      </c:pt>
                      <c:pt idx="3349">
                        <c:v>3350</c:v>
                      </c:pt>
                      <c:pt idx="3350">
                        <c:v>3351</c:v>
                      </c:pt>
                      <c:pt idx="3351">
                        <c:v>3352</c:v>
                      </c:pt>
                      <c:pt idx="3352">
                        <c:v>3353</c:v>
                      </c:pt>
                      <c:pt idx="3353">
                        <c:v>3354</c:v>
                      </c:pt>
                      <c:pt idx="3354">
                        <c:v>3355</c:v>
                      </c:pt>
                      <c:pt idx="3355">
                        <c:v>3356</c:v>
                      </c:pt>
                      <c:pt idx="3356">
                        <c:v>3357</c:v>
                      </c:pt>
                      <c:pt idx="3357">
                        <c:v>3358</c:v>
                      </c:pt>
                      <c:pt idx="3358">
                        <c:v>3359</c:v>
                      </c:pt>
                      <c:pt idx="3359">
                        <c:v>3360</c:v>
                      </c:pt>
                      <c:pt idx="3360">
                        <c:v>3361</c:v>
                      </c:pt>
                      <c:pt idx="3361">
                        <c:v>3362</c:v>
                      </c:pt>
                      <c:pt idx="3362">
                        <c:v>3363</c:v>
                      </c:pt>
                      <c:pt idx="3363">
                        <c:v>3364</c:v>
                      </c:pt>
                      <c:pt idx="3364">
                        <c:v>3365</c:v>
                      </c:pt>
                      <c:pt idx="3365">
                        <c:v>3366</c:v>
                      </c:pt>
                      <c:pt idx="3366">
                        <c:v>3367</c:v>
                      </c:pt>
                      <c:pt idx="3367">
                        <c:v>3368</c:v>
                      </c:pt>
                      <c:pt idx="3368">
                        <c:v>3369</c:v>
                      </c:pt>
                      <c:pt idx="3369">
                        <c:v>3370</c:v>
                      </c:pt>
                      <c:pt idx="3370">
                        <c:v>3371</c:v>
                      </c:pt>
                      <c:pt idx="3371">
                        <c:v>3372</c:v>
                      </c:pt>
                      <c:pt idx="3372">
                        <c:v>3373</c:v>
                      </c:pt>
                      <c:pt idx="3373">
                        <c:v>3374</c:v>
                      </c:pt>
                      <c:pt idx="3374">
                        <c:v>3375</c:v>
                      </c:pt>
                      <c:pt idx="3375">
                        <c:v>3376</c:v>
                      </c:pt>
                      <c:pt idx="3376">
                        <c:v>3377</c:v>
                      </c:pt>
                      <c:pt idx="3377">
                        <c:v>3378</c:v>
                      </c:pt>
                      <c:pt idx="3378">
                        <c:v>3379</c:v>
                      </c:pt>
                      <c:pt idx="3379">
                        <c:v>3380</c:v>
                      </c:pt>
                      <c:pt idx="3380">
                        <c:v>3381</c:v>
                      </c:pt>
                      <c:pt idx="3381">
                        <c:v>3382</c:v>
                      </c:pt>
                      <c:pt idx="3382">
                        <c:v>3383</c:v>
                      </c:pt>
                      <c:pt idx="3383">
                        <c:v>3384</c:v>
                      </c:pt>
                      <c:pt idx="3384">
                        <c:v>3385</c:v>
                      </c:pt>
                      <c:pt idx="3385">
                        <c:v>3386</c:v>
                      </c:pt>
                      <c:pt idx="3386">
                        <c:v>3387</c:v>
                      </c:pt>
                      <c:pt idx="3387">
                        <c:v>3388</c:v>
                      </c:pt>
                      <c:pt idx="3388">
                        <c:v>3389</c:v>
                      </c:pt>
                      <c:pt idx="3389">
                        <c:v>3390</c:v>
                      </c:pt>
                      <c:pt idx="3390">
                        <c:v>3391</c:v>
                      </c:pt>
                      <c:pt idx="3391">
                        <c:v>3392</c:v>
                      </c:pt>
                      <c:pt idx="3392">
                        <c:v>3393</c:v>
                      </c:pt>
                      <c:pt idx="3393">
                        <c:v>3394</c:v>
                      </c:pt>
                      <c:pt idx="3394">
                        <c:v>3395</c:v>
                      </c:pt>
                      <c:pt idx="3395">
                        <c:v>3396</c:v>
                      </c:pt>
                      <c:pt idx="3396">
                        <c:v>3397</c:v>
                      </c:pt>
                      <c:pt idx="3397">
                        <c:v>3398</c:v>
                      </c:pt>
                      <c:pt idx="3398">
                        <c:v>3399</c:v>
                      </c:pt>
                      <c:pt idx="3399">
                        <c:v>3400</c:v>
                      </c:pt>
                      <c:pt idx="3400">
                        <c:v>3401</c:v>
                      </c:pt>
                      <c:pt idx="3401">
                        <c:v>3402</c:v>
                      </c:pt>
                      <c:pt idx="3402">
                        <c:v>3403</c:v>
                      </c:pt>
                      <c:pt idx="3403">
                        <c:v>3404</c:v>
                      </c:pt>
                      <c:pt idx="3404">
                        <c:v>3405</c:v>
                      </c:pt>
                      <c:pt idx="3405">
                        <c:v>3406</c:v>
                      </c:pt>
                      <c:pt idx="3406">
                        <c:v>3407</c:v>
                      </c:pt>
                      <c:pt idx="3407">
                        <c:v>3408</c:v>
                      </c:pt>
                      <c:pt idx="3408">
                        <c:v>3409</c:v>
                      </c:pt>
                      <c:pt idx="3409">
                        <c:v>3410</c:v>
                      </c:pt>
                      <c:pt idx="3410">
                        <c:v>3411</c:v>
                      </c:pt>
                      <c:pt idx="3411">
                        <c:v>3412</c:v>
                      </c:pt>
                      <c:pt idx="3412">
                        <c:v>3413</c:v>
                      </c:pt>
                      <c:pt idx="3413">
                        <c:v>3414</c:v>
                      </c:pt>
                      <c:pt idx="3414">
                        <c:v>3415</c:v>
                      </c:pt>
                      <c:pt idx="3415">
                        <c:v>3416</c:v>
                      </c:pt>
                      <c:pt idx="3416">
                        <c:v>3417</c:v>
                      </c:pt>
                      <c:pt idx="3417">
                        <c:v>3418</c:v>
                      </c:pt>
                      <c:pt idx="3418">
                        <c:v>3419</c:v>
                      </c:pt>
                      <c:pt idx="3419">
                        <c:v>3420</c:v>
                      </c:pt>
                      <c:pt idx="3420">
                        <c:v>3421</c:v>
                      </c:pt>
                      <c:pt idx="3421">
                        <c:v>3422</c:v>
                      </c:pt>
                      <c:pt idx="3422">
                        <c:v>3423</c:v>
                      </c:pt>
                      <c:pt idx="3423">
                        <c:v>3424</c:v>
                      </c:pt>
                      <c:pt idx="3424">
                        <c:v>3425</c:v>
                      </c:pt>
                      <c:pt idx="3425">
                        <c:v>3426</c:v>
                      </c:pt>
                      <c:pt idx="3426">
                        <c:v>3427</c:v>
                      </c:pt>
                      <c:pt idx="3427">
                        <c:v>3428</c:v>
                      </c:pt>
                      <c:pt idx="3428">
                        <c:v>3429</c:v>
                      </c:pt>
                      <c:pt idx="3429">
                        <c:v>3430</c:v>
                      </c:pt>
                      <c:pt idx="3430">
                        <c:v>3431</c:v>
                      </c:pt>
                      <c:pt idx="3431">
                        <c:v>3432</c:v>
                      </c:pt>
                      <c:pt idx="3432">
                        <c:v>3433</c:v>
                      </c:pt>
                      <c:pt idx="3433">
                        <c:v>3434</c:v>
                      </c:pt>
                      <c:pt idx="3434">
                        <c:v>3435</c:v>
                      </c:pt>
                      <c:pt idx="3435">
                        <c:v>3436</c:v>
                      </c:pt>
                      <c:pt idx="3436">
                        <c:v>3437</c:v>
                      </c:pt>
                      <c:pt idx="3437">
                        <c:v>3438</c:v>
                      </c:pt>
                      <c:pt idx="3438">
                        <c:v>3439</c:v>
                      </c:pt>
                      <c:pt idx="3439">
                        <c:v>3440</c:v>
                      </c:pt>
                      <c:pt idx="3440">
                        <c:v>3441</c:v>
                      </c:pt>
                      <c:pt idx="3441">
                        <c:v>3442</c:v>
                      </c:pt>
                      <c:pt idx="3442">
                        <c:v>3443</c:v>
                      </c:pt>
                      <c:pt idx="3443">
                        <c:v>3444</c:v>
                      </c:pt>
                      <c:pt idx="3444">
                        <c:v>3445</c:v>
                      </c:pt>
                      <c:pt idx="3445">
                        <c:v>3446</c:v>
                      </c:pt>
                      <c:pt idx="3446">
                        <c:v>3447</c:v>
                      </c:pt>
                      <c:pt idx="3447">
                        <c:v>3448</c:v>
                      </c:pt>
                      <c:pt idx="3448">
                        <c:v>3449</c:v>
                      </c:pt>
                      <c:pt idx="3449">
                        <c:v>3450</c:v>
                      </c:pt>
                      <c:pt idx="3450">
                        <c:v>3451</c:v>
                      </c:pt>
                      <c:pt idx="3451">
                        <c:v>3452</c:v>
                      </c:pt>
                      <c:pt idx="3452">
                        <c:v>3453</c:v>
                      </c:pt>
                      <c:pt idx="3453">
                        <c:v>3454</c:v>
                      </c:pt>
                      <c:pt idx="3454">
                        <c:v>3455</c:v>
                      </c:pt>
                      <c:pt idx="3455">
                        <c:v>3456</c:v>
                      </c:pt>
                      <c:pt idx="3456">
                        <c:v>3457</c:v>
                      </c:pt>
                      <c:pt idx="3457">
                        <c:v>3458</c:v>
                      </c:pt>
                      <c:pt idx="3458">
                        <c:v>3459</c:v>
                      </c:pt>
                      <c:pt idx="3459">
                        <c:v>3460</c:v>
                      </c:pt>
                      <c:pt idx="3460">
                        <c:v>3461</c:v>
                      </c:pt>
                      <c:pt idx="3461">
                        <c:v>3462</c:v>
                      </c:pt>
                      <c:pt idx="3462">
                        <c:v>3463</c:v>
                      </c:pt>
                      <c:pt idx="3463">
                        <c:v>3464</c:v>
                      </c:pt>
                      <c:pt idx="3464">
                        <c:v>3465</c:v>
                      </c:pt>
                      <c:pt idx="3465">
                        <c:v>3466</c:v>
                      </c:pt>
                      <c:pt idx="3466">
                        <c:v>3467</c:v>
                      </c:pt>
                      <c:pt idx="3467">
                        <c:v>3468</c:v>
                      </c:pt>
                      <c:pt idx="3468">
                        <c:v>3469</c:v>
                      </c:pt>
                      <c:pt idx="3469">
                        <c:v>3470</c:v>
                      </c:pt>
                      <c:pt idx="3470">
                        <c:v>3471</c:v>
                      </c:pt>
                      <c:pt idx="3471">
                        <c:v>3472</c:v>
                      </c:pt>
                      <c:pt idx="3472">
                        <c:v>3473</c:v>
                      </c:pt>
                      <c:pt idx="3473">
                        <c:v>3474</c:v>
                      </c:pt>
                      <c:pt idx="3474">
                        <c:v>3475</c:v>
                      </c:pt>
                      <c:pt idx="3475">
                        <c:v>3476</c:v>
                      </c:pt>
                      <c:pt idx="3476">
                        <c:v>3477</c:v>
                      </c:pt>
                      <c:pt idx="3477">
                        <c:v>3478</c:v>
                      </c:pt>
                      <c:pt idx="3478">
                        <c:v>3479</c:v>
                      </c:pt>
                      <c:pt idx="3479">
                        <c:v>3480</c:v>
                      </c:pt>
                      <c:pt idx="3480">
                        <c:v>3481</c:v>
                      </c:pt>
                      <c:pt idx="3481">
                        <c:v>3482</c:v>
                      </c:pt>
                      <c:pt idx="3482">
                        <c:v>3483</c:v>
                      </c:pt>
                      <c:pt idx="3483">
                        <c:v>3484</c:v>
                      </c:pt>
                      <c:pt idx="3484">
                        <c:v>3485</c:v>
                      </c:pt>
                      <c:pt idx="3485">
                        <c:v>3486</c:v>
                      </c:pt>
                      <c:pt idx="3486">
                        <c:v>3487</c:v>
                      </c:pt>
                      <c:pt idx="3487">
                        <c:v>3488</c:v>
                      </c:pt>
                      <c:pt idx="3488">
                        <c:v>3489</c:v>
                      </c:pt>
                      <c:pt idx="3489">
                        <c:v>3490</c:v>
                      </c:pt>
                      <c:pt idx="3490">
                        <c:v>3491</c:v>
                      </c:pt>
                      <c:pt idx="3491">
                        <c:v>3492</c:v>
                      </c:pt>
                      <c:pt idx="3492">
                        <c:v>3493</c:v>
                      </c:pt>
                      <c:pt idx="3493">
                        <c:v>3494</c:v>
                      </c:pt>
                      <c:pt idx="3494">
                        <c:v>3495</c:v>
                      </c:pt>
                      <c:pt idx="3495">
                        <c:v>3496</c:v>
                      </c:pt>
                      <c:pt idx="3496">
                        <c:v>3497</c:v>
                      </c:pt>
                      <c:pt idx="3497">
                        <c:v>3498</c:v>
                      </c:pt>
                      <c:pt idx="3498">
                        <c:v>3499</c:v>
                      </c:pt>
                      <c:pt idx="3499">
                        <c:v>3500</c:v>
                      </c:pt>
                      <c:pt idx="3500">
                        <c:v>3501</c:v>
                      </c:pt>
                      <c:pt idx="3501">
                        <c:v>3502</c:v>
                      </c:pt>
                      <c:pt idx="3502">
                        <c:v>3503</c:v>
                      </c:pt>
                      <c:pt idx="3503">
                        <c:v>3504</c:v>
                      </c:pt>
                      <c:pt idx="3504">
                        <c:v>3505</c:v>
                      </c:pt>
                      <c:pt idx="3505">
                        <c:v>3506</c:v>
                      </c:pt>
                      <c:pt idx="3506">
                        <c:v>3507</c:v>
                      </c:pt>
                      <c:pt idx="3507">
                        <c:v>3508</c:v>
                      </c:pt>
                      <c:pt idx="3508">
                        <c:v>3509</c:v>
                      </c:pt>
                      <c:pt idx="3509">
                        <c:v>3510</c:v>
                      </c:pt>
                      <c:pt idx="3510">
                        <c:v>3511</c:v>
                      </c:pt>
                      <c:pt idx="3511">
                        <c:v>3512</c:v>
                      </c:pt>
                      <c:pt idx="3512">
                        <c:v>3513</c:v>
                      </c:pt>
                      <c:pt idx="3513">
                        <c:v>3514</c:v>
                      </c:pt>
                      <c:pt idx="3514">
                        <c:v>3515</c:v>
                      </c:pt>
                      <c:pt idx="3515">
                        <c:v>3516</c:v>
                      </c:pt>
                      <c:pt idx="3516">
                        <c:v>3517</c:v>
                      </c:pt>
                      <c:pt idx="3517">
                        <c:v>3518</c:v>
                      </c:pt>
                      <c:pt idx="3518">
                        <c:v>3519</c:v>
                      </c:pt>
                      <c:pt idx="3519">
                        <c:v>3520</c:v>
                      </c:pt>
                      <c:pt idx="3520">
                        <c:v>3521</c:v>
                      </c:pt>
                      <c:pt idx="3521">
                        <c:v>3522</c:v>
                      </c:pt>
                      <c:pt idx="3522">
                        <c:v>3523</c:v>
                      </c:pt>
                      <c:pt idx="3523">
                        <c:v>3524</c:v>
                      </c:pt>
                      <c:pt idx="3524">
                        <c:v>3525</c:v>
                      </c:pt>
                      <c:pt idx="3525">
                        <c:v>3526</c:v>
                      </c:pt>
                      <c:pt idx="3526">
                        <c:v>3527</c:v>
                      </c:pt>
                      <c:pt idx="3527">
                        <c:v>3528</c:v>
                      </c:pt>
                      <c:pt idx="3528">
                        <c:v>3529</c:v>
                      </c:pt>
                      <c:pt idx="3529">
                        <c:v>3530</c:v>
                      </c:pt>
                      <c:pt idx="3530">
                        <c:v>3531</c:v>
                      </c:pt>
                      <c:pt idx="3531">
                        <c:v>3532</c:v>
                      </c:pt>
                      <c:pt idx="3532">
                        <c:v>3533</c:v>
                      </c:pt>
                      <c:pt idx="3533">
                        <c:v>3534</c:v>
                      </c:pt>
                      <c:pt idx="3534">
                        <c:v>3535</c:v>
                      </c:pt>
                      <c:pt idx="3535">
                        <c:v>3536</c:v>
                      </c:pt>
                      <c:pt idx="3536">
                        <c:v>3537</c:v>
                      </c:pt>
                      <c:pt idx="3537">
                        <c:v>3538</c:v>
                      </c:pt>
                      <c:pt idx="3538">
                        <c:v>3539</c:v>
                      </c:pt>
                      <c:pt idx="3539">
                        <c:v>3540</c:v>
                      </c:pt>
                      <c:pt idx="3540">
                        <c:v>3541</c:v>
                      </c:pt>
                      <c:pt idx="3541">
                        <c:v>3542</c:v>
                      </c:pt>
                      <c:pt idx="3542">
                        <c:v>3543</c:v>
                      </c:pt>
                      <c:pt idx="3543">
                        <c:v>3544</c:v>
                      </c:pt>
                      <c:pt idx="3544">
                        <c:v>3545</c:v>
                      </c:pt>
                      <c:pt idx="3545">
                        <c:v>3546</c:v>
                      </c:pt>
                      <c:pt idx="3546">
                        <c:v>3547</c:v>
                      </c:pt>
                      <c:pt idx="3547">
                        <c:v>3548</c:v>
                      </c:pt>
                      <c:pt idx="3548">
                        <c:v>3549</c:v>
                      </c:pt>
                      <c:pt idx="3549">
                        <c:v>3550</c:v>
                      </c:pt>
                      <c:pt idx="3550">
                        <c:v>3551</c:v>
                      </c:pt>
                      <c:pt idx="3551">
                        <c:v>3552</c:v>
                      </c:pt>
                      <c:pt idx="3552">
                        <c:v>3553</c:v>
                      </c:pt>
                      <c:pt idx="3553">
                        <c:v>3554</c:v>
                      </c:pt>
                      <c:pt idx="3554">
                        <c:v>3555</c:v>
                      </c:pt>
                      <c:pt idx="3555">
                        <c:v>3556</c:v>
                      </c:pt>
                      <c:pt idx="3556">
                        <c:v>3557</c:v>
                      </c:pt>
                      <c:pt idx="3557">
                        <c:v>3558</c:v>
                      </c:pt>
                      <c:pt idx="3558">
                        <c:v>3559</c:v>
                      </c:pt>
                      <c:pt idx="3559">
                        <c:v>3560</c:v>
                      </c:pt>
                      <c:pt idx="3560">
                        <c:v>3561</c:v>
                      </c:pt>
                      <c:pt idx="3561">
                        <c:v>3562</c:v>
                      </c:pt>
                      <c:pt idx="3562">
                        <c:v>3563</c:v>
                      </c:pt>
                      <c:pt idx="3563">
                        <c:v>3564</c:v>
                      </c:pt>
                      <c:pt idx="3564">
                        <c:v>3565</c:v>
                      </c:pt>
                      <c:pt idx="3565">
                        <c:v>3566</c:v>
                      </c:pt>
                      <c:pt idx="3566">
                        <c:v>3567</c:v>
                      </c:pt>
                      <c:pt idx="3567">
                        <c:v>3568</c:v>
                      </c:pt>
                      <c:pt idx="3568">
                        <c:v>3569</c:v>
                      </c:pt>
                      <c:pt idx="3569">
                        <c:v>3570</c:v>
                      </c:pt>
                      <c:pt idx="3570">
                        <c:v>3571</c:v>
                      </c:pt>
                      <c:pt idx="3571">
                        <c:v>3572</c:v>
                      </c:pt>
                      <c:pt idx="3572">
                        <c:v>3573</c:v>
                      </c:pt>
                      <c:pt idx="3573">
                        <c:v>3574</c:v>
                      </c:pt>
                      <c:pt idx="3574">
                        <c:v>3575</c:v>
                      </c:pt>
                      <c:pt idx="3575">
                        <c:v>3576</c:v>
                      </c:pt>
                      <c:pt idx="3576">
                        <c:v>3577</c:v>
                      </c:pt>
                      <c:pt idx="3577">
                        <c:v>3578</c:v>
                      </c:pt>
                      <c:pt idx="3578">
                        <c:v>3579</c:v>
                      </c:pt>
                      <c:pt idx="3579">
                        <c:v>3580</c:v>
                      </c:pt>
                      <c:pt idx="3580">
                        <c:v>3581</c:v>
                      </c:pt>
                      <c:pt idx="3581">
                        <c:v>3582</c:v>
                      </c:pt>
                      <c:pt idx="3582">
                        <c:v>3583</c:v>
                      </c:pt>
                      <c:pt idx="3583">
                        <c:v>3584</c:v>
                      </c:pt>
                      <c:pt idx="3584">
                        <c:v>3585</c:v>
                      </c:pt>
                      <c:pt idx="3585">
                        <c:v>3586</c:v>
                      </c:pt>
                      <c:pt idx="3586">
                        <c:v>3587</c:v>
                      </c:pt>
                      <c:pt idx="3587">
                        <c:v>3588</c:v>
                      </c:pt>
                      <c:pt idx="3588">
                        <c:v>3589</c:v>
                      </c:pt>
                      <c:pt idx="3589">
                        <c:v>3590</c:v>
                      </c:pt>
                      <c:pt idx="3590">
                        <c:v>3591</c:v>
                      </c:pt>
                      <c:pt idx="3591">
                        <c:v>3592</c:v>
                      </c:pt>
                      <c:pt idx="3592">
                        <c:v>3593</c:v>
                      </c:pt>
                      <c:pt idx="3593">
                        <c:v>3594</c:v>
                      </c:pt>
                      <c:pt idx="3594">
                        <c:v>3595</c:v>
                      </c:pt>
                      <c:pt idx="3595">
                        <c:v>3596</c:v>
                      </c:pt>
                      <c:pt idx="3596">
                        <c:v>3597</c:v>
                      </c:pt>
                      <c:pt idx="3597">
                        <c:v>3598</c:v>
                      </c:pt>
                      <c:pt idx="3598">
                        <c:v>3599</c:v>
                      </c:pt>
                      <c:pt idx="3599">
                        <c:v>3600</c:v>
                      </c:pt>
                      <c:pt idx="3600">
                        <c:v>3601</c:v>
                      </c:pt>
                      <c:pt idx="3601">
                        <c:v>3602</c:v>
                      </c:pt>
                      <c:pt idx="3602">
                        <c:v>3603</c:v>
                      </c:pt>
                      <c:pt idx="3603">
                        <c:v>3604</c:v>
                      </c:pt>
                      <c:pt idx="3604">
                        <c:v>3605</c:v>
                      </c:pt>
                      <c:pt idx="3605">
                        <c:v>3606</c:v>
                      </c:pt>
                      <c:pt idx="3606">
                        <c:v>3607</c:v>
                      </c:pt>
                      <c:pt idx="3607">
                        <c:v>3608</c:v>
                      </c:pt>
                      <c:pt idx="3608">
                        <c:v>3609</c:v>
                      </c:pt>
                      <c:pt idx="3609">
                        <c:v>3610</c:v>
                      </c:pt>
                      <c:pt idx="3610">
                        <c:v>3611</c:v>
                      </c:pt>
                      <c:pt idx="3611">
                        <c:v>3612</c:v>
                      </c:pt>
                      <c:pt idx="3612">
                        <c:v>3613</c:v>
                      </c:pt>
                      <c:pt idx="3613">
                        <c:v>3614</c:v>
                      </c:pt>
                      <c:pt idx="3614">
                        <c:v>3615</c:v>
                      </c:pt>
                      <c:pt idx="3615">
                        <c:v>3616</c:v>
                      </c:pt>
                      <c:pt idx="3616">
                        <c:v>3617</c:v>
                      </c:pt>
                      <c:pt idx="3617">
                        <c:v>3618</c:v>
                      </c:pt>
                      <c:pt idx="3618">
                        <c:v>3619</c:v>
                      </c:pt>
                      <c:pt idx="3619">
                        <c:v>3620</c:v>
                      </c:pt>
                      <c:pt idx="3620">
                        <c:v>3621</c:v>
                      </c:pt>
                      <c:pt idx="3621">
                        <c:v>3622</c:v>
                      </c:pt>
                      <c:pt idx="3622">
                        <c:v>3623</c:v>
                      </c:pt>
                      <c:pt idx="3623">
                        <c:v>3624</c:v>
                      </c:pt>
                      <c:pt idx="3624">
                        <c:v>3625</c:v>
                      </c:pt>
                      <c:pt idx="3625">
                        <c:v>3626</c:v>
                      </c:pt>
                      <c:pt idx="3626">
                        <c:v>3627</c:v>
                      </c:pt>
                      <c:pt idx="3627">
                        <c:v>3628</c:v>
                      </c:pt>
                      <c:pt idx="3628">
                        <c:v>3629</c:v>
                      </c:pt>
                      <c:pt idx="3629">
                        <c:v>3630</c:v>
                      </c:pt>
                      <c:pt idx="3630">
                        <c:v>3631</c:v>
                      </c:pt>
                      <c:pt idx="3631">
                        <c:v>3632</c:v>
                      </c:pt>
                      <c:pt idx="3632">
                        <c:v>3633</c:v>
                      </c:pt>
                      <c:pt idx="3633">
                        <c:v>3634</c:v>
                      </c:pt>
                      <c:pt idx="3634">
                        <c:v>3635</c:v>
                      </c:pt>
                      <c:pt idx="3635">
                        <c:v>3636</c:v>
                      </c:pt>
                      <c:pt idx="3636">
                        <c:v>3637</c:v>
                      </c:pt>
                      <c:pt idx="3637">
                        <c:v>3638</c:v>
                      </c:pt>
                      <c:pt idx="3638">
                        <c:v>3639</c:v>
                      </c:pt>
                      <c:pt idx="3639">
                        <c:v>3640</c:v>
                      </c:pt>
                      <c:pt idx="3640">
                        <c:v>3641</c:v>
                      </c:pt>
                      <c:pt idx="3641">
                        <c:v>3642</c:v>
                      </c:pt>
                      <c:pt idx="3642">
                        <c:v>3643</c:v>
                      </c:pt>
                      <c:pt idx="3643">
                        <c:v>3644</c:v>
                      </c:pt>
                      <c:pt idx="3644">
                        <c:v>3645</c:v>
                      </c:pt>
                      <c:pt idx="3645">
                        <c:v>3646</c:v>
                      </c:pt>
                      <c:pt idx="3646">
                        <c:v>3647</c:v>
                      </c:pt>
                      <c:pt idx="3647">
                        <c:v>3648</c:v>
                      </c:pt>
                      <c:pt idx="3648">
                        <c:v>3649</c:v>
                      </c:pt>
                      <c:pt idx="3649">
                        <c:v>3650</c:v>
                      </c:pt>
                      <c:pt idx="3650">
                        <c:v>3651</c:v>
                      </c:pt>
                      <c:pt idx="3651">
                        <c:v>3652</c:v>
                      </c:pt>
                      <c:pt idx="3652">
                        <c:v>3653</c:v>
                      </c:pt>
                      <c:pt idx="3653">
                        <c:v>3654</c:v>
                      </c:pt>
                      <c:pt idx="3654">
                        <c:v>3655</c:v>
                      </c:pt>
                      <c:pt idx="3655">
                        <c:v>3656</c:v>
                      </c:pt>
                      <c:pt idx="3656">
                        <c:v>3657</c:v>
                      </c:pt>
                      <c:pt idx="3657">
                        <c:v>3658</c:v>
                      </c:pt>
                      <c:pt idx="3658">
                        <c:v>3659</c:v>
                      </c:pt>
                      <c:pt idx="3659">
                        <c:v>3660</c:v>
                      </c:pt>
                      <c:pt idx="3660">
                        <c:v>3661</c:v>
                      </c:pt>
                      <c:pt idx="3661">
                        <c:v>3662</c:v>
                      </c:pt>
                      <c:pt idx="3662">
                        <c:v>3663</c:v>
                      </c:pt>
                      <c:pt idx="3663">
                        <c:v>3664</c:v>
                      </c:pt>
                      <c:pt idx="3664">
                        <c:v>3665</c:v>
                      </c:pt>
                      <c:pt idx="3665">
                        <c:v>3666</c:v>
                      </c:pt>
                      <c:pt idx="3666">
                        <c:v>3667</c:v>
                      </c:pt>
                      <c:pt idx="3667">
                        <c:v>3668</c:v>
                      </c:pt>
                      <c:pt idx="3668">
                        <c:v>3669</c:v>
                      </c:pt>
                      <c:pt idx="3669">
                        <c:v>3670</c:v>
                      </c:pt>
                      <c:pt idx="3670">
                        <c:v>3671</c:v>
                      </c:pt>
                      <c:pt idx="3671">
                        <c:v>3672</c:v>
                      </c:pt>
                      <c:pt idx="3672">
                        <c:v>3673</c:v>
                      </c:pt>
                      <c:pt idx="3673">
                        <c:v>3674</c:v>
                      </c:pt>
                      <c:pt idx="3674">
                        <c:v>3675</c:v>
                      </c:pt>
                      <c:pt idx="3675">
                        <c:v>3676</c:v>
                      </c:pt>
                      <c:pt idx="3676">
                        <c:v>3677</c:v>
                      </c:pt>
                      <c:pt idx="3677">
                        <c:v>3678</c:v>
                      </c:pt>
                      <c:pt idx="3678">
                        <c:v>3679</c:v>
                      </c:pt>
                      <c:pt idx="3679">
                        <c:v>3680</c:v>
                      </c:pt>
                      <c:pt idx="3680">
                        <c:v>3681</c:v>
                      </c:pt>
                      <c:pt idx="3681">
                        <c:v>3682</c:v>
                      </c:pt>
                      <c:pt idx="3682">
                        <c:v>3683</c:v>
                      </c:pt>
                      <c:pt idx="3683">
                        <c:v>3684</c:v>
                      </c:pt>
                      <c:pt idx="3684">
                        <c:v>3685</c:v>
                      </c:pt>
                      <c:pt idx="3685">
                        <c:v>3686</c:v>
                      </c:pt>
                      <c:pt idx="3686">
                        <c:v>3687</c:v>
                      </c:pt>
                      <c:pt idx="3687">
                        <c:v>3688</c:v>
                      </c:pt>
                      <c:pt idx="3688">
                        <c:v>3689</c:v>
                      </c:pt>
                      <c:pt idx="3689">
                        <c:v>3690</c:v>
                      </c:pt>
                      <c:pt idx="3690">
                        <c:v>3691</c:v>
                      </c:pt>
                      <c:pt idx="3691">
                        <c:v>3692</c:v>
                      </c:pt>
                      <c:pt idx="3692">
                        <c:v>3693</c:v>
                      </c:pt>
                      <c:pt idx="3693">
                        <c:v>3694</c:v>
                      </c:pt>
                      <c:pt idx="3694">
                        <c:v>3695</c:v>
                      </c:pt>
                      <c:pt idx="3695">
                        <c:v>3696</c:v>
                      </c:pt>
                      <c:pt idx="3696">
                        <c:v>3697</c:v>
                      </c:pt>
                      <c:pt idx="3697">
                        <c:v>3698</c:v>
                      </c:pt>
                      <c:pt idx="3698">
                        <c:v>3699</c:v>
                      </c:pt>
                      <c:pt idx="3699">
                        <c:v>3700</c:v>
                      </c:pt>
                      <c:pt idx="3700">
                        <c:v>3701</c:v>
                      </c:pt>
                      <c:pt idx="3701">
                        <c:v>3702</c:v>
                      </c:pt>
                      <c:pt idx="3702">
                        <c:v>3703</c:v>
                      </c:pt>
                      <c:pt idx="3703">
                        <c:v>3704</c:v>
                      </c:pt>
                      <c:pt idx="3704">
                        <c:v>3705</c:v>
                      </c:pt>
                      <c:pt idx="3705">
                        <c:v>3706</c:v>
                      </c:pt>
                      <c:pt idx="3706">
                        <c:v>3707</c:v>
                      </c:pt>
                      <c:pt idx="3707">
                        <c:v>3708</c:v>
                      </c:pt>
                      <c:pt idx="3708">
                        <c:v>3709</c:v>
                      </c:pt>
                      <c:pt idx="3709">
                        <c:v>3710</c:v>
                      </c:pt>
                      <c:pt idx="3710">
                        <c:v>3711</c:v>
                      </c:pt>
                      <c:pt idx="3711">
                        <c:v>3712</c:v>
                      </c:pt>
                      <c:pt idx="3712">
                        <c:v>3713</c:v>
                      </c:pt>
                      <c:pt idx="3713">
                        <c:v>3714</c:v>
                      </c:pt>
                      <c:pt idx="3714">
                        <c:v>3715</c:v>
                      </c:pt>
                      <c:pt idx="3715">
                        <c:v>3716</c:v>
                      </c:pt>
                      <c:pt idx="3716">
                        <c:v>3717</c:v>
                      </c:pt>
                      <c:pt idx="3717">
                        <c:v>3718</c:v>
                      </c:pt>
                      <c:pt idx="3718">
                        <c:v>3719</c:v>
                      </c:pt>
                      <c:pt idx="3719">
                        <c:v>3720</c:v>
                      </c:pt>
                      <c:pt idx="3720">
                        <c:v>3721</c:v>
                      </c:pt>
                      <c:pt idx="3721">
                        <c:v>3722</c:v>
                      </c:pt>
                      <c:pt idx="3722">
                        <c:v>3723</c:v>
                      </c:pt>
                      <c:pt idx="3723">
                        <c:v>3724</c:v>
                      </c:pt>
                      <c:pt idx="3724">
                        <c:v>3725</c:v>
                      </c:pt>
                      <c:pt idx="3725">
                        <c:v>3726</c:v>
                      </c:pt>
                      <c:pt idx="3726">
                        <c:v>3727</c:v>
                      </c:pt>
                      <c:pt idx="3727">
                        <c:v>3728</c:v>
                      </c:pt>
                      <c:pt idx="3728">
                        <c:v>3729</c:v>
                      </c:pt>
                      <c:pt idx="3729">
                        <c:v>3730</c:v>
                      </c:pt>
                      <c:pt idx="3730">
                        <c:v>3731</c:v>
                      </c:pt>
                      <c:pt idx="3731">
                        <c:v>3732</c:v>
                      </c:pt>
                      <c:pt idx="3732">
                        <c:v>3733</c:v>
                      </c:pt>
                      <c:pt idx="3733">
                        <c:v>3734</c:v>
                      </c:pt>
                      <c:pt idx="3734">
                        <c:v>3735</c:v>
                      </c:pt>
                      <c:pt idx="3735">
                        <c:v>3736</c:v>
                      </c:pt>
                      <c:pt idx="3736">
                        <c:v>3737</c:v>
                      </c:pt>
                      <c:pt idx="3737">
                        <c:v>3738</c:v>
                      </c:pt>
                      <c:pt idx="3738">
                        <c:v>3739</c:v>
                      </c:pt>
                      <c:pt idx="3739">
                        <c:v>3740</c:v>
                      </c:pt>
                      <c:pt idx="3740">
                        <c:v>3741</c:v>
                      </c:pt>
                      <c:pt idx="3741">
                        <c:v>3742</c:v>
                      </c:pt>
                      <c:pt idx="3742">
                        <c:v>3743</c:v>
                      </c:pt>
                      <c:pt idx="3743">
                        <c:v>3744</c:v>
                      </c:pt>
                      <c:pt idx="3744">
                        <c:v>3745</c:v>
                      </c:pt>
                      <c:pt idx="3745">
                        <c:v>3746</c:v>
                      </c:pt>
                      <c:pt idx="3746">
                        <c:v>3747</c:v>
                      </c:pt>
                      <c:pt idx="3747">
                        <c:v>3748</c:v>
                      </c:pt>
                      <c:pt idx="3748">
                        <c:v>3749</c:v>
                      </c:pt>
                      <c:pt idx="3749">
                        <c:v>3750</c:v>
                      </c:pt>
                      <c:pt idx="3750">
                        <c:v>3751</c:v>
                      </c:pt>
                      <c:pt idx="3751">
                        <c:v>3752</c:v>
                      </c:pt>
                      <c:pt idx="3752">
                        <c:v>3753</c:v>
                      </c:pt>
                      <c:pt idx="3753">
                        <c:v>3754</c:v>
                      </c:pt>
                      <c:pt idx="3754">
                        <c:v>3755</c:v>
                      </c:pt>
                      <c:pt idx="3755">
                        <c:v>3756</c:v>
                      </c:pt>
                      <c:pt idx="3756">
                        <c:v>3757</c:v>
                      </c:pt>
                      <c:pt idx="3757">
                        <c:v>3758</c:v>
                      </c:pt>
                      <c:pt idx="3758">
                        <c:v>3759</c:v>
                      </c:pt>
                      <c:pt idx="3759">
                        <c:v>3760</c:v>
                      </c:pt>
                      <c:pt idx="3760">
                        <c:v>3761</c:v>
                      </c:pt>
                      <c:pt idx="3761">
                        <c:v>3762</c:v>
                      </c:pt>
                      <c:pt idx="3762">
                        <c:v>3763</c:v>
                      </c:pt>
                      <c:pt idx="3763">
                        <c:v>3764</c:v>
                      </c:pt>
                      <c:pt idx="3764">
                        <c:v>3765</c:v>
                      </c:pt>
                      <c:pt idx="3765">
                        <c:v>3766</c:v>
                      </c:pt>
                      <c:pt idx="3766">
                        <c:v>3767</c:v>
                      </c:pt>
                      <c:pt idx="3767">
                        <c:v>3768</c:v>
                      </c:pt>
                      <c:pt idx="3768">
                        <c:v>3769</c:v>
                      </c:pt>
                      <c:pt idx="3769">
                        <c:v>3770</c:v>
                      </c:pt>
                      <c:pt idx="3770">
                        <c:v>3771</c:v>
                      </c:pt>
                      <c:pt idx="3771">
                        <c:v>3772</c:v>
                      </c:pt>
                      <c:pt idx="3772">
                        <c:v>3773</c:v>
                      </c:pt>
                      <c:pt idx="3773">
                        <c:v>3774</c:v>
                      </c:pt>
                      <c:pt idx="3774">
                        <c:v>3775</c:v>
                      </c:pt>
                      <c:pt idx="3775">
                        <c:v>3776</c:v>
                      </c:pt>
                      <c:pt idx="3776">
                        <c:v>3777</c:v>
                      </c:pt>
                      <c:pt idx="3777">
                        <c:v>3778</c:v>
                      </c:pt>
                      <c:pt idx="3778">
                        <c:v>3779</c:v>
                      </c:pt>
                      <c:pt idx="3779">
                        <c:v>3780</c:v>
                      </c:pt>
                      <c:pt idx="3780">
                        <c:v>3781</c:v>
                      </c:pt>
                      <c:pt idx="3781">
                        <c:v>3782</c:v>
                      </c:pt>
                      <c:pt idx="3782">
                        <c:v>3783</c:v>
                      </c:pt>
                      <c:pt idx="3783">
                        <c:v>3784</c:v>
                      </c:pt>
                      <c:pt idx="3784">
                        <c:v>3785</c:v>
                      </c:pt>
                      <c:pt idx="3785">
                        <c:v>3786</c:v>
                      </c:pt>
                      <c:pt idx="3786">
                        <c:v>3787</c:v>
                      </c:pt>
                      <c:pt idx="3787">
                        <c:v>3788</c:v>
                      </c:pt>
                      <c:pt idx="3788">
                        <c:v>3789</c:v>
                      </c:pt>
                      <c:pt idx="3789">
                        <c:v>3790</c:v>
                      </c:pt>
                      <c:pt idx="3790">
                        <c:v>3791</c:v>
                      </c:pt>
                      <c:pt idx="3791">
                        <c:v>3792</c:v>
                      </c:pt>
                      <c:pt idx="3792">
                        <c:v>3793</c:v>
                      </c:pt>
                      <c:pt idx="3793">
                        <c:v>3794</c:v>
                      </c:pt>
                      <c:pt idx="3794">
                        <c:v>3795</c:v>
                      </c:pt>
                      <c:pt idx="3795">
                        <c:v>3796</c:v>
                      </c:pt>
                      <c:pt idx="3796">
                        <c:v>3797</c:v>
                      </c:pt>
                      <c:pt idx="3797">
                        <c:v>3798</c:v>
                      </c:pt>
                      <c:pt idx="3798">
                        <c:v>3799</c:v>
                      </c:pt>
                      <c:pt idx="3799">
                        <c:v>3800</c:v>
                      </c:pt>
                      <c:pt idx="3800">
                        <c:v>3801</c:v>
                      </c:pt>
                      <c:pt idx="3801">
                        <c:v>3802</c:v>
                      </c:pt>
                      <c:pt idx="3802">
                        <c:v>3803</c:v>
                      </c:pt>
                      <c:pt idx="3803">
                        <c:v>3804</c:v>
                      </c:pt>
                      <c:pt idx="3804">
                        <c:v>3805</c:v>
                      </c:pt>
                      <c:pt idx="3805">
                        <c:v>3806</c:v>
                      </c:pt>
                      <c:pt idx="3806">
                        <c:v>3807</c:v>
                      </c:pt>
                      <c:pt idx="3807">
                        <c:v>3808</c:v>
                      </c:pt>
                      <c:pt idx="3808">
                        <c:v>3809</c:v>
                      </c:pt>
                      <c:pt idx="3809">
                        <c:v>3810</c:v>
                      </c:pt>
                      <c:pt idx="3810">
                        <c:v>3811</c:v>
                      </c:pt>
                      <c:pt idx="3811">
                        <c:v>3812</c:v>
                      </c:pt>
                      <c:pt idx="3812">
                        <c:v>3813</c:v>
                      </c:pt>
                      <c:pt idx="3813">
                        <c:v>3814</c:v>
                      </c:pt>
                      <c:pt idx="3814">
                        <c:v>3815</c:v>
                      </c:pt>
                      <c:pt idx="3815">
                        <c:v>3816</c:v>
                      </c:pt>
                      <c:pt idx="3816">
                        <c:v>3817</c:v>
                      </c:pt>
                      <c:pt idx="3817">
                        <c:v>3818</c:v>
                      </c:pt>
                      <c:pt idx="3818">
                        <c:v>3819</c:v>
                      </c:pt>
                      <c:pt idx="3819">
                        <c:v>3820</c:v>
                      </c:pt>
                      <c:pt idx="3820">
                        <c:v>3821</c:v>
                      </c:pt>
                      <c:pt idx="3821">
                        <c:v>3822</c:v>
                      </c:pt>
                      <c:pt idx="3822">
                        <c:v>3823</c:v>
                      </c:pt>
                      <c:pt idx="3823">
                        <c:v>3824</c:v>
                      </c:pt>
                      <c:pt idx="3824">
                        <c:v>3825</c:v>
                      </c:pt>
                      <c:pt idx="3825">
                        <c:v>3826</c:v>
                      </c:pt>
                      <c:pt idx="3826">
                        <c:v>3827</c:v>
                      </c:pt>
                      <c:pt idx="3827">
                        <c:v>3828</c:v>
                      </c:pt>
                      <c:pt idx="3828">
                        <c:v>3829</c:v>
                      </c:pt>
                      <c:pt idx="3829">
                        <c:v>3830</c:v>
                      </c:pt>
                      <c:pt idx="3830">
                        <c:v>3831</c:v>
                      </c:pt>
                      <c:pt idx="3831">
                        <c:v>3832</c:v>
                      </c:pt>
                      <c:pt idx="3832">
                        <c:v>3833</c:v>
                      </c:pt>
                      <c:pt idx="3833">
                        <c:v>3834</c:v>
                      </c:pt>
                      <c:pt idx="3834">
                        <c:v>3835</c:v>
                      </c:pt>
                      <c:pt idx="3835">
                        <c:v>3836</c:v>
                      </c:pt>
                      <c:pt idx="3836">
                        <c:v>3837</c:v>
                      </c:pt>
                      <c:pt idx="3837">
                        <c:v>3838</c:v>
                      </c:pt>
                      <c:pt idx="3838">
                        <c:v>3839</c:v>
                      </c:pt>
                      <c:pt idx="3839">
                        <c:v>3840</c:v>
                      </c:pt>
                      <c:pt idx="3840">
                        <c:v>3841</c:v>
                      </c:pt>
                      <c:pt idx="3841">
                        <c:v>3842</c:v>
                      </c:pt>
                      <c:pt idx="3842">
                        <c:v>3843</c:v>
                      </c:pt>
                      <c:pt idx="3843">
                        <c:v>3844</c:v>
                      </c:pt>
                      <c:pt idx="3844">
                        <c:v>3845</c:v>
                      </c:pt>
                      <c:pt idx="3845">
                        <c:v>3846</c:v>
                      </c:pt>
                      <c:pt idx="3846">
                        <c:v>3847</c:v>
                      </c:pt>
                      <c:pt idx="3847">
                        <c:v>3848</c:v>
                      </c:pt>
                      <c:pt idx="3848">
                        <c:v>3849</c:v>
                      </c:pt>
                      <c:pt idx="3849">
                        <c:v>3850</c:v>
                      </c:pt>
                      <c:pt idx="3850">
                        <c:v>3851</c:v>
                      </c:pt>
                      <c:pt idx="3851">
                        <c:v>3852</c:v>
                      </c:pt>
                      <c:pt idx="3852">
                        <c:v>3853</c:v>
                      </c:pt>
                      <c:pt idx="3853">
                        <c:v>3854</c:v>
                      </c:pt>
                      <c:pt idx="3854">
                        <c:v>3855</c:v>
                      </c:pt>
                      <c:pt idx="3855">
                        <c:v>3856</c:v>
                      </c:pt>
                      <c:pt idx="3856">
                        <c:v>3857</c:v>
                      </c:pt>
                      <c:pt idx="3857">
                        <c:v>3858</c:v>
                      </c:pt>
                      <c:pt idx="3858">
                        <c:v>3859</c:v>
                      </c:pt>
                      <c:pt idx="3859">
                        <c:v>3860</c:v>
                      </c:pt>
                      <c:pt idx="3860">
                        <c:v>3861</c:v>
                      </c:pt>
                      <c:pt idx="3861">
                        <c:v>3862</c:v>
                      </c:pt>
                      <c:pt idx="3862">
                        <c:v>3863</c:v>
                      </c:pt>
                      <c:pt idx="3863">
                        <c:v>3864</c:v>
                      </c:pt>
                      <c:pt idx="3864">
                        <c:v>3865</c:v>
                      </c:pt>
                      <c:pt idx="3865">
                        <c:v>3866</c:v>
                      </c:pt>
                      <c:pt idx="3866">
                        <c:v>3867</c:v>
                      </c:pt>
                      <c:pt idx="3867">
                        <c:v>3868</c:v>
                      </c:pt>
                      <c:pt idx="3868">
                        <c:v>3869</c:v>
                      </c:pt>
                      <c:pt idx="3869">
                        <c:v>3870</c:v>
                      </c:pt>
                      <c:pt idx="3870">
                        <c:v>3871</c:v>
                      </c:pt>
                      <c:pt idx="3871">
                        <c:v>3872</c:v>
                      </c:pt>
                      <c:pt idx="3872">
                        <c:v>3873</c:v>
                      </c:pt>
                      <c:pt idx="3873">
                        <c:v>3874</c:v>
                      </c:pt>
                      <c:pt idx="3874">
                        <c:v>3875</c:v>
                      </c:pt>
                      <c:pt idx="3875">
                        <c:v>3876</c:v>
                      </c:pt>
                      <c:pt idx="3876">
                        <c:v>3877</c:v>
                      </c:pt>
                      <c:pt idx="3877">
                        <c:v>3878</c:v>
                      </c:pt>
                      <c:pt idx="3878">
                        <c:v>3879</c:v>
                      </c:pt>
                      <c:pt idx="3879">
                        <c:v>3880</c:v>
                      </c:pt>
                      <c:pt idx="3880">
                        <c:v>3881</c:v>
                      </c:pt>
                      <c:pt idx="3881">
                        <c:v>3882</c:v>
                      </c:pt>
                      <c:pt idx="3882">
                        <c:v>3883</c:v>
                      </c:pt>
                      <c:pt idx="3883">
                        <c:v>3884</c:v>
                      </c:pt>
                      <c:pt idx="3884">
                        <c:v>3885</c:v>
                      </c:pt>
                      <c:pt idx="3885">
                        <c:v>3886</c:v>
                      </c:pt>
                      <c:pt idx="3886">
                        <c:v>3887</c:v>
                      </c:pt>
                      <c:pt idx="3887">
                        <c:v>3888</c:v>
                      </c:pt>
                      <c:pt idx="3888">
                        <c:v>3889</c:v>
                      </c:pt>
                      <c:pt idx="3889">
                        <c:v>3890</c:v>
                      </c:pt>
                      <c:pt idx="3890">
                        <c:v>3891</c:v>
                      </c:pt>
                      <c:pt idx="3891">
                        <c:v>3892</c:v>
                      </c:pt>
                      <c:pt idx="3892">
                        <c:v>3893</c:v>
                      </c:pt>
                      <c:pt idx="3893">
                        <c:v>3894</c:v>
                      </c:pt>
                      <c:pt idx="3894">
                        <c:v>3895</c:v>
                      </c:pt>
                      <c:pt idx="3895">
                        <c:v>3896</c:v>
                      </c:pt>
                      <c:pt idx="3896">
                        <c:v>3897</c:v>
                      </c:pt>
                      <c:pt idx="3897">
                        <c:v>3898</c:v>
                      </c:pt>
                      <c:pt idx="3898">
                        <c:v>3899</c:v>
                      </c:pt>
                      <c:pt idx="3899">
                        <c:v>3900</c:v>
                      </c:pt>
                      <c:pt idx="3900">
                        <c:v>3901</c:v>
                      </c:pt>
                      <c:pt idx="3901">
                        <c:v>3902</c:v>
                      </c:pt>
                      <c:pt idx="3902">
                        <c:v>3903</c:v>
                      </c:pt>
                      <c:pt idx="3903">
                        <c:v>3904</c:v>
                      </c:pt>
                      <c:pt idx="3904">
                        <c:v>3905</c:v>
                      </c:pt>
                      <c:pt idx="3905">
                        <c:v>3906</c:v>
                      </c:pt>
                      <c:pt idx="3906">
                        <c:v>3907</c:v>
                      </c:pt>
                      <c:pt idx="3907">
                        <c:v>3908</c:v>
                      </c:pt>
                      <c:pt idx="3908">
                        <c:v>3909</c:v>
                      </c:pt>
                      <c:pt idx="3909">
                        <c:v>3910</c:v>
                      </c:pt>
                      <c:pt idx="3910">
                        <c:v>3911</c:v>
                      </c:pt>
                      <c:pt idx="3911">
                        <c:v>3912</c:v>
                      </c:pt>
                      <c:pt idx="3912">
                        <c:v>3913</c:v>
                      </c:pt>
                      <c:pt idx="3913">
                        <c:v>3914</c:v>
                      </c:pt>
                      <c:pt idx="3914">
                        <c:v>3915</c:v>
                      </c:pt>
                      <c:pt idx="3915">
                        <c:v>3916</c:v>
                      </c:pt>
                      <c:pt idx="3916">
                        <c:v>3917</c:v>
                      </c:pt>
                      <c:pt idx="3917">
                        <c:v>3918</c:v>
                      </c:pt>
                      <c:pt idx="3918">
                        <c:v>3919</c:v>
                      </c:pt>
                      <c:pt idx="3919">
                        <c:v>3920</c:v>
                      </c:pt>
                      <c:pt idx="3920">
                        <c:v>3921</c:v>
                      </c:pt>
                      <c:pt idx="3921">
                        <c:v>3922</c:v>
                      </c:pt>
                      <c:pt idx="3922">
                        <c:v>3923</c:v>
                      </c:pt>
                      <c:pt idx="3923">
                        <c:v>3924</c:v>
                      </c:pt>
                      <c:pt idx="3924">
                        <c:v>3925</c:v>
                      </c:pt>
                      <c:pt idx="3925">
                        <c:v>3926</c:v>
                      </c:pt>
                      <c:pt idx="3926">
                        <c:v>3927</c:v>
                      </c:pt>
                      <c:pt idx="3927">
                        <c:v>3928</c:v>
                      </c:pt>
                      <c:pt idx="3928">
                        <c:v>3929</c:v>
                      </c:pt>
                      <c:pt idx="3929">
                        <c:v>3930</c:v>
                      </c:pt>
                      <c:pt idx="3930">
                        <c:v>3931</c:v>
                      </c:pt>
                      <c:pt idx="3931">
                        <c:v>3932</c:v>
                      </c:pt>
                      <c:pt idx="3932">
                        <c:v>3933</c:v>
                      </c:pt>
                      <c:pt idx="3933">
                        <c:v>3934</c:v>
                      </c:pt>
                      <c:pt idx="3934">
                        <c:v>3935</c:v>
                      </c:pt>
                      <c:pt idx="3935">
                        <c:v>3936</c:v>
                      </c:pt>
                      <c:pt idx="3936">
                        <c:v>3937</c:v>
                      </c:pt>
                      <c:pt idx="3937">
                        <c:v>3938</c:v>
                      </c:pt>
                      <c:pt idx="3938">
                        <c:v>3939</c:v>
                      </c:pt>
                      <c:pt idx="3939">
                        <c:v>3940</c:v>
                      </c:pt>
                      <c:pt idx="3940">
                        <c:v>3941</c:v>
                      </c:pt>
                      <c:pt idx="3941">
                        <c:v>3942</c:v>
                      </c:pt>
                      <c:pt idx="3942">
                        <c:v>3943</c:v>
                      </c:pt>
                      <c:pt idx="3943">
                        <c:v>3944</c:v>
                      </c:pt>
                      <c:pt idx="3944">
                        <c:v>3945</c:v>
                      </c:pt>
                      <c:pt idx="3945">
                        <c:v>3946</c:v>
                      </c:pt>
                      <c:pt idx="3946">
                        <c:v>3947</c:v>
                      </c:pt>
                      <c:pt idx="3947">
                        <c:v>3948</c:v>
                      </c:pt>
                      <c:pt idx="3948">
                        <c:v>3949</c:v>
                      </c:pt>
                      <c:pt idx="3949">
                        <c:v>3950</c:v>
                      </c:pt>
                      <c:pt idx="3950">
                        <c:v>3951</c:v>
                      </c:pt>
                      <c:pt idx="3951">
                        <c:v>3952</c:v>
                      </c:pt>
                      <c:pt idx="3952">
                        <c:v>3953</c:v>
                      </c:pt>
                      <c:pt idx="3953">
                        <c:v>3954</c:v>
                      </c:pt>
                      <c:pt idx="3954">
                        <c:v>3955</c:v>
                      </c:pt>
                      <c:pt idx="3955">
                        <c:v>3956</c:v>
                      </c:pt>
                      <c:pt idx="3956">
                        <c:v>3957</c:v>
                      </c:pt>
                      <c:pt idx="3957">
                        <c:v>3958</c:v>
                      </c:pt>
                      <c:pt idx="3958">
                        <c:v>3959</c:v>
                      </c:pt>
                      <c:pt idx="3959">
                        <c:v>3960</c:v>
                      </c:pt>
                      <c:pt idx="3960">
                        <c:v>3961</c:v>
                      </c:pt>
                      <c:pt idx="3961">
                        <c:v>3962</c:v>
                      </c:pt>
                      <c:pt idx="3962">
                        <c:v>3963</c:v>
                      </c:pt>
                      <c:pt idx="3963">
                        <c:v>3964</c:v>
                      </c:pt>
                      <c:pt idx="3964">
                        <c:v>3965</c:v>
                      </c:pt>
                      <c:pt idx="3965">
                        <c:v>3966</c:v>
                      </c:pt>
                      <c:pt idx="3966">
                        <c:v>3967</c:v>
                      </c:pt>
                      <c:pt idx="3967">
                        <c:v>3968</c:v>
                      </c:pt>
                      <c:pt idx="3968">
                        <c:v>3969</c:v>
                      </c:pt>
                      <c:pt idx="3969">
                        <c:v>3970</c:v>
                      </c:pt>
                      <c:pt idx="3970">
                        <c:v>3971</c:v>
                      </c:pt>
                      <c:pt idx="3971">
                        <c:v>3972</c:v>
                      </c:pt>
                      <c:pt idx="3972">
                        <c:v>3973</c:v>
                      </c:pt>
                      <c:pt idx="3973">
                        <c:v>3974</c:v>
                      </c:pt>
                      <c:pt idx="3974">
                        <c:v>3975</c:v>
                      </c:pt>
                      <c:pt idx="3975">
                        <c:v>3976</c:v>
                      </c:pt>
                      <c:pt idx="3976">
                        <c:v>3977</c:v>
                      </c:pt>
                      <c:pt idx="3977">
                        <c:v>3978</c:v>
                      </c:pt>
                      <c:pt idx="3978">
                        <c:v>3979</c:v>
                      </c:pt>
                      <c:pt idx="3979">
                        <c:v>3980</c:v>
                      </c:pt>
                      <c:pt idx="3980">
                        <c:v>3981</c:v>
                      </c:pt>
                      <c:pt idx="3981">
                        <c:v>3982</c:v>
                      </c:pt>
                      <c:pt idx="3982">
                        <c:v>3983</c:v>
                      </c:pt>
                      <c:pt idx="3983">
                        <c:v>3984</c:v>
                      </c:pt>
                      <c:pt idx="3984">
                        <c:v>3985</c:v>
                      </c:pt>
                      <c:pt idx="3985">
                        <c:v>3986</c:v>
                      </c:pt>
                      <c:pt idx="3986">
                        <c:v>3987</c:v>
                      </c:pt>
                      <c:pt idx="3987">
                        <c:v>3988</c:v>
                      </c:pt>
                      <c:pt idx="3988">
                        <c:v>3989</c:v>
                      </c:pt>
                      <c:pt idx="3989">
                        <c:v>3990</c:v>
                      </c:pt>
                      <c:pt idx="3990">
                        <c:v>3991</c:v>
                      </c:pt>
                      <c:pt idx="3991">
                        <c:v>3992</c:v>
                      </c:pt>
                      <c:pt idx="3992">
                        <c:v>3993</c:v>
                      </c:pt>
                      <c:pt idx="3993">
                        <c:v>3994</c:v>
                      </c:pt>
                      <c:pt idx="3994">
                        <c:v>3995</c:v>
                      </c:pt>
                      <c:pt idx="3995">
                        <c:v>3996</c:v>
                      </c:pt>
                      <c:pt idx="3996">
                        <c:v>3997</c:v>
                      </c:pt>
                      <c:pt idx="3997">
                        <c:v>3998</c:v>
                      </c:pt>
                      <c:pt idx="3998">
                        <c:v>3999</c:v>
                      </c:pt>
                      <c:pt idx="3999">
                        <c:v>4000</c:v>
                      </c:pt>
                      <c:pt idx="4000">
                        <c:v>4001</c:v>
                      </c:pt>
                      <c:pt idx="4001">
                        <c:v>4002</c:v>
                      </c:pt>
                      <c:pt idx="4002">
                        <c:v>4003</c:v>
                      </c:pt>
                      <c:pt idx="4003">
                        <c:v>4004</c:v>
                      </c:pt>
                      <c:pt idx="4004">
                        <c:v>4005</c:v>
                      </c:pt>
                      <c:pt idx="4005">
                        <c:v>4006</c:v>
                      </c:pt>
                      <c:pt idx="4006">
                        <c:v>4007</c:v>
                      </c:pt>
                      <c:pt idx="4007">
                        <c:v>4008</c:v>
                      </c:pt>
                      <c:pt idx="4008">
                        <c:v>4009</c:v>
                      </c:pt>
                      <c:pt idx="4009">
                        <c:v>4010</c:v>
                      </c:pt>
                      <c:pt idx="4010">
                        <c:v>4011</c:v>
                      </c:pt>
                      <c:pt idx="4011">
                        <c:v>4012</c:v>
                      </c:pt>
                      <c:pt idx="4012">
                        <c:v>4013</c:v>
                      </c:pt>
                      <c:pt idx="4013">
                        <c:v>4014</c:v>
                      </c:pt>
                      <c:pt idx="4014">
                        <c:v>4015</c:v>
                      </c:pt>
                      <c:pt idx="4015">
                        <c:v>4016</c:v>
                      </c:pt>
                      <c:pt idx="4016">
                        <c:v>4017</c:v>
                      </c:pt>
                      <c:pt idx="4017">
                        <c:v>4018</c:v>
                      </c:pt>
                      <c:pt idx="4018">
                        <c:v>4019</c:v>
                      </c:pt>
                      <c:pt idx="4019">
                        <c:v>4020</c:v>
                      </c:pt>
                      <c:pt idx="4020">
                        <c:v>4021</c:v>
                      </c:pt>
                      <c:pt idx="4021">
                        <c:v>4022</c:v>
                      </c:pt>
                      <c:pt idx="4022">
                        <c:v>4023</c:v>
                      </c:pt>
                      <c:pt idx="4023">
                        <c:v>4024</c:v>
                      </c:pt>
                      <c:pt idx="4024">
                        <c:v>4025</c:v>
                      </c:pt>
                      <c:pt idx="4025">
                        <c:v>4026</c:v>
                      </c:pt>
                      <c:pt idx="4026">
                        <c:v>4027</c:v>
                      </c:pt>
                      <c:pt idx="4027">
                        <c:v>4028</c:v>
                      </c:pt>
                      <c:pt idx="4028">
                        <c:v>4029</c:v>
                      </c:pt>
                      <c:pt idx="4029">
                        <c:v>4030</c:v>
                      </c:pt>
                      <c:pt idx="4030">
                        <c:v>4031</c:v>
                      </c:pt>
                      <c:pt idx="4031">
                        <c:v>4032</c:v>
                      </c:pt>
                      <c:pt idx="4032">
                        <c:v>4033</c:v>
                      </c:pt>
                      <c:pt idx="4033">
                        <c:v>4034</c:v>
                      </c:pt>
                      <c:pt idx="4034">
                        <c:v>4035</c:v>
                      </c:pt>
                      <c:pt idx="4035">
                        <c:v>4036</c:v>
                      </c:pt>
                      <c:pt idx="4036">
                        <c:v>4037</c:v>
                      </c:pt>
                      <c:pt idx="4037">
                        <c:v>4038</c:v>
                      </c:pt>
                      <c:pt idx="4038">
                        <c:v>4039</c:v>
                      </c:pt>
                      <c:pt idx="4039">
                        <c:v>4040</c:v>
                      </c:pt>
                      <c:pt idx="4040">
                        <c:v>4041</c:v>
                      </c:pt>
                      <c:pt idx="4041">
                        <c:v>4042</c:v>
                      </c:pt>
                      <c:pt idx="4042">
                        <c:v>4043</c:v>
                      </c:pt>
                      <c:pt idx="4043">
                        <c:v>4044</c:v>
                      </c:pt>
                      <c:pt idx="4044">
                        <c:v>4045</c:v>
                      </c:pt>
                      <c:pt idx="4045">
                        <c:v>4046</c:v>
                      </c:pt>
                      <c:pt idx="4046">
                        <c:v>4047</c:v>
                      </c:pt>
                      <c:pt idx="4047">
                        <c:v>4048</c:v>
                      </c:pt>
                      <c:pt idx="4048">
                        <c:v>4049</c:v>
                      </c:pt>
                      <c:pt idx="4049">
                        <c:v>4050</c:v>
                      </c:pt>
                      <c:pt idx="4050">
                        <c:v>4051</c:v>
                      </c:pt>
                      <c:pt idx="4051">
                        <c:v>4052</c:v>
                      </c:pt>
                      <c:pt idx="4052">
                        <c:v>4053</c:v>
                      </c:pt>
                      <c:pt idx="4053">
                        <c:v>4054</c:v>
                      </c:pt>
                      <c:pt idx="4054">
                        <c:v>4055</c:v>
                      </c:pt>
                      <c:pt idx="4055">
                        <c:v>4056</c:v>
                      </c:pt>
                      <c:pt idx="4056">
                        <c:v>4057</c:v>
                      </c:pt>
                      <c:pt idx="4057">
                        <c:v>4058</c:v>
                      </c:pt>
                      <c:pt idx="4058">
                        <c:v>4059</c:v>
                      </c:pt>
                      <c:pt idx="4059">
                        <c:v>4060</c:v>
                      </c:pt>
                      <c:pt idx="4060">
                        <c:v>4061</c:v>
                      </c:pt>
                      <c:pt idx="4061">
                        <c:v>4062</c:v>
                      </c:pt>
                      <c:pt idx="4062">
                        <c:v>4063</c:v>
                      </c:pt>
                      <c:pt idx="4063">
                        <c:v>4064</c:v>
                      </c:pt>
                      <c:pt idx="4064">
                        <c:v>4065</c:v>
                      </c:pt>
                      <c:pt idx="4065">
                        <c:v>4066</c:v>
                      </c:pt>
                      <c:pt idx="4066">
                        <c:v>4067</c:v>
                      </c:pt>
                      <c:pt idx="4067">
                        <c:v>4068</c:v>
                      </c:pt>
                      <c:pt idx="4068">
                        <c:v>4069</c:v>
                      </c:pt>
                      <c:pt idx="4069">
                        <c:v>4070</c:v>
                      </c:pt>
                      <c:pt idx="4070">
                        <c:v>4071</c:v>
                      </c:pt>
                      <c:pt idx="4071">
                        <c:v>4072</c:v>
                      </c:pt>
                      <c:pt idx="4072">
                        <c:v>4073</c:v>
                      </c:pt>
                      <c:pt idx="4073">
                        <c:v>4074</c:v>
                      </c:pt>
                      <c:pt idx="4074">
                        <c:v>4075</c:v>
                      </c:pt>
                      <c:pt idx="4075">
                        <c:v>4076</c:v>
                      </c:pt>
                      <c:pt idx="4076">
                        <c:v>4077</c:v>
                      </c:pt>
                      <c:pt idx="4077">
                        <c:v>4078</c:v>
                      </c:pt>
                      <c:pt idx="4078">
                        <c:v>4079</c:v>
                      </c:pt>
                      <c:pt idx="4079">
                        <c:v>4080</c:v>
                      </c:pt>
                      <c:pt idx="4080">
                        <c:v>4081</c:v>
                      </c:pt>
                      <c:pt idx="4081">
                        <c:v>4082</c:v>
                      </c:pt>
                      <c:pt idx="4082">
                        <c:v>4083</c:v>
                      </c:pt>
                      <c:pt idx="4083">
                        <c:v>4084</c:v>
                      </c:pt>
                      <c:pt idx="4084">
                        <c:v>4085</c:v>
                      </c:pt>
                      <c:pt idx="4085">
                        <c:v>4086</c:v>
                      </c:pt>
                      <c:pt idx="4086">
                        <c:v>4087</c:v>
                      </c:pt>
                      <c:pt idx="4087">
                        <c:v>4088</c:v>
                      </c:pt>
                      <c:pt idx="4088">
                        <c:v>4089</c:v>
                      </c:pt>
                      <c:pt idx="4089">
                        <c:v>4090</c:v>
                      </c:pt>
                      <c:pt idx="4090">
                        <c:v>4091</c:v>
                      </c:pt>
                      <c:pt idx="4091">
                        <c:v>4092</c:v>
                      </c:pt>
                      <c:pt idx="4092">
                        <c:v>4093</c:v>
                      </c:pt>
                      <c:pt idx="4093">
                        <c:v>4094</c:v>
                      </c:pt>
                      <c:pt idx="4094">
                        <c:v>4095</c:v>
                      </c:pt>
                      <c:pt idx="4095">
                        <c:v>4096</c:v>
                      </c:pt>
                      <c:pt idx="4096">
                        <c:v>4097</c:v>
                      </c:pt>
                      <c:pt idx="4097">
                        <c:v>4098</c:v>
                      </c:pt>
                      <c:pt idx="4098">
                        <c:v>4099</c:v>
                      </c:pt>
                      <c:pt idx="4099">
                        <c:v>4100</c:v>
                      </c:pt>
                      <c:pt idx="4100">
                        <c:v>4101</c:v>
                      </c:pt>
                      <c:pt idx="4101">
                        <c:v>4102</c:v>
                      </c:pt>
                      <c:pt idx="4102">
                        <c:v>4103</c:v>
                      </c:pt>
                      <c:pt idx="4103">
                        <c:v>4104</c:v>
                      </c:pt>
                      <c:pt idx="4104">
                        <c:v>4105</c:v>
                      </c:pt>
                      <c:pt idx="4105">
                        <c:v>4106</c:v>
                      </c:pt>
                      <c:pt idx="4106">
                        <c:v>4107</c:v>
                      </c:pt>
                      <c:pt idx="4107">
                        <c:v>4108</c:v>
                      </c:pt>
                      <c:pt idx="4108">
                        <c:v>4109</c:v>
                      </c:pt>
                      <c:pt idx="4109">
                        <c:v>4110</c:v>
                      </c:pt>
                      <c:pt idx="4110">
                        <c:v>4111</c:v>
                      </c:pt>
                      <c:pt idx="4111">
                        <c:v>4112</c:v>
                      </c:pt>
                      <c:pt idx="4112">
                        <c:v>4113</c:v>
                      </c:pt>
                      <c:pt idx="4113">
                        <c:v>4114</c:v>
                      </c:pt>
                      <c:pt idx="4114">
                        <c:v>4115</c:v>
                      </c:pt>
                      <c:pt idx="4115">
                        <c:v>4116</c:v>
                      </c:pt>
                      <c:pt idx="4116">
                        <c:v>4117</c:v>
                      </c:pt>
                      <c:pt idx="4117">
                        <c:v>4118</c:v>
                      </c:pt>
                      <c:pt idx="4118">
                        <c:v>4119</c:v>
                      </c:pt>
                      <c:pt idx="4119">
                        <c:v>4120</c:v>
                      </c:pt>
                      <c:pt idx="4120">
                        <c:v>4121</c:v>
                      </c:pt>
                      <c:pt idx="4121">
                        <c:v>4122</c:v>
                      </c:pt>
                      <c:pt idx="4122">
                        <c:v>4123</c:v>
                      </c:pt>
                      <c:pt idx="4123">
                        <c:v>4124</c:v>
                      </c:pt>
                      <c:pt idx="4124">
                        <c:v>4125</c:v>
                      </c:pt>
                      <c:pt idx="4125">
                        <c:v>4126</c:v>
                      </c:pt>
                      <c:pt idx="4126">
                        <c:v>4127</c:v>
                      </c:pt>
                      <c:pt idx="4127">
                        <c:v>4128</c:v>
                      </c:pt>
                      <c:pt idx="4128">
                        <c:v>4129</c:v>
                      </c:pt>
                      <c:pt idx="4129">
                        <c:v>4130</c:v>
                      </c:pt>
                      <c:pt idx="4130">
                        <c:v>4131</c:v>
                      </c:pt>
                      <c:pt idx="4131">
                        <c:v>4132</c:v>
                      </c:pt>
                      <c:pt idx="4132">
                        <c:v>4133</c:v>
                      </c:pt>
                      <c:pt idx="4133">
                        <c:v>4134</c:v>
                      </c:pt>
                      <c:pt idx="4134">
                        <c:v>4135</c:v>
                      </c:pt>
                      <c:pt idx="4135">
                        <c:v>4136</c:v>
                      </c:pt>
                      <c:pt idx="4136">
                        <c:v>4137</c:v>
                      </c:pt>
                      <c:pt idx="4137">
                        <c:v>4138</c:v>
                      </c:pt>
                      <c:pt idx="4138">
                        <c:v>4139</c:v>
                      </c:pt>
                      <c:pt idx="4139">
                        <c:v>4140</c:v>
                      </c:pt>
                      <c:pt idx="4140">
                        <c:v>4141</c:v>
                      </c:pt>
                      <c:pt idx="4141">
                        <c:v>4142</c:v>
                      </c:pt>
                      <c:pt idx="4142">
                        <c:v>4143</c:v>
                      </c:pt>
                      <c:pt idx="4143">
                        <c:v>4144</c:v>
                      </c:pt>
                      <c:pt idx="4144">
                        <c:v>4145</c:v>
                      </c:pt>
                      <c:pt idx="4145">
                        <c:v>4146</c:v>
                      </c:pt>
                      <c:pt idx="4146">
                        <c:v>4147</c:v>
                      </c:pt>
                      <c:pt idx="4147">
                        <c:v>4148</c:v>
                      </c:pt>
                      <c:pt idx="4148">
                        <c:v>4149</c:v>
                      </c:pt>
                      <c:pt idx="4149">
                        <c:v>4150</c:v>
                      </c:pt>
                      <c:pt idx="4150">
                        <c:v>4151</c:v>
                      </c:pt>
                      <c:pt idx="4151">
                        <c:v>4152</c:v>
                      </c:pt>
                      <c:pt idx="4152">
                        <c:v>4153</c:v>
                      </c:pt>
                      <c:pt idx="4153">
                        <c:v>4154</c:v>
                      </c:pt>
                      <c:pt idx="4154">
                        <c:v>4155</c:v>
                      </c:pt>
                      <c:pt idx="4155">
                        <c:v>4156</c:v>
                      </c:pt>
                      <c:pt idx="4156">
                        <c:v>4157</c:v>
                      </c:pt>
                      <c:pt idx="4157">
                        <c:v>4158</c:v>
                      </c:pt>
                      <c:pt idx="4158">
                        <c:v>4159</c:v>
                      </c:pt>
                      <c:pt idx="4159">
                        <c:v>4160</c:v>
                      </c:pt>
                      <c:pt idx="4160">
                        <c:v>4161</c:v>
                      </c:pt>
                      <c:pt idx="4161">
                        <c:v>4162</c:v>
                      </c:pt>
                      <c:pt idx="4162">
                        <c:v>4163</c:v>
                      </c:pt>
                      <c:pt idx="4163">
                        <c:v>4164</c:v>
                      </c:pt>
                      <c:pt idx="4164">
                        <c:v>4165</c:v>
                      </c:pt>
                      <c:pt idx="4165">
                        <c:v>4166</c:v>
                      </c:pt>
                      <c:pt idx="4166">
                        <c:v>4167</c:v>
                      </c:pt>
                      <c:pt idx="4167">
                        <c:v>4168</c:v>
                      </c:pt>
                      <c:pt idx="4168">
                        <c:v>4169</c:v>
                      </c:pt>
                      <c:pt idx="4169">
                        <c:v>4170</c:v>
                      </c:pt>
                      <c:pt idx="4170">
                        <c:v>4171</c:v>
                      </c:pt>
                      <c:pt idx="4171">
                        <c:v>4172</c:v>
                      </c:pt>
                      <c:pt idx="4172">
                        <c:v>4173</c:v>
                      </c:pt>
                      <c:pt idx="4173">
                        <c:v>4174</c:v>
                      </c:pt>
                      <c:pt idx="4174">
                        <c:v>4175</c:v>
                      </c:pt>
                      <c:pt idx="4175">
                        <c:v>4176</c:v>
                      </c:pt>
                      <c:pt idx="4176">
                        <c:v>4177</c:v>
                      </c:pt>
                      <c:pt idx="4177">
                        <c:v>4178</c:v>
                      </c:pt>
                      <c:pt idx="4178">
                        <c:v>4179</c:v>
                      </c:pt>
                      <c:pt idx="4179">
                        <c:v>4180</c:v>
                      </c:pt>
                      <c:pt idx="4180">
                        <c:v>4181</c:v>
                      </c:pt>
                      <c:pt idx="4181">
                        <c:v>4182</c:v>
                      </c:pt>
                      <c:pt idx="4182">
                        <c:v>4183</c:v>
                      </c:pt>
                      <c:pt idx="4183">
                        <c:v>4184</c:v>
                      </c:pt>
                      <c:pt idx="4184">
                        <c:v>4185</c:v>
                      </c:pt>
                      <c:pt idx="4185">
                        <c:v>4186</c:v>
                      </c:pt>
                      <c:pt idx="4186">
                        <c:v>4187</c:v>
                      </c:pt>
                      <c:pt idx="4187">
                        <c:v>4188</c:v>
                      </c:pt>
                      <c:pt idx="4188">
                        <c:v>4189</c:v>
                      </c:pt>
                      <c:pt idx="4189">
                        <c:v>4190</c:v>
                      </c:pt>
                      <c:pt idx="4190">
                        <c:v>4191</c:v>
                      </c:pt>
                      <c:pt idx="4191">
                        <c:v>4192</c:v>
                      </c:pt>
                      <c:pt idx="4192">
                        <c:v>4193</c:v>
                      </c:pt>
                      <c:pt idx="4193">
                        <c:v>4194</c:v>
                      </c:pt>
                      <c:pt idx="4194">
                        <c:v>4195</c:v>
                      </c:pt>
                      <c:pt idx="4195">
                        <c:v>4196</c:v>
                      </c:pt>
                      <c:pt idx="4196">
                        <c:v>4197</c:v>
                      </c:pt>
                      <c:pt idx="4197">
                        <c:v>4198</c:v>
                      </c:pt>
                      <c:pt idx="4198">
                        <c:v>4199</c:v>
                      </c:pt>
                      <c:pt idx="4199">
                        <c:v>4200</c:v>
                      </c:pt>
                      <c:pt idx="4200">
                        <c:v>4201</c:v>
                      </c:pt>
                      <c:pt idx="4201">
                        <c:v>4202</c:v>
                      </c:pt>
                      <c:pt idx="4202">
                        <c:v>4203</c:v>
                      </c:pt>
                      <c:pt idx="4203">
                        <c:v>4204</c:v>
                      </c:pt>
                      <c:pt idx="4204">
                        <c:v>4205</c:v>
                      </c:pt>
                      <c:pt idx="4205">
                        <c:v>4206</c:v>
                      </c:pt>
                      <c:pt idx="4206">
                        <c:v>4207</c:v>
                      </c:pt>
                      <c:pt idx="4207">
                        <c:v>4208</c:v>
                      </c:pt>
                      <c:pt idx="4208">
                        <c:v>4209</c:v>
                      </c:pt>
                      <c:pt idx="4209">
                        <c:v>4210</c:v>
                      </c:pt>
                      <c:pt idx="4210">
                        <c:v>4211</c:v>
                      </c:pt>
                      <c:pt idx="4211">
                        <c:v>4212</c:v>
                      </c:pt>
                      <c:pt idx="4212">
                        <c:v>4213</c:v>
                      </c:pt>
                      <c:pt idx="4213">
                        <c:v>4214</c:v>
                      </c:pt>
                      <c:pt idx="4214">
                        <c:v>4215</c:v>
                      </c:pt>
                      <c:pt idx="4215">
                        <c:v>4216</c:v>
                      </c:pt>
                      <c:pt idx="4216">
                        <c:v>4217</c:v>
                      </c:pt>
                      <c:pt idx="4217">
                        <c:v>4218</c:v>
                      </c:pt>
                      <c:pt idx="4218">
                        <c:v>4219</c:v>
                      </c:pt>
                      <c:pt idx="4219">
                        <c:v>4220</c:v>
                      </c:pt>
                      <c:pt idx="4220">
                        <c:v>4221</c:v>
                      </c:pt>
                      <c:pt idx="4221">
                        <c:v>4222</c:v>
                      </c:pt>
                      <c:pt idx="4222">
                        <c:v>4223</c:v>
                      </c:pt>
                      <c:pt idx="4223">
                        <c:v>4224</c:v>
                      </c:pt>
                      <c:pt idx="4224">
                        <c:v>4225</c:v>
                      </c:pt>
                      <c:pt idx="4225">
                        <c:v>4226</c:v>
                      </c:pt>
                      <c:pt idx="4226">
                        <c:v>4227</c:v>
                      </c:pt>
                      <c:pt idx="4227">
                        <c:v>4228</c:v>
                      </c:pt>
                      <c:pt idx="4228">
                        <c:v>4229</c:v>
                      </c:pt>
                      <c:pt idx="4229">
                        <c:v>4230</c:v>
                      </c:pt>
                      <c:pt idx="4230">
                        <c:v>4231</c:v>
                      </c:pt>
                      <c:pt idx="4231">
                        <c:v>4232</c:v>
                      </c:pt>
                      <c:pt idx="4232">
                        <c:v>4233</c:v>
                      </c:pt>
                      <c:pt idx="4233">
                        <c:v>4234</c:v>
                      </c:pt>
                      <c:pt idx="4234">
                        <c:v>4235</c:v>
                      </c:pt>
                      <c:pt idx="4235">
                        <c:v>4236</c:v>
                      </c:pt>
                      <c:pt idx="4236">
                        <c:v>4237</c:v>
                      </c:pt>
                      <c:pt idx="4237">
                        <c:v>4238</c:v>
                      </c:pt>
                      <c:pt idx="4238">
                        <c:v>4239</c:v>
                      </c:pt>
                      <c:pt idx="4239">
                        <c:v>4240</c:v>
                      </c:pt>
                      <c:pt idx="4240">
                        <c:v>4241</c:v>
                      </c:pt>
                      <c:pt idx="4241">
                        <c:v>4242</c:v>
                      </c:pt>
                      <c:pt idx="4242">
                        <c:v>4243</c:v>
                      </c:pt>
                      <c:pt idx="4243">
                        <c:v>4244</c:v>
                      </c:pt>
                      <c:pt idx="4244">
                        <c:v>4245</c:v>
                      </c:pt>
                      <c:pt idx="4245">
                        <c:v>4246</c:v>
                      </c:pt>
                      <c:pt idx="4246">
                        <c:v>4247</c:v>
                      </c:pt>
                      <c:pt idx="4247">
                        <c:v>4248</c:v>
                      </c:pt>
                      <c:pt idx="4248">
                        <c:v>4249</c:v>
                      </c:pt>
                      <c:pt idx="4249">
                        <c:v>4250</c:v>
                      </c:pt>
                      <c:pt idx="4250">
                        <c:v>4251</c:v>
                      </c:pt>
                      <c:pt idx="4251">
                        <c:v>4252</c:v>
                      </c:pt>
                      <c:pt idx="4252">
                        <c:v>4253</c:v>
                      </c:pt>
                      <c:pt idx="4253">
                        <c:v>4254</c:v>
                      </c:pt>
                      <c:pt idx="4254">
                        <c:v>4255</c:v>
                      </c:pt>
                      <c:pt idx="4255">
                        <c:v>4256</c:v>
                      </c:pt>
                      <c:pt idx="4256">
                        <c:v>4257</c:v>
                      </c:pt>
                      <c:pt idx="4257">
                        <c:v>4258</c:v>
                      </c:pt>
                      <c:pt idx="4258">
                        <c:v>4259</c:v>
                      </c:pt>
                      <c:pt idx="4259">
                        <c:v>4260</c:v>
                      </c:pt>
                      <c:pt idx="4260">
                        <c:v>4261</c:v>
                      </c:pt>
                      <c:pt idx="4261">
                        <c:v>4262</c:v>
                      </c:pt>
                      <c:pt idx="4262">
                        <c:v>4263</c:v>
                      </c:pt>
                      <c:pt idx="4263">
                        <c:v>4264</c:v>
                      </c:pt>
                      <c:pt idx="4264">
                        <c:v>4265</c:v>
                      </c:pt>
                      <c:pt idx="4265">
                        <c:v>4266</c:v>
                      </c:pt>
                      <c:pt idx="4266">
                        <c:v>4267</c:v>
                      </c:pt>
                      <c:pt idx="4267">
                        <c:v>4268</c:v>
                      </c:pt>
                      <c:pt idx="4268">
                        <c:v>4269</c:v>
                      </c:pt>
                      <c:pt idx="4269">
                        <c:v>4270</c:v>
                      </c:pt>
                      <c:pt idx="4270">
                        <c:v>4271</c:v>
                      </c:pt>
                      <c:pt idx="4271">
                        <c:v>4272</c:v>
                      </c:pt>
                      <c:pt idx="4272">
                        <c:v>4273</c:v>
                      </c:pt>
                      <c:pt idx="4273">
                        <c:v>4274</c:v>
                      </c:pt>
                      <c:pt idx="4274">
                        <c:v>4275</c:v>
                      </c:pt>
                      <c:pt idx="4275">
                        <c:v>4276</c:v>
                      </c:pt>
                      <c:pt idx="4276">
                        <c:v>4277</c:v>
                      </c:pt>
                      <c:pt idx="4277">
                        <c:v>4278</c:v>
                      </c:pt>
                      <c:pt idx="4278">
                        <c:v>4279</c:v>
                      </c:pt>
                      <c:pt idx="4279">
                        <c:v>4280</c:v>
                      </c:pt>
                      <c:pt idx="4280">
                        <c:v>4281</c:v>
                      </c:pt>
                      <c:pt idx="4281">
                        <c:v>4282</c:v>
                      </c:pt>
                      <c:pt idx="4282">
                        <c:v>4283</c:v>
                      </c:pt>
                      <c:pt idx="4283">
                        <c:v>4284</c:v>
                      </c:pt>
                      <c:pt idx="4284">
                        <c:v>4285</c:v>
                      </c:pt>
                      <c:pt idx="4285">
                        <c:v>4286</c:v>
                      </c:pt>
                      <c:pt idx="4286">
                        <c:v>4287</c:v>
                      </c:pt>
                      <c:pt idx="4287">
                        <c:v>4288</c:v>
                      </c:pt>
                      <c:pt idx="4288">
                        <c:v>4289</c:v>
                      </c:pt>
                      <c:pt idx="4289">
                        <c:v>4290</c:v>
                      </c:pt>
                      <c:pt idx="4290">
                        <c:v>4291</c:v>
                      </c:pt>
                      <c:pt idx="4291">
                        <c:v>4292</c:v>
                      </c:pt>
                      <c:pt idx="4292">
                        <c:v>4293</c:v>
                      </c:pt>
                      <c:pt idx="4293">
                        <c:v>4294</c:v>
                      </c:pt>
                      <c:pt idx="4294">
                        <c:v>4295</c:v>
                      </c:pt>
                      <c:pt idx="4295">
                        <c:v>4296</c:v>
                      </c:pt>
                      <c:pt idx="4296">
                        <c:v>4297</c:v>
                      </c:pt>
                      <c:pt idx="4297">
                        <c:v>4298</c:v>
                      </c:pt>
                      <c:pt idx="4298">
                        <c:v>4299</c:v>
                      </c:pt>
                      <c:pt idx="4299">
                        <c:v>4300</c:v>
                      </c:pt>
                      <c:pt idx="4300">
                        <c:v>4301</c:v>
                      </c:pt>
                      <c:pt idx="4301">
                        <c:v>4302</c:v>
                      </c:pt>
                      <c:pt idx="4302">
                        <c:v>4303</c:v>
                      </c:pt>
                      <c:pt idx="4303">
                        <c:v>4304</c:v>
                      </c:pt>
                      <c:pt idx="4304">
                        <c:v>4305</c:v>
                      </c:pt>
                      <c:pt idx="4305">
                        <c:v>4306</c:v>
                      </c:pt>
                      <c:pt idx="4306">
                        <c:v>4307</c:v>
                      </c:pt>
                      <c:pt idx="4307">
                        <c:v>4308</c:v>
                      </c:pt>
                      <c:pt idx="4308">
                        <c:v>4309</c:v>
                      </c:pt>
                      <c:pt idx="4309">
                        <c:v>4310</c:v>
                      </c:pt>
                      <c:pt idx="4310">
                        <c:v>4311</c:v>
                      </c:pt>
                      <c:pt idx="4311">
                        <c:v>4312</c:v>
                      </c:pt>
                      <c:pt idx="4312">
                        <c:v>4313</c:v>
                      </c:pt>
                      <c:pt idx="4313">
                        <c:v>4314</c:v>
                      </c:pt>
                      <c:pt idx="4314">
                        <c:v>4315</c:v>
                      </c:pt>
                      <c:pt idx="4315">
                        <c:v>4316</c:v>
                      </c:pt>
                      <c:pt idx="4316">
                        <c:v>4317</c:v>
                      </c:pt>
                      <c:pt idx="4317">
                        <c:v>4318</c:v>
                      </c:pt>
                      <c:pt idx="4318">
                        <c:v>4319</c:v>
                      </c:pt>
                      <c:pt idx="4319">
                        <c:v>4320</c:v>
                      </c:pt>
                      <c:pt idx="4320">
                        <c:v>4321</c:v>
                      </c:pt>
                      <c:pt idx="4321">
                        <c:v>4322</c:v>
                      </c:pt>
                      <c:pt idx="4322">
                        <c:v>4323</c:v>
                      </c:pt>
                      <c:pt idx="4323">
                        <c:v>4324</c:v>
                      </c:pt>
                      <c:pt idx="4324">
                        <c:v>4325</c:v>
                      </c:pt>
                      <c:pt idx="4325">
                        <c:v>4326</c:v>
                      </c:pt>
                      <c:pt idx="4326">
                        <c:v>4327</c:v>
                      </c:pt>
                      <c:pt idx="4327">
                        <c:v>4328</c:v>
                      </c:pt>
                      <c:pt idx="4328">
                        <c:v>4329</c:v>
                      </c:pt>
                      <c:pt idx="4329">
                        <c:v>4330</c:v>
                      </c:pt>
                      <c:pt idx="4330">
                        <c:v>4331</c:v>
                      </c:pt>
                      <c:pt idx="4331">
                        <c:v>4332</c:v>
                      </c:pt>
                      <c:pt idx="4332">
                        <c:v>4333</c:v>
                      </c:pt>
                      <c:pt idx="4333">
                        <c:v>4334</c:v>
                      </c:pt>
                      <c:pt idx="4334">
                        <c:v>4335</c:v>
                      </c:pt>
                      <c:pt idx="4335">
                        <c:v>4336</c:v>
                      </c:pt>
                      <c:pt idx="4336">
                        <c:v>4337</c:v>
                      </c:pt>
                      <c:pt idx="4337">
                        <c:v>4338</c:v>
                      </c:pt>
                      <c:pt idx="4338">
                        <c:v>4339</c:v>
                      </c:pt>
                      <c:pt idx="4339">
                        <c:v>4340</c:v>
                      </c:pt>
                      <c:pt idx="4340">
                        <c:v>4341</c:v>
                      </c:pt>
                      <c:pt idx="4341">
                        <c:v>4342</c:v>
                      </c:pt>
                      <c:pt idx="4342">
                        <c:v>4343</c:v>
                      </c:pt>
                      <c:pt idx="4343">
                        <c:v>4344</c:v>
                      </c:pt>
                      <c:pt idx="4344">
                        <c:v>4345</c:v>
                      </c:pt>
                      <c:pt idx="4345">
                        <c:v>4346</c:v>
                      </c:pt>
                      <c:pt idx="4346">
                        <c:v>4347</c:v>
                      </c:pt>
                      <c:pt idx="4347">
                        <c:v>4348</c:v>
                      </c:pt>
                      <c:pt idx="4348">
                        <c:v>4349</c:v>
                      </c:pt>
                      <c:pt idx="4349">
                        <c:v>4350</c:v>
                      </c:pt>
                      <c:pt idx="4350">
                        <c:v>4351</c:v>
                      </c:pt>
                      <c:pt idx="4351">
                        <c:v>4352</c:v>
                      </c:pt>
                      <c:pt idx="4352">
                        <c:v>4353</c:v>
                      </c:pt>
                      <c:pt idx="4353">
                        <c:v>4354</c:v>
                      </c:pt>
                      <c:pt idx="4354">
                        <c:v>4355</c:v>
                      </c:pt>
                      <c:pt idx="4355">
                        <c:v>4356</c:v>
                      </c:pt>
                      <c:pt idx="4356">
                        <c:v>4357</c:v>
                      </c:pt>
                      <c:pt idx="4357">
                        <c:v>4358</c:v>
                      </c:pt>
                      <c:pt idx="4358">
                        <c:v>4359</c:v>
                      </c:pt>
                      <c:pt idx="4359">
                        <c:v>4360</c:v>
                      </c:pt>
                      <c:pt idx="4360">
                        <c:v>4361</c:v>
                      </c:pt>
                      <c:pt idx="4361">
                        <c:v>4362</c:v>
                      </c:pt>
                      <c:pt idx="4362">
                        <c:v>4363</c:v>
                      </c:pt>
                      <c:pt idx="4363">
                        <c:v>4364</c:v>
                      </c:pt>
                      <c:pt idx="4364">
                        <c:v>4365</c:v>
                      </c:pt>
                      <c:pt idx="4365">
                        <c:v>4366</c:v>
                      </c:pt>
                      <c:pt idx="4366">
                        <c:v>4367</c:v>
                      </c:pt>
                      <c:pt idx="4367">
                        <c:v>4368</c:v>
                      </c:pt>
                      <c:pt idx="4368">
                        <c:v>4369</c:v>
                      </c:pt>
                      <c:pt idx="4369">
                        <c:v>4370</c:v>
                      </c:pt>
                      <c:pt idx="4370">
                        <c:v>4371</c:v>
                      </c:pt>
                      <c:pt idx="4371">
                        <c:v>4372</c:v>
                      </c:pt>
                      <c:pt idx="4372">
                        <c:v>4373</c:v>
                      </c:pt>
                      <c:pt idx="4373">
                        <c:v>4374</c:v>
                      </c:pt>
                      <c:pt idx="4374">
                        <c:v>4375</c:v>
                      </c:pt>
                      <c:pt idx="4375">
                        <c:v>4376</c:v>
                      </c:pt>
                      <c:pt idx="4376">
                        <c:v>4377</c:v>
                      </c:pt>
                      <c:pt idx="4377">
                        <c:v>4378</c:v>
                      </c:pt>
                      <c:pt idx="4378">
                        <c:v>4379</c:v>
                      </c:pt>
                      <c:pt idx="4379">
                        <c:v>4380</c:v>
                      </c:pt>
                      <c:pt idx="4380">
                        <c:v>4381</c:v>
                      </c:pt>
                      <c:pt idx="4381">
                        <c:v>4382</c:v>
                      </c:pt>
                      <c:pt idx="4382">
                        <c:v>4383</c:v>
                      </c:pt>
                      <c:pt idx="4383">
                        <c:v>4384</c:v>
                      </c:pt>
                      <c:pt idx="4384">
                        <c:v>4385</c:v>
                      </c:pt>
                      <c:pt idx="4385">
                        <c:v>4386</c:v>
                      </c:pt>
                      <c:pt idx="4386">
                        <c:v>4387</c:v>
                      </c:pt>
                      <c:pt idx="4387">
                        <c:v>4388</c:v>
                      </c:pt>
                      <c:pt idx="4388">
                        <c:v>4389</c:v>
                      </c:pt>
                      <c:pt idx="4389">
                        <c:v>4390</c:v>
                      </c:pt>
                      <c:pt idx="4390">
                        <c:v>4391</c:v>
                      </c:pt>
                      <c:pt idx="4391">
                        <c:v>4392</c:v>
                      </c:pt>
                      <c:pt idx="4392">
                        <c:v>4393</c:v>
                      </c:pt>
                      <c:pt idx="4393">
                        <c:v>4394</c:v>
                      </c:pt>
                      <c:pt idx="4394">
                        <c:v>4395</c:v>
                      </c:pt>
                      <c:pt idx="4395">
                        <c:v>4396</c:v>
                      </c:pt>
                      <c:pt idx="4396">
                        <c:v>4397</c:v>
                      </c:pt>
                      <c:pt idx="4397">
                        <c:v>4398</c:v>
                      </c:pt>
                      <c:pt idx="4398">
                        <c:v>4399</c:v>
                      </c:pt>
                      <c:pt idx="4399">
                        <c:v>4400</c:v>
                      </c:pt>
                      <c:pt idx="4400">
                        <c:v>4401</c:v>
                      </c:pt>
                      <c:pt idx="4401">
                        <c:v>4402</c:v>
                      </c:pt>
                      <c:pt idx="4402">
                        <c:v>4403</c:v>
                      </c:pt>
                      <c:pt idx="4403">
                        <c:v>4404</c:v>
                      </c:pt>
                      <c:pt idx="4404">
                        <c:v>4405</c:v>
                      </c:pt>
                      <c:pt idx="4405">
                        <c:v>4406</c:v>
                      </c:pt>
                      <c:pt idx="4406">
                        <c:v>4407</c:v>
                      </c:pt>
                      <c:pt idx="4407">
                        <c:v>4408</c:v>
                      </c:pt>
                      <c:pt idx="4408">
                        <c:v>4409</c:v>
                      </c:pt>
                      <c:pt idx="4409">
                        <c:v>4410</c:v>
                      </c:pt>
                      <c:pt idx="4410">
                        <c:v>4411</c:v>
                      </c:pt>
                      <c:pt idx="4411">
                        <c:v>4412</c:v>
                      </c:pt>
                      <c:pt idx="4412">
                        <c:v>4413</c:v>
                      </c:pt>
                      <c:pt idx="4413">
                        <c:v>4414</c:v>
                      </c:pt>
                      <c:pt idx="4414">
                        <c:v>4415</c:v>
                      </c:pt>
                      <c:pt idx="4415">
                        <c:v>4416</c:v>
                      </c:pt>
                      <c:pt idx="4416">
                        <c:v>4417</c:v>
                      </c:pt>
                      <c:pt idx="4417">
                        <c:v>4418</c:v>
                      </c:pt>
                      <c:pt idx="4418">
                        <c:v>4419</c:v>
                      </c:pt>
                      <c:pt idx="4419">
                        <c:v>4420</c:v>
                      </c:pt>
                      <c:pt idx="4420">
                        <c:v>4421</c:v>
                      </c:pt>
                      <c:pt idx="4421">
                        <c:v>4422</c:v>
                      </c:pt>
                      <c:pt idx="4422">
                        <c:v>4423</c:v>
                      </c:pt>
                      <c:pt idx="4423">
                        <c:v>4424</c:v>
                      </c:pt>
                      <c:pt idx="4424">
                        <c:v>4425</c:v>
                      </c:pt>
                      <c:pt idx="4425">
                        <c:v>4426</c:v>
                      </c:pt>
                      <c:pt idx="4426">
                        <c:v>4427</c:v>
                      </c:pt>
                      <c:pt idx="4427">
                        <c:v>4428</c:v>
                      </c:pt>
                      <c:pt idx="4428">
                        <c:v>4429</c:v>
                      </c:pt>
                      <c:pt idx="4429">
                        <c:v>4430</c:v>
                      </c:pt>
                      <c:pt idx="4430">
                        <c:v>4431</c:v>
                      </c:pt>
                      <c:pt idx="4431">
                        <c:v>4432</c:v>
                      </c:pt>
                      <c:pt idx="4432">
                        <c:v>4433</c:v>
                      </c:pt>
                      <c:pt idx="4433">
                        <c:v>4434</c:v>
                      </c:pt>
                      <c:pt idx="4434">
                        <c:v>4435</c:v>
                      </c:pt>
                      <c:pt idx="4435">
                        <c:v>4436</c:v>
                      </c:pt>
                      <c:pt idx="4436">
                        <c:v>4437</c:v>
                      </c:pt>
                      <c:pt idx="4437">
                        <c:v>4438</c:v>
                      </c:pt>
                      <c:pt idx="4438">
                        <c:v>4439</c:v>
                      </c:pt>
                      <c:pt idx="4439">
                        <c:v>4440</c:v>
                      </c:pt>
                      <c:pt idx="4440">
                        <c:v>4441</c:v>
                      </c:pt>
                      <c:pt idx="4441">
                        <c:v>4442</c:v>
                      </c:pt>
                      <c:pt idx="4442">
                        <c:v>4443</c:v>
                      </c:pt>
                      <c:pt idx="4443">
                        <c:v>4444</c:v>
                      </c:pt>
                      <c:pt idx="4444">
                        <c:v>4445</c:v>
                      </c:pt>
                      <c:pt idx="4445">
                        <c:v>4446</c:v>
                      </c:pt>
                      <c:pt idx="4446">
                        <c:v>4447</c:v>
                      </c:pt>
                      <c:pt idx="4447">
                        <c:v>4448</c:v>
                      </c:pt>
                      <c:pt idx="4448">
                        <c:v>4449</c:v>
                      </c:pt>
                      <c:pt idx="4449">
                        <c:v>4450</c:v>
                      </c:pt>
                      <c:pt idx="4450">
                        <c:v>4451</c:v>
                      </c:pt>
                      <c:pt idx="4451">
                        <c:v>4452</c:v>
                      </c:pt>
                      <c:pt idx="4452">
                        <c:v>4453</c:v>
                      </c:pt>
                      <c:pt idx="4453">
                        <c:v>4454</c:v>
                      </c:pt>
                      <c:pt idx="4454">
                        <c:v>4455</c:v>
                      </c:pt>
                      <c:pt idx="4455">
                        <c:v>4456</c:v>
                      </c:pt>
                      <c:pt idx="4456">
                        <c:v>4457</c:v>
                      </c:pt>
                      <c:pt idx="4457">
                        <c:v>4458</c:v>
                      </c:pt>
                      <c:pt idx="4458">
                        <c:v>4459</c:v>
                      </c:pt>
                      <c:pt idx="4459">
                        <c:v>4460</c:v>
                      </c:pt>
                      <c:pt idx="4460">
                        <c:v>4461</c:v>
                      </c:pt>
                      <c:pt idx="4461">
                        <c:v>4462</c:v>
                      </c:pt>
                      <c:pt idx="4462">
                        <c:v>4463</c:v>
                      </c:pt>
                      <c:pt idx="4463">
                        <c:v>4464</c:v>
                      </c:pt>
                      <c:pt idx="4464">
                        <c:v>4465</c:v>
                      </c:pt>
                      <c:pt idx="4465">
                        <c:v>4466</c:v>
                      </c:pt>
                      <c:pt idx="4466">
                        <c:v>4467</c:v>
                      </c:pt>
                      <c:pt idx="4467">
                        <c:v>4468</c:v>
                      </c:pt>
                      <c:pt idx="4468">
                        <c:v>4469</c:v>
                      </c:pt>
                      <c:pt idx="4469">
                        <c:v>4470</c:v>
                      </c:pt>
                      <c:pt idx="4470">
                        <c:v>4471</c:v>
                      </c:pt>
                      <c:pt idx="4471">
                        <c:v>4472</c:v>
                      </c:pt>
                      <c:pt idx="4472">
                        <c:v>4473</c:v>
                      </c:pt>
                      <c:pt idx="4473">
                        <c:v>4474</c:v>
                      </c:pt>
                      <c:pt idx="4474">
                        <c:v>4475</c:v>
                      </c:pt>
                      <c:pt idx="4475">
                        <c:v>4476</c:v>
                      </c:pt>
                      <c:pt idx="4476">
                        <c:v>4477</c:v>
                      </c:pt>
                      <c:pt idx="4477">
                        <c:v>4478</c:v>
                      </c:pt>
                      <c:pt idx="4478">
                        <c:v>4479</c:v>
                      </c:pt>
                      <c:pt idx="4479">
                        <c:v>4480</c:v>
                      </c:pt>
                      <c:pt idx="4480">
                        <c:v>4481</c:v>
                      </c:pt>
                      <c:pt idx="4481">
                        <c:v>4482</c:v>
                      </c:pt>
                      <c:pt idx="4482">
                        <c:v>4483</c:v>
                      </c:pt>
                      <c:pt idx="4483">
                        <c:v>4484</c:v>
                      </c:pt>
                      <c:pt idx="4484">
                        <c:v>4485</c:v>
                      </c:pt>
                      <c:pt idx="4485">
                        <c:v>4486</c:v>
                      </c:pt>
                      <c:pt idx="4486">
                        <c:v>4487</c:v>
                      </c:pt>
                      <c:pt idx="4487">
                        <c:v>4488</c:v>
                      </c:pt>
                      <c:pt idx="4488">
                        <c:v>4489</c:v>
                      </c:pt>
                      <c:pt idx="4489">
                        <c:v>4490</c:v>
                      </c:pt>
                      <c:pt idx="4490">
                        <c:v>4491</c:v>
                      </c:pt>
                      <c:pt idx="4491">
                        <c:v>4492</c:v>
                      </c:pt>
                      <c:pt idx="4492">
                        <c:v>4493</c:v>
                      </c:pt>
                      <c:pt idx="4493">
                        <c:v>4494</c:v>
                      </c:pt>
                      <c:pt idx="4494">
                        <c:v>4495</c:v>
                      </c:pt>
                      <c:pt idx="4495">
                        <c:v>4496</c:v>
                      </c:pt>
                      <c:pt idx="4496">
                        <c:v>4497</c:v>
                      </c:pt>
                      <c:pt idx="4497">
                        <c:v>4498</c:v>
                      </c:pt>
                      <c:pt idx="4498">
                        <c:v>4499</c:v>
                      </c:pt>
                      <c:pt idx="4499">
                        <c:v>4500</c:v>
                      </c:pt>
                      <c:pt idx="4500">
                        <c:v>4501</c:v>
                      </c:pt>
                      <c:pt idx="4501">
                        <c:v>4502</c:v>
                      </c:pt>
                      <c:pt idx="4502">
                        <c:v>4503</c:v>
                      </c:pt>
                      <c:pt idx="4503">
                        <c:v>4504</c:v>
                      </c:pt>
                      <c:pt idx="4504">
                        <c:v>4505</c:v>
                      </c:pt>
                      <c:pt idx="4505">
                        <c:v>4506</c:v>
                      </c:pt>
                      <c:pt idx="4506">
                        <c:v>4507</c:v>
                      </c:pt>
                      <c:pt idx="4507">
                        <c:v>4508</c:v>
                      </c:pt>
                      <c:pt idx="4508">
                        <c:v>4509</c:v>
                      </c:pt>
                      <c:pt idx="4509">
                        <c:v>4510</c:v>
                      </c:pt>
                      <c:pt idx="4510">
                        <c:v>4511</c:v>
                      </c:pt>
                      <c:pt idx="4511">
                        <c:v>4512</c:v>
                      </c:pt>
                      <c:pt idx="4512">
                        <c:v>4513</c:v>
                      </c:pt>
                      <c:pt idx="4513">
                        <c:v>4514</c:v>
                      </c:pt>
                      <c:pt idx="4514">
                        <c:v>4515</c:v>
                      </c:pt>
                      <c:pt idx="4515">
                        <c:v>4516</c:v>
                      </c:pt>
                      <c:pt idx="4516">
                        <c:v>4517</c:v>
                      </c:pt>
                      <c:pt idx="4517">
                        <c:v>4518</c:v>
                      </c:pt>
                      <c:pt idx="4518">
                        <c:v>4519</c:v>
                      </c:pt>
                      <c:pt idx="4519">
                        <c:v>4520</c:v>
                      </c:pt>
                      <c:pt idx="4520">
                        <c:v>4521</c:v>
                      </c:pt>
                      <c:pt idx="4521">
                        <c:v>4522</c:v>
                      </c:pt>
                      <c:pt idx="4522">
                        <c:v>4523</c:v>
                      </c:pt>
                      <c:pt idx="4523">
                        <c:v>4524</c:v>
                      </c:pt>
                      <c:pt idx="4524">
                        <c:v>4525</c:v>
                      </c:pt>
                      <c:pt idx="4525">
                        <c:v>4526</c:v>
                      </c:pt>
                      <c:pt idx="4526">
                        <c:v>4527</c:v>
                      </c:pt>
                      <c:pt idx="4527">
                        <c:v>4528</c:v>
                      </c:pt>
                      <c:pt idx="4528">
                        <c:v>4529</c:v>
                      </c:pt>
                      <c:pt idx="4529">
                        <c:v>4530</c:v>
                      </c:pt>
                      <c:pt idx="4530">
                        <c:v>4531</c:v>
                      </c:pt>
                      <c:pt idx="4531">
                        <c:v>4532</c:v>
                      </c:pt>
                      <c:pt idx="4532">
                        <c:v>4533</c:v>
                      </c:pt>
                      <c:pt idx="4533">
                        <c:v>4534</c:v>
                      </c:pt>
                      <c:pt idx="4534">
                        <c:v>4535</c:v>
                      </c:pt>
                      <c:pt idx="4535">
                        <c:v>4536</c:v>
                      </c:pt>
                      <c:pt idx="4536">
                        <c:v>4537</c:v>
                      </c:pt>
                      <c:pt idx="4537">
                        <c:v>4538</c:v>
                      </c:pt>
                      <c:pt idx="4538">
                        <c:v>4539</c:v>
                      </c:pt>
                      <c:pt idx="4539">
                        <c:v>4540</c:v>
                      </c:pt>
                      <c:pt idx="4540">
                        <c:v>4541</c:v>
                      </c:pt>
                      <c:pt idx="4541">
                        <c:v>4542</c:v>
                      </c:pt>
                      <c:pt idx="4542">
                        <c:v>4543</c:v>
                      </c:pt>
                      <c:pt idx="4543">
                        <c:v>4544</c:v>
                      </c:pt>
                      <c:pt idx="4544">
                        <c:v>4545</c:v>
                      </c:pt>
                      <c:pt idx="4545">
                        <c:v>4546</c:v>
                      </c:pt>
                      <c:pt idx="4546">
                        <c:v>4547</c:v>
                      </c:pt>
                      <c:pt idx="4547">
                        <c:v>4548</c:v>
                      </c:pt>
                      <c:pt idx="4548">
                        <c:v>4549</c:v>
                      </c:pt>
                      <c:pt idx="4549">
                        <c:v>4550</c:v>
                      </c:pt>
                      <c:pt idx="4550">
                        <c:v>4551</c:v>
                      </c:pt>
                      <c:pt idx="4551">
                        <c:v>4552</c:v>
                      </c:pt>
                      <c:pt idx="4552">
                        <c:v>4553</c:v>
                      </c:pt>
                      <c:pt idx="4553">
                        <c:v>4554</c:v>
                      </c:pt>
                      <c:pt idx="4554">
                        <c:v>4555</c:v>
                      </c:pt>
                      <c:pt idx="4555">
                        <c:v>4556</c:v>
                      </c:pt>
                      <c:pt idx="4556">
                        <c:v>4557</c:v>
                      </c:pt>
                      <c:pt idx="4557">
                        <c:v>4558</c:v>
                      </c:pt>
                      <c:pt idx="4558">
                        <c:v>4559</c:v>
                      </c:pt>
                      <c:pt idx="4559">
                        <c:v>4560</c:v>
                      </c:pt>
                      <c:pt idx="4560">
                        <c:v>4561</c:v>
                      </c:pt>
                      <c:pt idx="4561">
                        <c:v>4562</c:v>
                      </c:pt>
                      <c:pt idx="4562">
                        <c:v>4563</c:v>
                      </c:pt>
                      <c:pt idx="4563">
                        <c:v>4564</c:v>
                      </c:pt>
                      <c:pt idx="4564">
                        <c:v>4565</c:v>
                      </c:pt>
                      <c:pt idx="4565">
                        <c:v>4566</c:v>
                      </c:pt>
                      <c:pt idx="4566">
                        <c:v>4567</c:v>
                      </c:pt>
                      <c:pt idx="4567">
                        <c:v>4568</c:v>
                      </c:pt>
                      <c:pt idx="4568">
                        <c:v>4569</c:v>
                      </c:pt>
                      <c:pt idx="4569">
                        <c:v>4570</c:v>
                      </c:pt>
                      <c:pt idx="4570">
                        <c:v>4571</c:v>
                      </c:pt>
                      <c:pt idx="4571">
                        <c:v>4572</c:v>
                      </c:pt>
                      <c:pt idx="4572">
                        <c:v>4573</c:v>
                      </c:pt>
                      <c:pt idx="4573">
                        <c:v>4574</c:v>
                      </c:pt>
                      <c:pt idx="4574">
                        <c:v>4575</c:v>
                      </c:pt>
                      <c:pt idx="4575">
                        <c:v>4576</c:v>
                      </c:pt>
                      <c:pt idx="4576">
                        <c:v>4577</c:v>
                      </c:pt>
                      <c:pt idx="4577">
                        <c:v>4578</c:v>
                      </c:pt>
                      <c:pt idx="4578">
                        <c:v>4579</c:v>
                      </c:pt>
                      <c:pt idx="4579">
                        <c:v>4580</c:v>
                      </c:pt>
                      <c:pt idx="4580">
                        <c:v>4581</c:v>
                      </c:pt>
                      <c:pt idx="4581">
                        <c:v>4582</c:v>
                      </c:pt>
                      <c:pt idx="4582">
                        <c:v>4583</c:v>
                      </c:pt>
                      <c:pt idx="4583">
                        <c:v>4584</c:v>
                      </c:pt>
                      <c:pt idx="4584">
                        <c:v>4585</c:v>
                      </c:pt>
                      <c:pt idx="4585">
                        <c:v>4586</c:v>
                      </c:pt>
                      <c:pt idx="4586">
                        <c:v>4587</c:v>
                      </c:pt>
                      <c:pt idx="4587">
                        <c:v>4588</c:v>
                      </c:pt>
                      <c:pt idx="4588">
                        <c:v>4589</c:v>
                      </c:pt>
                      <c:pt idx="4589">
                        <c:v>4590</c:v>
                      </c:pt>
                      <c:pt idx="4590">
                        <c:v>4591</c:v>
                      </c:pt>
                      <c:pt idx="4591">
                        <c:v>4592</c:v>
                      </c:pt>
                      <c:pt idx="4592">
                        <c:v>4593</c:v>
                      </c:pt>
                      <c:pt idx="4593">
                        <c:v>4594</c:v>
                      </c:pt>
                      <c:pt idx="4594">
                        <c:v>4595</c:v>
                      </c:pt>
                      <c:pt idx="4595">
                        <c:v>4596</c:v>
                      </c:pt>
                      <c:pt idx="4596">
                        <c:v>4597</c:v>
                      </c:pt>
                      <c:pt idx="4597">
                        <c:v>4598</c:v>
                      </c:pt>
                      <c:pt idx="4598">
                        <c:v>4599</c:v>
                      </c:pt>
                      <c:pt idx="4599">
                        <c:v>4600</c:v>
                      </c:pt>
                      <c:pt idx="4600">
                        <c:v>4601</c:v>
                      </c:pt>
                      <c:pt idx="4601">
                        <c:v>4602</c:v>
                      </c:pt>
                      <c:pt idx="4602">
                        <c:v>4603</c:v>
                      </c:pt>
                      <c:pt idx="4603">
                        <c:v>4604</c:v>
                      </c:pt>
                      <c:pt idx="4604">
                        <c:v>4605</c:v>
                      </c:pt>
                      <c:pt idx="4605">
                        <c:v>4606</c:v>
                      </c:pt>
                      <c:pt idx="4606">
                        <c:v>4607</c:v>
                      </c:pt>
                      <c:pt idx="4607">
                        <c:v>4608</c:v>
                      </c:pt>
                      <c:pt idx="4608">
                        <c:v>4609</c:v>
                      </c:pt>
                      <c:pt idx="4609">
                        <c:v>4610</c:v>
                      </c:pt>
                      <c:pt idx="4610">
                        <c:v>4611</c:v>
                      </c:pt>
                      <c:pt idx="4611">
                        <c:v>4612</c:v>
                      </c:pt>
                      <c:pt idx="4612">
                        <c:v>4613</c:v>
                      </c:pt>
                      <c:pt idx="4613">
                        <c:v>4614</c:v>
                      </c:pt>
                      <c:pt idx="4614">
                        <c:v>4615</c:v>
                      </c:pt>
                      <c:pt idx="4615">
                        <c:v>4616</c:v>
                      </c:pt>
                      <c:pt idx="4616">
                        <c:v>4617</c:v>
                      </c:pt>
                      <c:pt idx="4617">
                        <c:v>4618</c:v>
                      </c:pt>
                      <c:pt idx="4618">
                        <c:v>4619</c:v>
                      </c:pt>
                      <c:pt idx="4619">
                        <c:v>4620</c:v>
                      </c:pt>
                      <c:pt idx="4620">
                        <c:v>4621</c:v>
                      </c:pt>
                      <c:pt idx="4621">
                        <c:v>4622</c:v>
                      </c:pt>
                      <c:pt idx="4622">
                        <c:v>4623</c:v>
                      </c:pt>
                      <c:pt idx="4623">
                        <c:v>4624</c:v>
                      </c:pt>
                      <c:pt idx="4624">
                        <c:v>4625</c:v>
                      </c:pt>
                      <c:pt idx="4625">
                        <c:v>4626</c:v>
                      </c:pt>
                      <c:pt idx="4626">
                        <c:v>4627</c:v>
                      </c:pt>
                      <c:pt idx="4627">
                        <c:v>4628</c:v>
                      </c:pt>
                      <c:pt idx="4628">
                        <c:v>4629</c:v>
                      </c:pt>
                      <c:pt idx="4629">
                        <c:v>4630</c:v>
                      </c:pt>
                      <c:pt idx="4630">
                        <c:v>4631</c:v>
                      </c:pt>
                      <c:pt idx="4631">
                        <c:v>4632</c:v>
                      </c:pt>
                      <c:pt idx="4632">
                        <c:v>4633</c:v>
                      </c:pt>
                      <c:pt idx="4633">
                        <c:v>4634</c:v>
                      </c:pt>
                      <c:pt idx="4634">
                        <c:v>4635</c:v>
                      </c:pt>
                      <c:pt idx="4635">
                        <c:v>4636</c:v>
                      </c:pt>
                      <c:pt idx="4636">
                        <c:v>4637</c:v>
                      </c:pt>
                      <c:pt idx="4637">
                        <c:v>4638</c:v>
                      </c:pt>
                      <c:pt idx="4638">
                        <c:v>4639</c:v>
                      </c:pt>
                      <c:pt idx="4639">
                        <c:v>4640</c:v>
                      </c:pt>
                      <c:pt idx="4640">
                        <c:v>4641</c:v>
                      </c:pt>
                      <c:pt idx="4641">
                        <c:v>4642</c:v>
                      </c:pt>
                      <c:pt idx="4642">
                        <c:v>4643</c:v>
                      </c:pt>
                      <c:pt idx="4643">
                        <c:v>4644</c:v>
                      </c:pt>
                      <c:pt idx="4644">
                        <c:v>4645</c:v>
                      </c:pt>
                      <c:pt idx="4645">
                        <c:v>4646</c:v>
                      </c:pt>
                      <c:pt idx="4646">
                        <c:v>4647</c:v>
                      </c:pt>
                      <c:pt idx="4647">
                        <c:v>4648</c:v>
                      </c:pt>
                      <c:pt idx="4648">
                        <c:v>4649</c:v>
                      </c:pt>
                      <c:pt idx="4649">
                        <c:v>4650</c:v>
                      </c:pt>
                      <c:pt idx="4650">
                        <c:v>4651</c:v>
                      </c:pt>
                      <c:pt idx="4651">
                        <c:v>4652</c:v>
                      </c:pt>
                      <c:pt idx="4652">
                        <c:v>4653</c:v>
                      </c:pt>
                      <c:pt idx="4653">
                        <c:v>4654</c:v>
                      </c:pt>
                      <c:pt idx="4654">
                        <c:v>4655</c:v>
                      </c:pt>
                      <c:pt idx="4655">
                        <c:v>4656</c:v>
                      </c:pt>
                      <c:pt idx="4656">
                        <c:v>4657</c:v>
                      </c:pt>
                      <c:pt idx="4657">
                        <c:v>4658</c:v>
                      </c:pt>
                      <c:pt idx="4658">
                        <c:v>4659</c:v>
                      </c:pt>
                      <c:pt idx="4659">
                        <c:v>4660</c:v>
                      </c:pt>
                      <c:pt idx="4660">
                        <c:v>4661</c:v>
                      </c:pt>
                      <c:pt idx="4661">
                        <c:v>4662</c:v>
                      </c:pt>
                      <c:pt idx="4662">
                        <c:v>4663</c:v>
                      </c:pt>
                      <c:pt idx="4663">
                        <c:v>4664</c:v>
                      </c:pt>
                      <c:pt idx="4664">
                        <c:v>4665</c:v>
                      </c:pt>
                      <c:pt idx="4665">
                        <c:v>4666</c:v>
                      </c:pt>
                      <c:pt idx="4666">
                        <c:v>4667</c:v>
                      </c:pt>
                      <c:pt idx="4667">
                        <c:v>4668</c:v>
                      </c:pt>
                      <c:pt idx="4668">
                        <c:v>4669</c:v>
                      </c:pt>
                      <c:pt idx="4669">
                        <c:v>4670</c:v>
                      </c:pt>
                      <c:pt idx="4670">
                        <c:v>4671</c:v>
                      </c:pt>
                      <c:pt idx="4671">
                        <c:v>4672</c:v>
                      </c:pt>
                      <c:pt idx="4672">
                        <c:v>4673</c:v>
                      </c:pt>
                      <c:pt idx="4673">
                        <c:v>4674</c:v>
                      </c:pt>
                      <c:pt idx="4674">
                        <c:v>4675</c:v>
                      </c:pt>
                      <c:pt idx="4675">
                        <c:v>4676</c:v>
                      </c:pt>
                      <c:pt idx="4676">
                        <c:v>4677</c:v>
                      </c:pt>
                      <c:pt idx="4677">
                        <c:v>4678</c:v>
                      </c:pt>
                      <c:pt idx="4678">
                        <c:v>4679</c:v>
                      </c:pt>
                      <c:pt idx="4679">
                        <c:v>4680</c:v>
                      </c:pt>
                      <c:pt idx="4680">
                        <c:v>4681</c:v>
                      </c:pt>
                      <c:pt idx="4681">
                        <c:v>4682</c:v>
                      </c:pt>
                      <c:pt idx="4682">
                        <c:v>4683</c:v>
                      </c:pt>
                      <c:pt idx="4683">
                        <c:v>4684</c:v>
                      </c:pt>
                      <c:pt idx="4684">
                        <c:v>4685</c:v>
                      </c:pt>
                      <c:pt idx="4685">
                        <c:v>4686</c:v>
                      </c:pt>
                      <c:pt idx="4686">
                        <c:v>4687</c:v>
                      </c:pt>
                      <c:pt idx="4687">
                        <c:v>4688</c:v>
                      </c:pt>
                      <c:pt idx="4688">
                        <c:v>4689</c:v>
                      </c:pt>
                      <c:pt idx="4689">
                        <c:v>4690</c:v>
                      </c:pt>
                      <c:pt idx="4690">
                        <c:v>4691</c:v>
                      </c:pt>
                      <c:pt idx="4691">
                        <c:v>4692</c:v>
                      </c:pt>
                      <c:pt idx="4692">
                        <c:v>4693</c:v>
                      </c:pt>
                      <c:pt idx="4693">
                        <c:v>4694</c:v>
                      </c:pt>
                      <c:pt idx="4694">
                        <c:v>4695</c:v>
                      </c:pt>
                      <c:pt idx="4695">
                        <c:v>4696</c:v>
                      </c:pt>
                      <c:pt idx="4696">
                        <c:v>4697</c:v>
                      </c:pt>
                      <c:pt idx="4697">
                        <c:v>4698</c:v>
                      </c:pt>
                      <c:pt idx="4698">
                        <c:v>4699</c:v>
                      </c:pt>
                      <c:pt idx="4699">
                        <c:v>4700</c:v>
                      </c:pt>
                      <c:pt idx="4700">
                        <c:v>4701</c:v>
                      </c:pt>
                      <c:pt idx="4701">
                        <c:v>4702</c:v>
                      </c:pt>
                      <c:pt idx="4702">
                        <c:v>4703</c:v>
                      </c:pt>
                      <c:pt idx="4703">
                        <c:v>4704</c:v>
                      </c:pt>
                      <c:pt idx="4704">
                        <c:v>4705</c:v>
                      </c:pt>
                      <c:pt idx="4705">
                        <c:v>4706</c:v>
                      </c:pt>
                      <c:pt idx="4706">
                        <c:v>4707</c:v>
                      </c:pt>
                      <c:pt idx="4707">
                        <c:v>4708</c:v>
                      </c:pt>
                      <c:pt idx="4708">
                        <c:v>4709</c:v>
                      </c:pt>
                      <c:pt idx="4709">
                        <c:v>4710</c:v>
                      </c:pt>
                      <c:pt idx="4710">
                        <c:v>4711</c:v>
                      </c:pt>
                      <c:pt idx="4711">
                        <c:v>4712</c:v>
                      </c:pt>
                      <c:pt idx="4712">
                        <c:v>4713</c:v>
                      </c:pt>
                      <c:pt idx="4713">
                        <c:v>4714</c:v>
                      </c:pt>
                      <c:pt idx="4714">
                        <c:v>4715</c:v>
                      </c:pt>
                      <c:pt idx="4715">
                        <c:v>4716</c:v>
                      </c:pt>
                      <c:pt idx="4716">
                        <c:v>4717</c:v>
                      </c:pt>
                      <c:pt idx="4717">
                        <c:v>4718</c:v>
                      </c:pt>
                      <c:pt idx="4718">
                        <c:v>4719</c:v>
                      </c:pt>
                      <c:pt idx="4719">
                        <c:v>4720</c:v>
                      </c:pt>
                      <c:pt idx="4720">
                        <c:v>4721</c:v>
                      </c:pt>
                      <c:pt idx="4721">
                        <c:v>4722</c:v>
                      </c:pt>
                      <c:pt idx="4722">
                        <c:v>4723</c:v>
                      </c:pt>
                      <c:pt idx="4723">
                        <c:v>4724</c:v>
                      </c:pt>
                      <c:pt idx="4724">
                        <c:v>4725</c:v>
                      </c:pt>
                      <c:pt idx="4725">
                        <c:v>4726</c:v>
                      </c:pt>
                      <c:pt idx="4726">
                        <c:v>4727</c:v>
                      </c:pt>
                      <c:pt idx="4727">
                        <c:v>4728</c:v>
                      </c:pt>
                      <c:pt idx="4728">
                        <c:v>4729</c:v>
                      </c:pt>
                      <c:pt idx="4729">
                        <c:v>4730</c:v>
                      </c:pt>
                      <c:pt idx="4730">
                        <c:v>4731</c:v>
                      </c:pt>
                      <c:pt idx="4731">
                        <c:v>4732</c:v>
                      </c:pt>
                      <c:pt idx="4732">
                        <c:v>4733</c:v>
                      </c:pt>
                      <c:pt idx="4733">
                        <c:v>4734</c:v>
                      </c:pt>
                      <c:pt idx="4734">
                        <c:v>4735</c:v>
                      </c:pt>
                      <c:pt idx="4735">
                        <c:v>4736</c:v>
                      </c:pt>
                      <c:pt idx="4736">
                        <c:v>4737</c:v>
                      </c:pt>
                      <c:pt idx="4737">
                        <c:v>4738</c:v>
                      </c:pt>
                      <c:pt idx="4738">
                        <c:v>4739</c:v>
                      </c:pt>
                      <c:pt idx="4739">
                        <c:v>4740</c:v>
                      </c:pt>
                      <c:pt idx="4740">
                        <c:v>4741</c:v>
                      </c:pt>
                      <c:pt idx="4741">
                        <c:v>4742</c:v>
                      </c:pt>
                      <c:pt idx="4742">
                        <c:v>4743</c:v>
                      </c:pt>
                      <c:pt idx="4743">
                        <c:v>4744</c:v>
                      </c:pt>
                      <c:pt idx="4744">
                        <c:v>4745</c:v>
                      </c:pt>
                      <c:pt idx="4745">
                        <c:v>4746</c:v>
                      </c:pt>
                      <c:pt idx="4746">
                        <c:v>4747</c:v>
                      </c:pt>
                      <c:pt idx="4747">
                        <c:v>4748</c:v>
                      </c:pt>
                      <c:pt idx="4748">
                        <c:v>4749</c:v>
                      </c:pt>
                      <c:pt idx="4749">
                        <c:v>4750</c:v>
                      </c:pt>
                      <c:pt idx="4750">
                        <c:v>4751</c:v>
                      </c:pt>
                      <c:pt idx="4751">
                        <c:v>4752</c:v>
                      </c:pt>
                      <c:pt idx="4752">
                        <c:v>4753</c:v>
                      </c:pt>
                      <c:pt idx="4753">
                        <c:v>4754</c:v>
                      </c:pt>
                      <c:pt idx="4754">
                        <c:v>4755</c:v>
                      </c:pt>
                      <c:pt idx="4755">
                        <c:v>4756</c:v>
                      </c:pt>
                      <c:pt idx="4756">
                        <c:v>4757</c:v>
                      </c:pt>
                      <c:pt idx="4757">
                        <c:v>4758</c:v>
                      </c:pt>
                      <c:pt idx="4758">
                        <c:v>4759</c:v>
                      </c:pt>
                      <c:pt idx="4759">
                        <c:v>4760</c:v>
                      </c:pt>
                      <c:pt idx="4760">
                        <c:v>4761</c:v>
                      </c:pt>
                      <c:pt idx="4761">
                        <c:v>4762</c:v>
                      </c:pt>
                      <c:pt idx="4762">
                        <c:v>4763</c:v>
                      </c:pt>
                      <c:pt idx="4763">
                        <c:v>4764</c:v>
                      </c:pt>
                      <c:pt idx="4764">
                        <c:v>4765</c:v>
                      </c:pt>
                      <c:pt idx="4765">
                        <c:v>4766</c:v>
                      </c:pt>
                      <c:pt idx="4766">
                        <c:v>4767</c:v>
                      </c:pt>
                      <c:pt idx="4767">
                        <c:v>4768</c:v>
                      </c:pt>
                      <c:pt idx="4768">
                        <c:v>4769</c:v>
                      </c:pt>
                      <c:pt idx="4769">
                        <c:v>4770</c:v>
                      </c:pt>
                      <c:pt idx="4770">
                        <c:v>4771</c:v>
                      </c:pt>
                      <c:pt idx="4771">
                        <c:v>4772</c:v>
                      </c:pt>
                      <c:pt idx="4772">
                        <c:v>4773</c:v>
                      </c:pt>
                      <c:pt idx="4773">
                        <c:v>4774</c:v>
                      </c:pt>
                      <c:pt idx="4774">
                        <c:v>4775</c:v>
                      </c:pt>
                      <c:pt idx="4775">
                        <c:v>4776</c:v>
                      </c:pt>
                      <c:pt idx="4776">
                        <c:v>4777</c:v>
                      </c:pt>
                      <c:pt idx="4777">
                        <c:v>4778</c:v>
                      </c:pt>
                      <c:pt idx="4778">
                        <c:v>4779</c:v>
                      </c:pt>
                      <c:pt idx="4779">
                        <c:v>4780</c:v>
                      </c:pt>
                      <c:pt idx="4780">
                        <c:v>4781</c:v>
                      </c:pt>
                      <c:pt idx="4781">
                        <c:v>4782</c:v>
                      </c:pt>
                      <c:pt idx="4782">
                        <c:v>4783</c:v>
                      </c:pt>
                      <c:pt idx="4783">
                        <c:v>4784</c:v>
                      </c:pt>
                      <c:pt idx="4784">
                        <c:v>4785</c:v>
                      </c:pt>
                      <c:pt idx="4785">
                        <c:v>4786</c:v>
                      </c:pt>
                      <c:pt idx="4786">
                        <c:v>4787</c:v>
                      </c:pt>
                      <c:pt idx="4787">
                        <c:v>4788</c:v>
                      </c:pt>
                      <c:pt idx="4788">
                        <c:v>4789</c:v>
                      </c:pt>
                      <c:pt idx="4789">
                        <c:v>4790</c:v>
                      </c:pt>
                      <c:pt idx="4790">
                        <c:v>4791</c:v>
                      </c:pt>
                      <c:pt idx="4791">
                        <c:v>4792</c:v>
                      </c:pt>
                      <c:pt idx="4792">
                        <c:v>4793</c:v>
                      </c:pt>
                      <c:pt idx="4793">
                        <c:v>4794</c:v>
                      </c:pt>
                      <c:pt idx="4794">
                        <c:v>4795</c:v>
                      </c:pt>
                      <c:pt idx="4795">
                        <c:v>4796</c:v>
                      </c:pt>
                      <c:pt idx="4796">
                        <c:v>4797</c:v>
                      </c:pt>
                      <c:pt idx="4797">
                        <c:v>4798</c:v>
                      </c:pt>
                      <c:pt idx="4798">
                        <c:v>4799</c:v>
                      </c:pt>
                      <c:pt idx="4799">
                        <c:v>4800</c:v>
                      </c:pt>
                      <c:pt idx="4800">
                        <c:v>4801</c:v>
                      </c:pt>
                      <c:pt idx="4801">
                        <c:v>4802</c:v>
                      </c:pt>
                      <c:pt idx="4802">
                        <c:v>4803</c:v>
                      </c:pt>
                      <c:pt idx="4803">
                        <c:v>4804</c:v>
                      </c:pt>
                      <c:pt idx="4804">
                        <c:v>4805</c:v>
                      </c:pt>
                      <c:pt idx="4805">
                        <c:v>4806</c:v>
                      </c:pt>
                      <c:pt idx="4806">
                        <c:v>4807</c:v>
                      </c:pt>
                      <c:pt idx="4807">
                        <c:v>4808</c:v>
                      </c:pt>
                      <c:pt idx="4808">
                        <c:v>4809</c:v>
                      </c:pt>
                      <c:pt idx="4809">
                        <c:v>4810</c:v>
                      </c:pt>
                      <c:pt idx="4810">
                        <c:v>4811</c:v>
                      </c:pt>
                      <c:pt idx="4811">
                        <c:v>4812</c:v>
                      </c:pt>
                      <c:pt idx="4812">
                        <c:v>4813</c:v>
                      </c:pt>
                      <c:pt idx="4813">
                        <c:v>4814</c:v>
                      </c:pt>
                      <c:pt idx="4814">
                        <c:v>4815</c:v>
                      </c:pt>
                      <c:pt idx="4815">
                        <c:v>4816</c:v>
                      </c:pt>
                      <c:pt idx="4816">
                        <c:v>4817</c:v>
                      </c:pt>
                      <c:pt idx="4817">
                        <c:v>4818</c:v>
                      </c:pt>
                      <c:pt idx="4818">
                        <c:v>4819</c:v>
                      </c:pt>
                      <c:pt idx="4819">
                        <c:v>4820</c:v>
                      </c:pt>
                      <c:pt idx="4820">
                        <c:v>4821</c:v>
                      </c:pt>
                      <c:pt idx="4821">
                        <c:v>4822</c:v>
                      </c:pt>
                      <c:pt idx="4822">
                        <c:v>4823</c:v>
                      </c:pt>
                      <c:pt idx="4823">
                        <c:v>4824</c:v>
                      </c:pt>
                      <c:pt idx="4824">
                        <c:v>4825</c:v>
                      </c:pt>
                      <c:pt idx="4825">
                        <c:v>4826</c:v>
                      </c:pt>
                      <c:pt idx="4826">
                        <c:v>4827</c:v>
                      </c:pt>
                      <c:pt idx="4827">
                        <c:v>4828</c:v>
                      </c:pt>
                      <c:pt idx="4828">
                        <c:v>4829</c:v>
                      </c:pt>
                      <c:pt idx="4829">
                        <c:v>4830</c:v>
                      </c:pt>
                      <c:pt idx="4830">
                        <c:v>4831</c:v>
                      </c:pt>
                      <c:pt idx="4831">
                        <c:v>4832</c:v>
                      </c:pt>
                      <c:pt idx="4832">
                        <c:v>4833</c:v>
                      </c:pt>
                      <c:pt idx="4833">
                        <c:v>4834</c:v>
                      </c:pt>
                      <c:pt idx="4834">
                        <c:v>4835</c:v>
                      </c:pt>
                      <c:pt idx="4835">
                        <c:v>4836</c:v>
                      </c:pt>
                      <c:pt idx="4836">
                        <c:v>4837</c:v>
                      </c:pt>
                      <c:pt idx="4837">
                        <c:v>4838</c:v>
                      </c:pt>
                      <c:pt idx="4838">
                        <c:v>4839</c:v>
                      </c:pt>
                      <c:pt idx="4839">
                        <c:v>4840</c:v>
                      </c:pt>
                      <c:pt idx="4840">
                        <c:v>4841</c:v>
                      </c:pt>
                      <c:pt idx="4841">
                        <c:v>4842</c:v>
                      </c:pt>
                      <c:pt idx="4842">
                        <c:v>4843</c:v>
                      </c:pt>
                      <c:pt idx="4843">
                        <c:v>4844</c:v>
                      </c:pt>
                      <c:pt idx="4844">
                        <c:v>4845</c:v>
                      </c:pt>
                      <c:pt idx="4845">
                        <c:v>4846</c:v>
                      </c:pt>
                      <c:pt idx="4846">
                        <c:v>4847</c:v>
                      </c:pt>
                      <c:pt idx="4847">
                        <c:v>4848</c:v>
                      </c:pt>
                      <c:pt idx="4848">
                        <c:v>4849</c:v>
                      </c:pt>
                      <c:pt idx="4849">
                        <c:v>4850</c:v>
                      </c:pt>
                      <c:pt idx="4850">
                        <c:v>4851</c:v>
                      </c:pt>
                      <c:pt idx="4851">
                        <c:v>4852</c:v>
                      </c:pt>
                      <c:pt idx="4852">
                        <c:v>4853</c:v>
                      </c:pt>
                      <c:pt idx="4853">
                        <c:v>4854</c:v>
                      </c:pt>
                      <c:pt idx="4854">
                        <c:v>4855</c:v>
                      </c:pt>
                      <c:pt idx="4855">
                        <c:v>4856</c:v>
                      </c:pt>
                      <c:pt idx="4856">
                        <c:v>4857</c:v>
                      </c:pt>
                      <c:pt idx="4857">
                        <c:v>4858</c:v>
                      </c:pt>
                      <c:pt idx="4858">
                        <c:v>4859</c:v>
                      </c:pt>
                      <c:pt idx="4859">
                        <c:v>4860</c:v>
                      </c:pt>
                      <c:pt idx="4860">
                        <c:v>4861</c:v>
                      </c:pt>
                      <c:pt idx="4861">
                        <c:v>4862</c:v>
                      </c:pt>
                      <c:pt idx="4862">
                        <c:v>4863</c:v>
                      </c:pt>
                      <c:pt idx="4863">
                        <c:v>4864</c:v>
                      </c:pt>
                      <c:pt idx="4864">
                        <c:v>4865</c:v>
                      </c:pt>
                      <c:pt idx="4865">
                        <c:v>4866</c:v>
                      </c:pt>
                      <c:pt idx="4866">
                        <c:v>4867</c:v>
                      </c:pt>
                      <c:pt idx="4867">
                        <c:v>4868</c:v>
                      </c:pt>
                      <c:pt idx="4868">
                        <c:v>4869</c:v>
                      </c:pt>
                      <c:pt idx="4869">
                        <c:v>4870</c:v>
                      </c:pt>
                      <c:pt idx="4870">
                        <c:v>4871</c:v>
                      </c:pt>
                      <c:pt idx="4871">
                        <c:v>4872</c:v>
                      </c:pt>
                      <c:pt idx="4872">
                        <c:v>4873</c:v>
                      </c:pt>
                      <c:pt idx="4873">
                        <c:v>4874</c:v>
                      </c:pt>
                      <c:pt idx="4874">
                        <c:v>4875</c:v>
                      </c:pt>
                      <c:pt idx="4875">
                        <c:v>4876</c:v>
                      </c:pt>
                      <c:pt idx="4876">
                        <c:v>4877</c:v>
                      </c:pt>
                      <c:pt idx="4877">
                        <c:v>4878</c:v>
                      </c:pt>
                      <c:pt idx="4878">
                        <c:v>4879</c:v>
                      </c:pt>
                      <c:pt idx="4879">
                        <c:v>4880</c:v>
                      </c:pt>
                      <c:pt idx="4880">
                        <c:v>4881</c:v>
                      </c:pt>
                      <c:pt idx="4881">
                        <c:v>4882</c:v>
                      </c:pt>
                      <c:pt idx="4882">
                        <c:v>4883</c:v>
                      </c:pt>
                      <c:pt idx="4883">
                        <c:v>4884</c:v>
                      </c:pt>
                      <c:pt idx="4884">
                        <c:v>4885</c:v>
                      </c:pt>
                      <c:pt idx="4885">
                        <c:v>4886</c:v>
                      </c:pt>
                      <c:pt idx="4886">
                        <c:v>4887</c:v>
                      </c:pt>
                      <c:pt idx="4887">
                        <c:v>4888</c:v>
                      </c:pt>
                      <c:pt idx="4888">
                        <c:v>4889</c:v>
                      </c:pt>
                      <c:pt idx="4889">
                        <c:v>4890</c:v>
                      </c:pt>
                      <c:pt idx="4890">
                        <c:v>4891</c:v>
                      </c:pt>
                      <c:pt idx="4891">
                        <c:v>4892</c:v>
                      </c:pt>
                      <c:pt idx="4892">
                        <c:v>4893</c:v>
                      </c:pt>
                      <c:pt idx="4893">
                        <c:v>4894</c:v>
                      </c:pt>
                      <c:pt idx="4894">
                        <c:v>4895</c:v>
                      </c:pt>
                      <c:pt idx="4895">
                        <c:v>4896</c:v>
                      </c:pt>
                      <c:pt idx="4896">
                        <c:v>4897</c:v>
                      </c:pt>
                      <c:pt idx="4897">
                        <c:v>4898</c:v>
                      </c:pt>
                      <c:pt idx="4898">
                        <c:v>4899</c:v>
                      </c:pt>
                      <c:pt idx="4899">
                        <c:v>4900</c:v>
                      </c:pt>
                      <c:pt idx="4900">
                        <c:v>4901</c:v>
                      </c:pt>
                      <c:pt idx="4901">
                        <c:v>4902</c:v>
                      </c:pt>
                      <c:pt idx="4902">
                        <c:v>4903</c:v>
                      </c:pt>
                      <c:pt idx="4903">
                        <c:v>4904</c:v>
                      </c:pt>
                      <c:pt idx="4904">
                        <c:v>4905</c:v>
                      </c:pt>
                      <c:pt idx="4905">
                        <c:v>4906</c:v>
                      </c:pt>
                      <c:pt idx="4906">
                        <c:v>4907</c:v>
                      </c:pt>
                      <c:pt idx="4907">
                        <c:v>4908</c:v>
                      </c:pt>
                      <c:pt idx="4908">
                        <c:v>4909</c:v>
                      </c:pt>
                      <c:pt idx="4909">
                        <c:v>4910</c:v>
                      </c:pt>
                      <c:pt idx="4910">
                        <c:v>4911</c:v>
                      </c:pt>
                      <c:pt idx="4911">
                        <c:v>4912</c:v>
                      </c:pt>
                      <c:pt idx="4912">
                        <c:v>4913</c:v>
                      </c:pt>
                      <c:pt idx="4913">
                        <c:v>4914</c:v>
                      </c:pt>
                      <c:pt idx="4914">
                        <c:v>4915</c:v>
                      </c:pt>
                      <c:pt idx="4915">
                        <c:v>4916</c:v>
                      </c:pt>
                      <c:pt idx="4916">
                        <c:v>4917</c:v>
                      </c:pt>
                      <c:pt idx="4917">
                        <c:v>4918</c:v>
                      </c:pt>
                      <c:pt idx="4918">
                        <c:v>4919</c:v>
                      </c:pt>
                      <c:pt idx="4919">
                        <c:v>4920</c:v>
                      </c:pt>
                      <c:pt idx="4920">
                        <c:v>4921</c:v>
                      </c:pt>
                      <c:pt idx="4921">
                        <c:v>4922</c:v>
                      </c:pt>
                      <c:pt idx="4922">
                        <c:v>4923</c:v>
                      </c:pt>
                      <c:pt idx="4923">
                        <c:v>4924</c:v>
                      </c:pt>
                      <c:pt idx="4924">
                        <c:v>4925</c:v>
                      </c:pt>
                      <c:pt idx="4925">
                        <c:v>4926</c:v>
                      </c:pt>
                      <c:pt idx="4926">
                        <c:v>4927</c:v>
                      </c:pt>
                      <c:pt idx="4927">
                        <c:v>4928</c:v>
                      </c:pt>
                      <c:pt idx="4928">
                        <c:v>4929</c:v>
                      </c:pt>
                      <c:pt idx="4929">
                        <c:v>4930</c:v>
                      </c:pt>
                      <c:pt idx="4930">
                        <c:v>4931</c:v>
                      </c:pt>
                      <c:pt idx="4931">
                        <c:v>4932</c:v>
                      </c:pt>
                      <c:pt idx="4932">
                        <c:v>4933</c:v>
                      </c:pt>
                      <c:pt idx="4933">
                        <c:v>4934</c:v>
                      </c:pt>
                      <c:pt idx="4934">
                        <c:v>4935</c:v>
                      </c:pt>
                      <c:pt idx="4935">
                        <c:v>4936</c:v>
                      </c:pt>
                      <c:pt idx="4936">
                        <c:v>4937</c:v>
                      </c:pt>
                      <c:pt idx="4937">
                        <c:v>4938</c:v>
                      </c:pt>
                      <c:pt idx="4938">
                        <c:v>4939</c:v>
                      </c:pt>
                      <c:pt idx="4939">
                        <c:v>4940</c:v>
                      </c:pt>
                      <c:pt idx="4940">
                        <c:v>4941</c:v>
                      </c:pt>
                      <c:pt idx="4941">
                        <c:v>4942</c:v>
                      </c:pt>
                      <c:pt idx="4942">
                        <c:v>4943</c:v>
                      </c:pt>
                      <c:pt idx="4943">
                        <c:v>4944</c:v>
                      </c:pt>
                      <c:pt idx="4944">
                        <c:v>4945</c:v>
                      </c:pt>
                      <c:pt idx="4945">
                        <c:v>4946</c:v>
                      </c:pt>
                      <c:pt idx="4946">
                        <c:v>4947</c:v>
                      </c:pt>
                      <c:pt idx="4947">
                        <c:v>4948</c:v>
                      </c:pt>
                      <c:pt idx="4948">
                        <c:v>4949</c:v>
                      </c:pt>
                      <c:pt idx="4949">
                        <c:v>4950</c:v>
                      </c:pt>
                      <c:pt idx="4950">
                        <c:v>4951</c:v>
                      </c:pt>
                      <c:pt idx="4951">
                        <c:v>4952</c:v>
                      </c:pt>
                      <c:pt idx="4952">
                        <c:v>4953</c:v>
                      </c:pt>
                      <c:pt idx="4953">
                        <c:v>4954</c:v>
                      </c:pt>
                      <c:pt idx="4954">
                        <c:v>4955</c:v>
                      </c:pt>
                      <c:pt idx="4955">
                        <c:v>4956</c:v>
                      </c:pt>
                      <c:pt idx="4956">
                        <c:v>4957</c:v>
                      </c:pt>
                      <c:pt idx="4957">
                        <c:v>4958</c:v>
                      </c:pt>
                      <c:pt idx="4958">
                        <c:v>4959</c:v>
                      </c:pt>
                      <c:pt idx="4959">
                        <c:v>4960</c:v>
                      </c:pt>
                      <c:pt idx="4960">
                        <c:v>4961</c:v>
                      </c:pt>
                      <c:pt idx="4961">
                        <c:v>4962</c:v>
                      </c:pt>
                      <c:pt idx="4962">
                        <c:v>4963</c:v>
                      </c:pt>
                      <c:pt idx="4963">
                        <c:v>4964</c:v>
                      </c:pt>
                      <c:pt idx="4964">
                        <c:v>4965</c:v>
                      </c:pt>
                      <c:pt idx="4965">
                        <c:v>4966</c:v>
                      </c:pt>
                      <c:pt idx="4966">
                        <c:v>4967</c:v>
                      </c:pt>
                      <c:pt idx="4967">
                        <c:v>4968</c:v>
                      </c:pt>
                      <c:pt idx="4968">
                        <c:v>4969</c:v>
                      </c:pt>
                      <c:pt idx="4969">
                        <c:v>4970</c:v>
                      </c:pt>
                      <c:pt idx="4970">
                        <c:v>4971</c:v>
                      </c:pt>
                      <c:pt idx="4971">
                        <c:v>4972</c:v>
                      </c:pt>
                      <c:pt idx="4972">
                        <c:v>4973</c:v>
                      </c:pt>
                      <c:pt idx="4973">
                        <c:v>4974</c:v>
                      </c:pt>
                      <c:pt idx="4974">
                        <c:v>4975</c:v>
                      </c:pt>
                      <c:pt idx="4975">
                        <c:v>4976</c:v>
                      </c:pt>
                      <c:pt idx="4976">
                        <c:v>4977</c:v>
                      </c:pt>
                      <c:pt idx="4977">
                        <c:v>4978</c:v>
                      </c:pt>
                      <c:pt idx="4978">
                        <c:v>4979</c:v>
                      </c:pt>
                      <c:pt idx="4979">
                        <c:v>4980</c:v>
                      </c:pt>
                      <c:pt idx="4980">
                        <c:v>4981</c:v>
                      </c:pt>
                      <c:pt idx="4981">
                        <c:v>4982</c:v>
                      </c:pt>
                      <c:pt idx="4982">
                        <c:v>4983</c:v>
                      </c:pt>
                      <c:pt idx="4983">
                        <c:v>4984</c:v>
                      </c:pt>
                      <c:pt idx="4984">
                        <c:v>4985</c:v>
                      </c:pt>
                      <c:pt idx="4985">
                        <c:v>4986</c:v>
                      </c:pt>
                      <c:pt idx="4986">
                        <c:v>4987</c:v>
                      </c:pt>
                      <c:pt idx="4987">
                        <c:v>4988</c:v>
                      </c:pt>
                      <c:pt idx="4988">
                        <c:v>4989</c:v>
                      </c:pt>
                      <c:pt idx="4989">
                        <c:v>4990</c:v>
                      </c:pt>
                      <c:pt idx="4990">
                        <c:v>4991</c:v>
                      </c:pt>
                      <c:pt idx="4991">
                        <c:v>4992</c:v>
                      </c:pt>
                      <c:pt idx="4992">
                        <c:v>4993</c:v>
                      </c:pt>
                      <c:pt idx="4993">
                        <c:v>4994</c:v>
                      </c:pt>
                      <c:pt idx="4994">
                        <c:v>4995</c:v>
                      </c:pt>
                      <c:pt idx="4995">
                        <c:v>4996</c:v>
                      </c:pt>
                      <c:pt idx="4996">
                        <c:v>4997</c:v>
                      </c:pt>
                      <c:pt idx="4997">
                        <c:v>4998</c:v>
                      </c:pt>
                      <c:pt idx="4998">
                        <c:v>4999</c:v>
                      </c:pt>
                      <c:pt idx="4999">
                        <c:v>5000</c:v>
                      </c:pt>
                      <c:pt idx="5000">
                        <c:v>5001</c:v>
                      </c:pt>
                      <c:pt idx="5001">
                        <c:v>5002</c:v>
                      </c:pt>
                      <c:pt idx="5002">
                        <c:v>5003</c:v>
                      </c:pt>
                      <c:pt idx="5003">
                        <c:v>5004</c:v>
                      </c:pt>
                      <c:pt idx="5004">
                        <c:v>5005</c:v>
                      </c:pt>
                      <c:pt idx="5005">
                        <c:v>5006</c:v>
                      </c:pt>
                      <c:pt idx="5006">
                        <c:v>5007</c:v>
                      </c:pt>
                      <c:pt idx="5007">
                        <c:v>5008</c:v>
                      </c:pt>
                      <c:pt idx="5008">
                        <c:v>5009</c:v>
                      </c:pt>
                      <c:pt idx="5009">
                        <c:v>5010</c:v>
                      </c:pt>
                      <c:pt idx="5010">
                        <c:v>5011</c:v>
                      </c:pt>
                      <c:pt idx="5011">
                        <c:v>5012</c:v>
                      </c:pt>
                      <c:pt idx="5012">
                        <c:v>5013</c:v>
                      </c:pt>
                      <c:pt idx="5013">
                        <c:v>5014</c:v>
                      </c:pt>
                      <c:pt idx="5014">
                        <c:v>5015</c:v>
                      </c:pt>
                      <c:pt idx="5015">
                        <c:v>5016</c:v>
                      </c:pt>
                      <c:pt idx="5016">
                        <c:v>5017</c:v>
                      </c:pt>
                      <c:pt idx="5017">
                        <c:v>5018</c:v>
                      </c:pt>
                      <c:pt idx="5018">
                        <c:v>5019</c:v>
                      </c:pt>
                      <c:pt idx="5019">
                        <c:v>5020</c:v>
                      </c:pt>
                      <c:pt idx="5020">
                        <c:v>5021</c:v>
                      </c:pt>
                      <c:pt idx="5021">
                        <c:v>5022</c:v>
                      </c:pt>
                      <c:pt idx="5022">
                        <c:v>5023</c:v>
                      </c:pt>
                      <c:pt idx="5023">
                        <c:v>5024</c:v>
                      </c:pt>
                      <c:pt idx="5024">
                        <c:v>5025</c:v>
                      </c:pt>
                      <c:pt idx="5025">
                        <c:v>5026</c:v>
                      </c:pt>
                      <c:pt idx="5026">
                        <c:v>5027</c:v>
                      </c:pt>
                      <c:pt idx="5027">
                        <c:v>5028</c:v>
                      </c:pt>
                      <c:pt idx="5028">
                        <c:v>5029</c:v>
                      </c:pt>
                      <c:pt idx="5029">
                        <c:v>5030</c:v>
                      </c:pt>
                      <c:pt idx="5030">
                        <c:v>5031</c:v>
                      </c:pt>
                      <c:pt idx="5031">
                        <c:v>5032</c:v>
                      </c:pt>
                      <c:pt idx="5032">
                        <c:v>5033</c:v>
                      </c:pt>
                      <c:pt idx="5033">
                        <c:v>5034</c:v>
                      </c:pt>
                      <c:pt idx="5034">
                        <c:v>5035</c:v>
                      </c:pt>
                      <c:pt idx="5035">
                        <c:v>5036</c:v>
                      </c:pt>
                      <c:pt idx="5036">
                        <c:v>5037</c:v>
                      </c:pt>
                      <c:pt idx="5037">
                        <c:v>5038</c:v>
                      </c:pt>
                      <c:pt idx="5038">
                        <c:v>5039</c:v>
                      </c:pt>
                      <c:pt idx="5039">
                        <c:v>5040</c:v>
                      </c:pt>
                      <c:pt idx="5040">
                        <c:v>5041</c:v>
                      </c:pt>
                      <c:pt idx="5041">
                        <c:v>5042</c:v>
                      </c:pt>
                      <c:pt idx="5042">
                        <c:v>5043</c:v>
                      </c:pt>
                      <c:pt idx="5043">
                        <c:v>5044</c:v>
                      </c:pt>
                      <c:pt idx="5044">
                        <c:v>5045</c:v>
                      </c:pt>
                      <c:pt idx="5045">
                        <c:v>5046</c:v>
                      </c:pt>
                      <c:pt idx="5046">
                        <c:v>5047</c:v>
                      </c:pt>
                      <c:pt idx="5047">
                        <c:v>5048</c:v>
                      </c:pt>
                      <c:pt idx="5048">
                        <c:v>5049</c:v>
                      </c:pt>
                      <c:pt idx="5049">
                        <c:v>5050</c:v>
                      </c:pt>
                      <c:pt idx="5050">
                        <c:v>5051</c:v>
                      </c:pt>
                      <c:pt idx="5051">
                        <c:v>5052</c:v>
                      </c:pt>
                      <c:pt idx="5052">
                        <c:v>5053</c:v>
                      </c:pt>
                      <c:pt idx="5053">
                        <c:v>5054</c:v>
                      </c:pt>
                      <c:pt idx="5054">
                        <c:v>5055</c:v>
                      </c:pt>
                      <c:pt idx="5055">
                        <c:v>5056</c:v>
                      </c:pt>
                      <c:pt idx="5056">
                        <c:v>5057</c:v>
                      </c:pt>
                      <c:pt idx="5057">
                        <c:v>5058</c:v>
                      </c:pt>
                      <c:pt idx="5058">
                        <c:v>5059</c:v>
                      </c:pt>
                      <c:pt idx="5059">
                        <c:v>5060</c:v>
                      </c:pt>
                      <c:pt idx="5060">
                        <c:v>5061</c:v>
                      </c:pt>
                      <c:pt idx="5061">
                        <c:v>5062</c:v>
                      </c:pt>
                      <c:pt idx="5062">
                        <c:v>5063</c:v>
                      </c:pt>
                      <c:pt idx="5063">
                        <c:v>5064</c:v>
                      </c:pt>
                      <c:pt idx="5064">
                        <c:v>5065</c:v>
                      </c:pt>
                      <c:pt idx="5065">
                        <c:v>5066</c:v>
                      </c:pt>
                      <c:pt idx="5066">
                        <c:v>5067</c:v>
                      </c:pt>
                      <c:pt idx="5067">
                        <c:v>5068</c:v>
                      </c:pt>
                      <c:pt idx="5068">
                        <c:v>5069</c:v>
                      </c:pt>
                      <c:pt idx="5069">
                        <c:v>5070</c:v>
                      </c:pt>
                      <c:pt idx="5070">
                        <c:v>5071</c:v>
                      </c:pt>
                      <c:pt idx="5071">
                        <c:v>5072</c:v>
                      </c:pt>
                      <c:pt idx="5072">
                        <c:v>5073</c:v>
                      </c:pt>
                      <c:pt idx="5073">
                        <c:v>5074</c:v>
                      </c:pt>
                      <c:pt idx="5074">
                        <c:v>5075</c:v>
                      </c:pt>
                      <c:pt idx="5075">
                        <c:v>5076</c:v>
                      </c:pt>
                      <c:pt idx="5076">
                        <c:v>5077</c:v>
                      </c:pt>
                      <c:pt idx="5077">
                        <c:v>5078</c:v>
                      </c:pt>
                      <c:pt idx="5078">
                        <c:v>5079</c:v>
                      </c:pt>
                      <c:pt idx="5079">
                        <c:v>5080</c:v>
                      </c:pt>
                      <c:pt idx="5080">
                        <c:v>5081</c:v>
                      </c:pt>
                      <c:pt idx="5081">
                        <c:v>5082</c:v>
                      </c:pt>
                      <c:pt idx="5082">
                        <c:v>5083</c:v>
                      </c:pt>
                      <c:pt idx="5083">
                        <c:v>5084</c:v>
                      </c:pt>
                      <c:pt idx="5084">
                        <c:v>5085</c:v>
                      </c:pt>
                      <c:pt idx="5085">
                        <c:v>5086</c:v>
                      </c:pt>
                      <c:pt idx="5086">
                        <c:v>5087</c:v>
                      </c:pt>
                      <c:pt idx="5087">
                        <c:v>5088</c:v>
                      </c:pt>
                      <c:pt idx="5088">
                        <c:v>5089</c:v>
                      </c:pt>
                      <c:pt idx="5089">
                        <c:v>5090</c:v>
                      </c:pt>
                      <c:pt idx="5090">
                        <c:v>5091</c:v>
                      </c:pt>
                      <c:pt idx="5091">
                        <c:v>5092</c:v>
                      </c:pt>
                      <c:pt idx="5092">
                        <c:v>5093</c:v>
                      </c:pt>
                      <c:pt idx="5093">
                        <c:v>5094</c:v>
                      </c:pt>
                      <c:pt idx="5094">
                        <c:v>5095</c:v>
                      </c:pt>
                      <c:pt idx="5095">
                        <c:v>5096</c:v>
                      </c:pt>
                      <c:pt idx="5096">
                        <c:v>5097</c:v>
                      </c:pt>
                      <c:pt idx="5097">
                        <c:v>5098</c:v>
                      </c:pt>
                      <c:pt idx="5098">
                        <c:v>5099</c:v>
                      </c:pt>
                      <c:pt idx="5099">
                        <c:v>5100</c:v>
                      </c:pt>
                      <c:pt idx="5100">
                        <c:v>5101</c:v>
                      </c:pt>
                      <c:pt idx="5101">
                        <c:v>5102</c:v>
                      </c:pt>
                      <c:pt idx="5102">
                        <c:v>5103</c:v>
                      </c:pt>
                      <c:pt idx="5103">
                        <c:v>5104</c:v>
                      </c:pt>
                      <c:pt idx="5104">
                        <c:v>5105</c:v>
                      </c:pt>
                      <c:pt idx="5105">
                        <c:v>5106</c:v>
                      </c:pt>
                      <c:pt idx="5106">
                        <c:v>5107</c:v>
                      </c:pt>
                      <c:pt idx="5107">
                        <c:v>5108</c:v>
                      </c:pt>
                      <c:pt idx="5108">
                        <c:v>5109</c:v>
                      </c:pt>
                      <c:pt idx="5109">
                        <c:v>5110</c:v>
                      </c:pt>
                      <c:pt idx="5110">
                        <c:v>5111</c:v>
                      </c:pt>
                      <c:pt idx="5111">
                        <c:v>5112</c:v>
                      </c:pt>
                      <c:pt idx="5112">
                        <c:v>5113</c:v>
                      </c:pt>
                      <c:pt idx="5113">
                        <c:v>5114</c:v>
                      </c:pt>
                      <c:pt idx="5114">
                        <c:v>5115</c:v>
                      </c:pt>
                      <c:pt idx="5115">
                        <c:v>5116</c:v>
                      </c:pt>
                      <c:pt idx="5116">
                        <c:v>5117</c:v>
                      </c:pt>
                      <c:pt idx="5117">
                        <c:v>5118</c:v>
                      </c:pt>
                      <c:pt idx="5118">
                        <c:v>5119</c:v>
                      </c:pt>
                      <c:pt idx="5119">
                        <c:v>5120</c:v>
                      </c:pt>
                      <c:pt idx="5120">
                        <c:v>5121</c:v>
                      </c:pt>
                      <c:pt idx="5121">
                        <c:v>5122</c:v>
                      </c:pt>
                      <c:pt idx="5122">
                        <c:v>5123</c:v>
                      </c:pt>
                      <c:pt idx="5123">
                        <c:v>5124</c:v>
                      </c:pt>
                      <c:pt idx="5124">
                        <c:v>5125</c:v>
                      </c:pt>
                      <c:pt idx="5125">
                        <c:v>5126</c:v>
                      </c:pt>
                      <c:pt idx="5126">
                        <c:v>5127</c:v>
                      </c:pt>
                      <c:pt idx="5127">
                        <c:v>5128</c:v>
                      </c:pt>
                      <c:pt idx="5128">
                        <c:v>5129</c:v>
                      </c:pt>
                      <c:pt idx="5129">
                        <c:v>5130</c:v>
                      </c:pt>
                      <c:pt idx="5130">
                        <c:v>5131</c:v>
                      </c:pt>
                      <c:pt idx="5131">
                        <c:v>5132</c:v>
                      </c:pt>
                      <c:pt idx="5132">
                        <c:v>5133</c:v>
                      </c:pt>
                      <c:pt idx="5133">
                        <c:v>5134</c:v>
                      </c:pt>
                      <c:pt idx="5134">
                        <c:v>5135</c:v>
                      </c:pt>
                      <c:pt idx="5135">
                        <c:v>5136</c:v>
                      </c:pt>
                      <c:pt idx="5136">
                        <c:v>5137</c:v>
                      </c:pt>
                      <c:pt idx="5137">
                        <c:v>5138</c:v>
                      </c:pt>
                      <c:pt idx="5138">
                        <c:v>5139</c:v>
                      </c:pt>
                      <c:pt idx="5139">
                        <c:v>5140</c:v>
                      </c:pt>
                      <c:pt idx="5140">
                        <c:v>5141</c:v>
                      </c:pt>
                      <c:pt idx="5141">
                        <c:v>5142</c:v>
                      </c:pt>
                      <c:pt idx="5142">
                        <c:v>5143</c:v>
                      </c:pt>
                      <c:pt idx="5143">
                        <c:v>5144</c:v>
                      </c:pt>
                      <c:pt idx="5144">
                        <c:v>5145</c:v>
                      </c:pt>
                      <c:pt idx="5145">
                        <c:v>5146</c:v>
                      </c:pt>
                      <c:pt idx="5146">
                        <c:v>5147</c:v>
                      </c:pt>
                      <c:pt idx="5147">
                        <c:v>5148</c:v>
                      </c:pt>
                      <c:pt idx="5148">
                        <c:v>5149</c:v>
                      </c:pt>
                      <c:pt idx="5149">
                        <c:v>5150</c:v>
                      </c:pt>
                      <c:pt idx="5150">
                        <c:v>5151</c:v>
                      </c:pt>
                      <c:pt idx="5151">
                        <c:v>5152</c:v>
                      </c:pt>
                      <c:pt idx="5152">
                        <c:v>5153</c:v>
                      </c:pt>
                      <c:pt idx="5153">
                        <c:v>5154</c:v>
                      </c:pt>
                      <c:pt idx="5154">
                        <c:v>5155</c:v>
                      </c:pt>
                      <c:pt idx="5155">
                        <c:v>5156</c:v>
                      </c:pt>
                      <c:pt idx="5156">
                        <c:v>5157</c:v>
                      </c:pt>
                      <c:pt idx="5157">
                        <c:v>5158</c:v>
                      </c:pt>
                      <c:pt idx="5158">
                        <c:v>5159</c:v>
                      </c:pt>
                      <c:pt idx="5159">
                        <c:v>5160</c:v>
                      </c:pt>
                      <c:pt idx="5160">
                        <c:v>5161</c:v>
                      </c:pt>
                      <c:pt idx="5161">
                        <c:v>5162</c:v>
                      </c:pt>
                      <c:pt idx="5162">
                        <c:v>5163</c:v>
                      </c:pt>
                      <c:pt idx="5163">
                        <c:v>5164</c:v>
                      </c:pt>
                      <c:pt idx="5164">
                        <c:v>5165</c:v>
                      </c:pt>
                      <c:pt idx="5165">
                        <c:v>5166</c:v>
                      </c:pt>
                      <c:pt idx="5166">
                        <c:v>5167</c:v>
                      </c:pt>
                      <c:pt idx="5167">
                        <c:v>5168</c:v>
                      </c:pt>
                      <c:pt idx="5168">
                        <c:v>5169</c:v>
                      </c:pt>
                      <c:pt idx="5169">
                        <c:v>5170</c:v>
                      </c:pt>
                      <c:pt idx="5170">
                        <c:v>5171</c:v>
                      </c:pt>
                      <c:pt idx="5171">
                        <c:v>5172</c:v>
                      </c:pt>
                      <c:pt idx="5172">
                        <c:v>5173</c:v>
                      </c:pt>
                      <c:pt idx="5173">
                        <c:v>5174</c:v>
                      </c:pt>
                      <c:pt idx="5174">
                        <c:v>5175</c:v>
                      </c:pt>
                      <c:pt idx="5175">
                        <c:v>5176</c:v>
                      </c:pt>
                      <c:pt idx="5176">
                        <c:v>5177</c:v>
                      </c:pt>
                      <c:pt idx="5177">
                        <c:v>5178</c:v>
                      </c:pt>
                      <c:pt idx="5178">
                        <c:v>5179</c:v>
                      </c:pt>
                      <c:pt idx="5179">
                        <c:v>5180</c:v>
                      </c:pt>
                      <c:pt idx="5180">
                        <c:v>5181</c:v>
                      </c:pt>
                      <c:pt idx="5181">
                        <c:v>5182</c:v>
                      </c:pt>
                      <c:pt idx="5182">
                        <c:v>5183</c:v>
                      </c:pt>
                      <c:pt idx="5183">
                        <c:v>5184</c:v>
                      </c:pt>
                      <c:pt idx="5184">
                        <c:v>5185</c:v>
                      </c:pt>
                      <c:pt idx="5185">
                        <c:v>5186</c:v>
                      </c:pt>
                      <c:pt idx="5186">
                        <c:v>5187</c:v>
                      </c:pt>
                      <c:pt idx="5187">
                        <c:v>5188</c:v>
                      </c:pt>
                      <c:pt idx="5188">
                        <c:v>5189</c:v>
                      </c:pt>
                      <c:pt idx="5189">
                        <c:v>5190</c:v>
                      </c:pt>
                      <c:pt idx="5190">
                        <c:v>5191</c:v>
                      </c:pt>
                      <c:pt idx="5191">
                        <c:v>5192</c:v>
                      </c:pt>
                      <c:pt idx="5192">
                        <c:v>5193</c:v>
                      </c:pt>
                      <c:pt idx="5193">
                        <c:v>5194</c:v>
                      </c:pt>
                      <c:pt idx="5194">
                        <c:v>5195</c:v>
                      </c:pt>
                      <c:pt idx="5195">
                        <c:v>5196</c:v>
                      </c:pt>
                      <c:pt idx="5196">
                        <c:v>5197</c:v>
                      </c:pt>
                      <c:pt idx="5197">
                        <c:v>5198</c:v>
                      </c:pt>
                      <c:pt idx="5198">
                        <c:v>5199</c:v>
                      </c:pt>
                      <c:pt idx="5199">
                        <c:v>5200</c:v>
                      </c:pt>
                      <c:pt idx="5200">
                        <c:v>5201</c:v>
                      </c:pt>
                      <c:pt idx="5201">
                        <c:v>5202</c:v>
                      </c:pt>
                      <c:pt idx="5202">
                        <c:v>5203</c:v>
                      </c:pt>
                      <c:pt idx="5203">
                        <c:v>5204</c:v>
                      </c:pt>
                      <c:pt idx="5204">
                        <c:v>5205</c:v>
                      </c:pt>
                      <c:pt idx="5205">
                        <c:v>5206</c:v>
                      </c:pt>
                      <c:pt idx="5206">
                        <c:v>5207</c:v>
                      </c:pt>
                      <c:pt idx="5207">
                        <c:v>5208</c:v>
                      </c:pt>
                      <c:pt idx="5208">
                        <c:v>5209</c:v>
                      </c:pt>
                      <c:pt idx="5209">
                        <c:v>5210</c:v>
                      </c:pt>
                      <c:pt idx="5210">
                        <c:v>5211</c:v>
                      </c:pt>
                      <c:pt idx="5211">
                        <c:v>5212</c:v>
                      </c:pt>
                      <c:pt idx="5212">
                        <c:v>5213</c:v>
                      </c:pt>
                      <c:pt idx="5213">
                        <c:v>5214</c:v>
                      </c:pt>
                      <c:pt idx="5214">
                        <c:v>5215</c:v>
                      </c:pt>
                      <c:pt idx="5215">
                        <c:v>5216</c:v>
                      </c:pt>
                      <c:pt idx="5216">
                        <c:v>5217</c:v>
                      </c:pt>
                      <c:pt idx="5217">
                        <c:v>5218</c:v>
                      </c:pt>
                      <c:pt idx="5218">
                        <c:v>5219</c:v>
                      </c:pt>
                      <c:pt idx="5219">
                        <c:v>5220</c:v>
                      </c:pt>
                      <c:pt idx="5220">
                        <c:v>5221</c:v>
                      </c:pt>
                      <c:pt idx="5221">
                        <c:v>5222</c:v>
                      </c:pt>
                      <c:pt idx="5222">
                        <c:v>5223</c:v>
                      </c:pt>
                      <c:pt idx="5223">
                        <c:v>5224</c:v>
                      </c:pt>
                      <c:pt idx="5224">
                        <c:v>5225</c:v>
                      </c:pt>
                      <c:pt idx="5225">
                        <c:v>5226</c:v>
                      </c:pt>
                      <c:pt idx="5226">
                        <c:v>5227</c:v>
                      </c:pt>
                      <c:pt idx="5227">
                        <c:v>5228</c:v>
                      </c:pt>
                      <c:pt idx="5228">
                        <c:v>5229</c:v>
                      </c:pt>
                      <c:pt idx="5229">
                        <c:v>5230</c:v>
                      </c:pt>
                      <c:pt idx="5230">
                        <c:v>5231</c:v>
                      </c:pt>
                      <c:pt idx="5231">
                        <c:v>5232</c:v>
                      </c:pt>
                      <c:pt idx="5232">
                        <c:v>5233</c:v>
                      </c:pt>
                      <c:pt idx="5233">
                        <c:v>5234</c:v>
                      </c:pt>
                      <c:pt idx="5234">
                        <c:v>5235</c:v>
                      </c:pt>
                      <c:pt idx="5235">
                        <c:v>5236</c:v>
                      </c:pt>
                      <c:pt idx="5236">
                        <c:v>5237</c:v>
                      </c:pt>
                      <c:pt idx="5237">
                        <c:v>5238</c:v>
                      </c:pt>
                      <c:pt idx="5238">
                        <c:v>5239</c:v>
                      </c:pt>
                      <c:pt idx="5239">
                        <c:v>5240</c:v>
                      </c:pt>
                      <c:pt idx="5240">
                        <c:v>5241</c:v>
                      </c:pt>
                      <c:pt idx="5241">
                        <c:v>5242</c:v>
                      </c:pt>
                      <c:pt idx="5242">
                        <c:v>5243</c:v>
                      </c:pt>
                      <c:pt idx="5243">
                        <c:v>5244</c:v>
                      </c:pt>
                      <c:pt idx="5244">
                        <c:v>5245</c:v>
                      </c:pt>
                      <c:pt idx="5245">
                        <c:v>5246</c:v>
                      </c:pt>
                      <c:pt idx="5246">
                        <c:v>5247</c:v>
                      </c:pt>
                      <c:pt idx="5247">
                        <c:v>5248</c:v>
                      </c:pt>
                      <c:pt idx="5248">
                        <c:v>5249</c:v>
                      </c:pt>
                      <c:pt idx="5249">
                        <c:v>5250</c:v>
                      </c:pt>
                      <c:pt idx="5250">
                        <c:v>5251</c:v>
                      </c:pt>
                      <c:pt idx="5251">
                        <c:v>5252</c:v>
                      </c:pt>
                      <c:pt idx="5252">
                        <c:v>5253</c:v>
                      </c:pt>
                      <c:pt idx="5253">
                        <c:v>5254</c:v>
                      </c:pt>
                      <c:pt idx="5254">
                        <c:v>5255</c:v>
                      </c:pt>
                      <c:pt idx="5255">
                        <c:v>5256</c:v>
                      </c:pt>
                      <c:pt idx="5256">
                        <c:v>5257</c:v>
                      </c:pt>
                      <c:pt idx="5257">
                        <c:v>5258</c:v>
                      </c:pt>
                      <c:pt idx="5258">
                        <c:v>5259</c:v>
                      </c:pt>
                      <c:pt idx="5259">
                        <c:v>5260</c:v>
                      </c:pt>
                      <c:pt idx="5260">
                        <c:v>5261</c:v>
                      </c:pt>
                      <c:pt idx="5261">
                        <c:v>5262</c:v>
                      </c:pt>
                      <c:pt idx="5262">
                        <c:v>5263</c:v>
                      </c:pt>
                      <c:pt idx="5263">
                        <c:v>5264</c:v>
                      </c:pt>
                      <c:pt idx="5264">
                        <c:v>5265</c:v>
                      </c:pt>
                      <c:pt idx="5265">
                        <c:v>5266</c:v>
                      </c:pt>
                      <c:pt idx="5266">
                        <c:v>5267</c:v>
                      </c:pt>
                      <c:pt idx="5267">
                        <c:v>5268</c:v>
                      </c:pt>
                      <c:pt idx="5268">
                        <c:v>5269</c:v>
                      </c:pt>
                      <c:pt idx="5269">
                        <c:v>5270</c:v>
                      </c:pt>
                      <c:pt idx="5270">
                        <c:v>5271</c:v>
                      </c:pt>
                      <c:pt idx="5271">
                        <c:v>5272</c:v>
                      </c:pt>
                      <c:pt idx="5272">
                        <c:v>5273</c:v>
                      </c:pt>
                      <c:pt idx="5273">
                        <c:v>5274</c:v>
                      </c:pt>
                      <c:pt idx="5274">
                        <c:v>5275</c:v>
                      </c:pt>
                      <c:pt idx="5275">
                        <c:v>5276</c:v>
                      </c:pt>
                      <c:pt idx="5276">
                        <c:v>5277</c:v>
                      </c:pt>
                      <c:pt idx="5277">
                        <c:v>5278</c:v>
                      </c:pt>
                      <c:pt idx="5278">
                        <c:v>5279</c:v>
                      </c:pt>
                      <c:pt idx="5279">
                        <c:v>5280</c:v>
                      </c:pt>
                      <c:pt idx="5280">
                        <c:v>5281</c:v>
                      </c:pt>
                      <c:pt idx="5281">
                        <c:v>5282</c:v>
                      </c:pt>
                      <c:pt idx="5282">
                        <c:v>5283</c:v>
                      </c:pt>
                      <c:pt idx="5283">
                        <c:v>5284</c:v>
                      </c:pt>
                      <c:pt idx="5284">
                        <c:v>5285</c:v>
                      </c:pt>
                      <c:pt idx="5285">
                        <c:v>5286</c:v>
                      </c:pt>
                      <c:pt idx="5286">
                        <c:v>5287</c:v>
                      </c:pt>
                      <c:pt idx="5287">
                        <c:v>5288</c:v>
                      </c:pt>
                      <c:pt idx="5288">
                        <c:v>5289</c:v>
                      </c:pt>
                      <c:pt idx="5289">
                        <c:v>5290</c:v>
                      </c:pt>
                      <c:pt idx="5290">
                        <c:v>5291</c:v>
                      </c:pt>
                      <c:pt idx="5291">
                        <c:v>5292</c:v>
                      </c:pt>
                      <c:pt idx="5292">
                        <c:v>5293</c:v>
                      </c:pt>
                      <c:pt idx="5293">
                        <c:v>5294</c:v>
                      </c:pt>
                      <c:pt idx="5294">
                        <c:v>5295</c:v>
                      </c:pt>
                      <c:pt idx="5295">
                        <c:v>5296</c:v>
                      </c:pt>
                      <c:pt idx="5296">
                        <c:v>5297</c:v>
                      </c:pt>
                      <c:pt idx="5297">
                        <c:v>5298</c:v>
                      </c:pt>
                      <c:pt idx="5298">
                        <c:v>5299</c:v>
                      </c:pt>
                      <c:pt idx="5299">
                        <c:v>5300</c:v>
                      </c:pt>
                      <c:pt idx="5300">
                        <c:v>5301</c:v>
                      </c:pt>
                      <c:pt idx="5301">
                        <c:v>5302</c:v>
                      </c:pt>
                      <c:pt idx="5302">
                        <c:v>5303</c:v>
                      </c:pt>
                      <c:pt idx="5303">
                        <c:v>5304</c:v>
                      </c:pt>
                      <c:pt idx="5304">
                        <c:v>5305</c:v>
                      </c:pt>
                      <c:pt idx="5305">
                        <c:v>5306</c:v>
                      </c:pt>
                      <c:pt idx="5306">
                        <c:v>5307</c:v>
                      </c:pt>
                      <c:pt idx="5307">
                        <c:v>5308</c:v>
                      </c:pt>
                      <c:pt idx="5308">
                        <c:v>5309</c:v>
                      </c:pt>
                      <c:pt idx="5309">
                        <c:v>5310</c:v>
                      </c:pt>
                      <c:pt idx="5310">
                        <c:v>5311</c:v>
                      </c:pt>
                      <c:pt idx="5311">
                        <c:v>5312</c:v>
                      </c:pt>
                      <c:pt idx="5312">
                        <c:v>5313</c:v>
                      </c:pt>
                      <c:pt idx="5313">
                        <c:v>5314</c:v>
                      </c:pt>
                      <c:pt idx="5314">
                        <c:v>5315</c:v>
                      </c:pt>
                      <c:pt idx="5315">
                        <c:v>5316</c:v>
                      </c:pt>
                      <c:pt idx="5316">
                        <c:v>5317</c:v>
                      </c:pt>
                      <c:pt idx="5317">
                        <c:v>5318</c:v>
                      </c:pt>
                      <c:pt idx="5318">
                        <c:v>5319</c:v>
                      </c:pt>
                      <c:pt idx="5319">
                        <c:v>5320</c:v>
                      </c:pt>
                      <c:pt idx="5320">
                        <c:v>5321</c:v>
                      </c:pt>
                      <c:pt idx="5321">
                        <c:v>5322</c:v>
                      </c:pt>
                      <c:pt idx="5322">
                        <c:v>5323</c:v>
                      </c:pt>
                      <c:pt idx="5323">
                        <c:v>5324</c:v>
                      </c:pt>
                      <c:pt idx="5324">
                        <c:v>5325</c:v>
                      </c:pt>
                      <c:pt idx="5325">
                        <c:v>5326</c:v>
                      </c:pt>
                      <c:pt idx="5326">
                        <c:v>5327</c:v>
                      </c:pt>
                      <c:pt idx="5327">
                        <c:v>5328</c:v>
                      </c:pt>
                      <c:pt idx="5328">
                        <c:v>5329</c:v>
                      </c:pt>
                      <c:pt idx="5329">
                        <c:v>5330</c:v>
                      </c:pt>
                      <c:pt idx="5330">
                        <c:v>5331</c:v>
                      </c:pt>
                      <c:pt idx="5331">
                        <c:v>5332</c:v>
                      </c:pt>
                      <c:pt idx="5332">
                        <c:v>5333</c:v>
                      </c:pt>
                      <c:pt idx="5333">
                        <c:v>5334</c:v>
                      </c:pt>
                      <c:pt idx="5334">
                        <c:v>5335</c:v>
                      </c:pt>
                      <c:pt idx="5335">
                        <c:v>5336</c:v>
                      </c:pt>
                      <c:pt idx="5336">
                        <c:v>5337</c:v>
                      </c:pt>
                      <c:pt idx="5337">
                        <c:v>5338</c:v>
                      </c:pt>
                      <c:pt idx="5338">
                        <c:v>5339</c:v>
                      </c:pt>
                      <c:pt idx="5339">
                        <c:v>5340</c:v>
                      </c:pt>
                      <c:pt idx="5340">
                        <c:v>5341</c:v>
                      </c:pt>
                      <c:pt idx="5341">
                        <c:v>5342</c:v>
                      </c:pt>
                      <c:pt idx="5342">
                        <c:v>5343</c:v>
                      </c:pt>
                      <c:pt idx="5343">
                        <c:v>5344</c:v>
                      </c:pt>
                      <c:pt idx="5344">
                        <c:v>5345</c:v>
                      </c:pt>
                      <c:pt idx="5345">
                        <c:v>5346</c:v>
                      </c:pt>
                      <c:pt idx="5346">
                        <c:v>5347</c:v>
                      </c:pt>
                      <c:pt idx="5347">
                        <c:v>5348</c:v>
                      </c:pt>
                      <c:pt idx="5348">
                        <c:v>5349</c:v>
                      </c:pt>
                      <c:pt idx="5349">
                        <c:v>5350</c:v>
                      </c:pt>
                      <c:pt idx="5350">
                        <c:v>5351</c:v>
                      </c:pt>
                      <c:pt idx="5351">
                        <c:v>5352</c:v>
                      </c:pt>
                      <c:pt idx="5352">
                        <c:v>5353</c:v>
                      </c:pt>
                      <c:pt idx="5353">
                        <c:v>5354</c:v>
                      </c:pt>
                      <c:pt idx="5354">
                        <c:v>5355</c:v>
                      </c:pt>
                      <c:pt idx="5355">
                        <c:v>5356</c:v>
                      </c:pt>
                      <c:pt idx="5356">
                        <c:v>5357</c:v>
                      </c:pt>
                      <c:pt idx="5357">
                        <c:v>5358</c:v>
                      </c:pt>
                      <c:pt idx="5358">
                        <c:v>5359</c:v>
                      </c:pt>
                      <c:pt idx="5359">
                        <c:v>5360</c:v>
                      </c:pt>
                      <c:pt idx="5360">
                        <c:v>5361</c:v>
                      </c:pt>
                      <c:pt idx="5361">
                        <c:v>5362</c:v>
                      </c:pt>
                      <c:pt idx="5362">
                        <c:v>5363</c:v>
                      </c:pt>
                      <c:pt idx="5363">
                        <c:v>5364</c:v>
                      </c:pt>
                      <c:pt idx="5364">
                        <c:v>5365</c:v>
                      </c:pt>
                      <c:pt idx="5365">
                        <c:v>5366</c:v>
                      </c:pt>
                      <c:pt idx="5366">
                        <c:v>5367</c:v>
                      </c:pt>
                      <c:pt idx="5367">
                        <c:v>5368</c:v>
                      </c:pt>
                      <c:pt idx="5368">
                        <c:v>5369</c:v>
                      </c:pt>
                      <c:pt idx="5369">
                        <c:v>5370</c:v>
                      </c:pt>
                      <c:pt idx="5370">
                        <c:v>5371</c:v>
                      </c:pt>
                      <c:pt idx="5371">
                        <c:v>5372</c:v>
                      </c:pt>
                      <c:pt idx="5372">
                        <c:v>5373</c:v>
                      </c:pt>
                      <c:pt idx="5373">
                        <c:v>5374</c:v>
                      </c:pt>
                      <c:pt idx="5374">
                        <c:v>5375</c:v>
                      </c:pt>
                      <c:pt idx="5375">
                        <c:v>5376</c:v>
                      </c:pt>
                      <c:pt idx="5376">
                        <c:v>5377</c:v>
                      </c:pt>
                      <c:pt idx="5377">
                        <c:v>5378</c:v>
                      </c:pt>
                      <c:pt idx="5378">
                        <c:v>5379</c:v>
                      </c:pt>
                      <c:pt idx="5379">
                        <c:v>5380</c:v>
                      </c:pt>
                      <c:pt idx="5380">
                        <c:v>5381</c:v>
                      </c:pt>
                      <c:pt idx="5381">
                        <c:v>5382</c:v>
                      </c:pt>
                      <c:pt idx="5382">
                        <c:v>5383</c:v>
                      </c:pt>
                      <c:pt idx="5383">
                        <c:v>5384</c:v>
                      </c:pt>
                      <c:pt idx="5384">
                        <c:v>5385</c:v>
                      </c:pt>
                      <c:pt idx="5385">
                        <c:v>5386</c:v>
                      </c:pt>
                      <c:pt idx="5386">
                        <c:v>5387</c:v>
                      </c:pt>
                      <c:pt idx="5387">
                        <c:v>5388</c:v>
                      </c:pt>
                      <c:pt idx="5388">
                        <c:v>5389</c:v>
                      </c:pt>
                      <c:pt idx="5389">
                        <c:v>5390</c:v>
                      </c:pt>
                      <c:pt idx="5390">
                        <c:v>5391</c:v>
                      </c:pt>
                      <c:pt idx="5391">
                        <c:v>5392</c:v>
                      </c:pt>
                      <c:pt idx="5392">
                        <c:v>5393</c:v>
                      </c:pt>
                      <c:pt idx="5393">
                        <c:v>5394</c:v>
                      </c:pt>
                      <c:pt idx="5394">
                        <c:v>5395</c:v>
                      </c:pt>
                      <c:pt idx="5395">
                        <c:v>5396</c:v>
                      </c:pt>
                      <c:pt idx="5396">
                        <c:v>5397</c:v>
                      </c:pt>
                      <c:pt idx="5397">
                        <c:v>5398</c:v>
                      </c:pt>
                      <c:pt idx="5398">
                        <c:v>5399</c:v>
                      </c:pt>
                      <c:pt idx="5399">
                        <c:v>5400</c:v>
                      </c:pt>
                      <c:pt idx="5400">
                        <c:v>5401</c:v>
                      </c:pt>
                      <c:pt idx="5401">
                        <c:v>5402</c:v>
                      </c:pt>
                      <c:pt idx="5402">
                        <c:v>5403</c:v>
                      </c:pt>
                      <c:pt idx="5403">
                        <c:v>5404</c:v>
                      </c:pt>
                      <c:pt idx="5404">
                        <c:v>5405</c:v>
                      </c:pt>
                      <c:pt idx="5405">
                        <c:v>5406</c:v>
                      </c:pt>
                      <c:pt idx="5406">
                        <c:v>5407</c:v>
                      </c:pt>
                      <c:pt idx="5407">
                        <c:v>5408</c:v>
                      </c:pt>
                      <c:pt idx="5408">
                        <c:v>5409</c:v>
                      </c:pt>
                      <c:pt idx="5409">
                        <c:v>5410</c:v>
                      </c:pt>
                      <c:pt idx="5410">
                        <c:v>5411</c:v>
                      </c:pt>
                      <c:pt idx="5411">
                        <c:v>5412</c:v>
                      </c:pt>
                      <c:pt idx="5412">
                        <c:v>5413</c:v>
                      </c:pt>
                      <c:pt idx="5413">
                        <c:v>5414</c:v>
                      </c:pt>
                      <c:pt idx="5414">
                        <c:v>5415</c:v>
                      </c:pt>
                      <c:pt idx="5415">
                        <c:v>5416</c:v>
                      </c:pt>
                      <c:pt idx="5416">
                        <c:v>5417</c:v>
                      </c:pt>
                      <c:pt idx="5417">
                        <c:v>5418</c:v>
                      </c:pt>
                      <c:pt idx="5418">
                        <c:v>5419</c:v>
                      </c:pt>
                      <c:pt idx="5419">
                        <c:v>5420</c:v>
                      </c:pt>
                      <c:pt idx="5420">
                        <c:v>5421</c:v>
                      </c:pt>
                      <c:pt idx="5421">
                        <c:v>5422</c:v>
                      </c:pt>
                      <c:pt idx="5422">
                        <c:v>5423</c:v>
                      </c:pt>
                      <c:pt idx="5423">
                        <c:v>5424</c:v>
                      </c:pt>
                      <c:pt idx="5424">
                        <c:v>5425</c:v>
                      </c:pt>
                      <c:pt idx="5425">
                        <c:v>5426</c:v>
                      </c:pt>
                      <c:pt idx="5426">
                        <c:v>5427</c:v>
                      </c:pt>
                      <c:pt idx="5427">
                        <c:v>5428</c:v>
                      </c:pt>
                      <c:pt idx="5428">
                        <c:v>5429</c:v>
                      </c:pt>
                      <c:pt idx="5429">
                        <c:v>5430</c:v>
                      </c:pt>
                      <c:pt idx="5430">
                        <c:v>5431</c:v>
                      </c:pt>
                      <c:pt idx="5431">
                        <c:v>5432</c:v>
                      </c:pt>
                      <c:pt idx="5432">
                        <c:v>5433</c:v>
                      </c:pt>
                      <c:pt idx="5433">
                        <c:v>5434</c:v>
                      </c:pt>
                      <c:pt idx="5434">
                        <c:v>5435</c:v>
                      </c:pt>
                      <c:pt idx="5435">
                        <c:v>5436</c:v>
                      </c:pt>
                      <c:pt idx="5436">
                        <c:v>5437</c:v>
                      </c:pt>
                      <c:pt idx="5437">
                        <c:v>5438</c:v>
                      </c:pt>
                      <c:pt idx="5438">
                        <c:v>5439</c:v>
                      </c:pt>
                      <c:pt idx="5439">
                        <c:v>5440</c:v>
                      </c:pt>
                      <c:pt idx="5440">
                        <c:v>5441</c:v>
                      </c:pt>
                      <c:pt idx="5441">
                        <c:v>5442</c:v>
                      </c:pt>
                      <c:pt idx="5442">
                        <c:v>5443</c:v>
                      </c:pt>
                      <c:pt idx="5443">
                        <c:v>5444</c:v>
                      </c:pt>
                      <c:pt idx="5444">
                        <c:v>5445</c:v>
                      </c:pt>
                      <c:pt idx="5445">
                        <c:v>5446</c:v>
                      </c:pt>
                      <c:pt idx="5446">
                        <c:v>5447</c:v>
                      </c:pt>
                      <c:pt idx="5447">
                        <c:v>5448</c:v>
                      </c:pt>
                      <c:pt idx="5448">
                        <c:v>5449</c:v>
                      </c:pt>
                      <c:pt idx="5449">
                        <c:v>5450</c:v>
                      </c:pt>
                      <c:pt idx="5450">
                        <c:v>5451</c:v>
                      </c:pt>
                      <c:pt idx="5451">
                        <c:v>5452</c:v>
                      </c:pt>
                      <c:pt idx="5452">
                        <c:v>5453</c:v>
                      </c:pt>
                      <c:pt idx="5453">
                        <c:v>5454</c:v>
                      </c:pt>
                      <c:pt idx="5454">
                        <c:v>5455</c:v>
                      </c:pt>
                      <c:pt idx="5455">
                        <c:v>5456</c:v>
                      </c:pt>
                      <c:pt idx="5456">
                        <c:v>5457</c:v>
                      </c:pt>
                      <c:pt idx="5457">
                        <c:v>5458</c:v>
                      </c:pt>
                      <c:pt idx="5458">
                        <c:v>5459</c:v>
                      </c:pt>
                      <c:pt idx="5459">
                        <c:v>5460</c:v>
                      </c:pt>
                      <c:pt idx="5460">
                        <c:v>5461</c:v>
                      </c:pt>
                      <c:pt idx="5461">
                        <c:v>5462</c:v>
                      </c:pt>
                      <c:pt idx="5462">
                        <c:v>5463</c:v>
                      </c:pt>
                      <c:pt idx="5463">
                        <c:v>5464</c:v>
                      </c:pt>
                      <c:pt idx="5464">
                        <c:v>5465</c:v>
                      </c:pt>
                      <c:pt idx="5465">
                        <c:v>5466</c:v>
                      </c:pt>
                      <c:pt idx="5466">
                        <c:v>5467</c:v>
                      </c:pt>
                      <c:pt idx="5467">
                        <c:v>5468</c:v>
                      </c:pt>
                      <c:pt idx="5468">
                        <c:v>5469</c:v>
                      </c:pt>
                      <c:pt idx="5469">
                        <c:v>5470</c:v>
                      </c:pt>
                      <c:pt idx="5470">
                        <c:v>5471</c:v>
                      </c:pt>
                      <c:pt idx="5471">
                        <c:v>5472</c:v>
                      </c:pt>
                      <c:pt idx="5472">
                        <c:v>5473</c:v>
                      </c:pt>
                      <c:pt idx="5473">
                        <c:v>5474</c:v>
                      </c:pt>
                      <c:pt idx="5474">
                        <c:v>5475</c:v>
                      </c:pt>
                      <c:pt idx="5475">
                        <c:v>5476</c:v>
                      </c:pt>
                      <c:pt idx="5476">
                        <c:v>5477</c:v>
                      </c:pt>
                      <c:pt idx="5477">
                        <c:v>5478</c:v>
                      </c:pt>
                      <c:pt idx="5478">
                        <c:v>5479</c:v>
                      </c:pt>
                      <c:pt idx="5479">
                        <c:v>5480</c:v>
                      </c:pt>
                      <c:pt idx="5480">
                        <c:v>5481</c:v>
                      </c:pt>
                      <c:pt idx="5481">
                        <c:v>5482</c:v>
                      </c:pt>
                      <c:pt idx="5482">
                        <c:v>5483</c:v>
                      </c:pt>
                      <c:pt idx="5483">
                        <c:v>5484</c:v>
                      </c:pt>
                      <c:pt idx="5484">
                        <c:v>5485</c:v>
                      </c:pt>
                      <c:pt idx="5485">
                        <c:v>5486</c:v>
                      </c:pt>
                      <c:pt idx="5486">
                        <c:v>5487</c:v>
                      </c:pt>
                      <c:pt idx="5487">
                        <c:v>5488</c:v>
                      </c:pt>
                      <c:pt idx="5488">
                        <c:v>5489</c:v>
                      </c:pt>
                      <c:pt idx="5489">
                        <c:v>5490</c:v>
                      </c:pt>
                      <c:pt idx="5490">
                        <c:v>5491</c:v>
                      </c:pt>
                      <c:pt idx="5491">
                        <c:v>5492</c:v>
                      </c:pt>
                      <c:pt idx="5492">
                        <c:v>5493</c:v>
                      </c:pt>
                      <c:pt idx="5493">
                        <c:v>5494</c:v>
                      </c:pt>
                      <c:pt idx="5494">
                        <c:v>5495</c:v>
                      </c:pt>
                      <c:pt idx="5495">
                        <c:v>5496</c:v>
                      </c:pt>
                      <c:pt idx="5496">
                        <c:v>5497</c:v>
                      </c:pt>
                      <c:pt idx="5497">
                        <c:v>5498</c:v>
                      </c:pt>
                      <c:pt idx="5498">
                        <c:v>5499</c:v>
                      </c:pt>
                      <c:pt idx="5499">
                        <c:v>5500</c:v>
                      </c:pt>
                      <c:pt idx="5500">
                        <c:v>5501</c:v>
                      </c:pt>
                      <c:pt idx="5501">
                        <c:v>5502</c:v>
                      </c:pt>
                      <c:pt idx="5502">
                        <c:v>5503</c:v>
                      </c:pt>
                      <c:pt idx="5503">
                        <c:v>5504</c:v>
                      </c:pt>
                      <c:pt idx="5504">
                        <c:v>5505</c:v>
                      </c:pt>
                      <c:pt idx="5505">
                        <c:v>5506</c:v>
                      </c:pt>
                      <c:pt idx="5506">
                        <c:v>5507</c:v>
                      </c:pt>
                      <c:pt idx="5507">
                        <c:v>5508</c:v>
                      </c:pt>
                      <c:pt idx="5508">
                        <c:v>5509</c:v>
                      </c:pt>
                      <c:pt idx="5509">
                        <c:v>5510</c:v>
                      </c:pt>
                      <c:pt idx="5510">
                        <c:v>5511</c:v>
                      </c:pt>
                      <c:pt idx="5511">
                        <c:v>5512</c:v>
                      </c:pt>
                      <c:pt idx="5512">
                        <c:v>5513</c:v>
                      </c:pt>
                      <c:pt idx="5513">
                        <c:v>5514</c:v>
                      </c:pt>
                      <c:pt idx="5514">
                        <c:v>5515</c:v>
                      </c:pt>
                      <c:pt idx="5515">
                        <c:v>5516</c:v>
                      </c:pt>
                      <c:pt idx="5516">
                        <c:v>5517</c:v>
                      </c:pt>
                      <c:pt idx="5517">
                        <c:v>5518</c:v>
                      </c:pt>
                      <c:pt idx="5518">
                        <c:v>5519</c:v>
                      </c:pt>
                      <c:pt idx="5519">
                        <c:v>5520</c:v>
                      </c:pt>
                      <c:pt idx="5520">
                        <c:v>5521</c:v>
                      </c:pt>
                      <c:pt idx="5521">
                        <c:v>5522</c:v>
                      </c:pt>
                      <c:pt idx="5522">
                        <c:v>5523</c:v>
                      </c:pt>
                      <c:pt idx="5523">
                        <c:v>5524</c:v>
                      </c:pt>
                      <c:pt idx="5524">
                        <c:v>5525</c:v>
                      </c:pt>
                      <c:pt idx="5525">
                        <c:v>5526</c:v>
                      </c:pt>
                      <c:pt idx="5526">
                        <c:v>5527</c:v>
                      </c:pt>
                      <c:pt idx="5527">
                        <c:v>5528</c:v>
                      </c:pt>
                      <c:pt idx="5528">
                        <c:v>5529</c:v>
                      </c:pt>
                      <c:pt idx="5529">
                        <c:v>5530</c:v>
                      </c:pt>
                      <c:pt idx="5530">
                        <c:v>5531</c:v>
                      </c:pt>
                      <c:pt idx="5531">
                        <c:v>5532</c:v>
                      </c:pt>
                      <c:pt idx="5532">
                        <c:v>5533</c:v>
                      </c:pt>
                      <c:pt idx="5533">
                        <c:v>5534</c:v>
                      </c:pt>
                      <c:pt idx="5534">
                        <c:v>5535</c:v>
                      </c:pt>
                      <c:pt idx="5535">
                        <c:v>5536</c:v>
                      </c:pt>
                      <c:pt idx="5536">
                        <c:v>5537</c:v>
                      </c:pt>
                      <c:pt idx="5537">
                        <c:v>5538</c:v>
                      </c:pt>
                      <c:pt idx="5538">
                        <c:v>5539</c:v>
                      </c:pt>
                      <c:pt idx="5539">
                        <c:v>5540</c:v>
                      </c:pt>
                      <c:pt idx="5540">
                        <c:v>5541</c:v>
                      </c:pt>
                      <c:pt idx="5541">
                        <c:v>5542</c:v>
                      </c:pt>
                      <c:pt idx="5542">
                        <c:v>5543</c:v>
                      </c:pt>
                      <c:pt idx="5543">
                        <c:v>5544</c:v>
                      </c:pt>
                      <c:pt idx="5544">
                        <c:v>5545</c:v>
                      </c:pt>
                      <c:pt idx="5545">
                        <c:v>5546</c:v>
                      </c:pt>
                      <c:pt idx="5546">
                        <c:v>5547</c:v>
                      </c:pt>
                      <c:pt idx="5547">
                        <c:v>5548</c:v>
                      </c:pt>
                      <c:pt idx="5548">
                        <c:v>5549</c:v>
                      </c:pt>
                      <c:pt idx="5549">
                        <c:v>5550</c:v>
                      </c:pt>
                      <c:pt idx="5550">
                        <c:v>5551</c:v>
                      </c:pt>
                      <c:pt idx="5551">
                        <c:v>5552</c:v>
                      </c:pt>
                      <c:pt idx="5552">
                        <c:v>5553</c:v>
                      </c:pt>
                      <c:pt idx="5553">
                        <c:v>5554</c:v>
                      </c:pt>
                      <c:pt idx="5554">
                        <c:v>5555</c:v>
                      </c:pt>
                      <c:pt idx="5555">
                        <c:v>5556</c:v>
                      </c:pt>
                      <c:pt idx="5556">
                        <c:v>5557</c:v>
                      </c:pt>
                      <c:pt idx="5557">
                        <c:v>5558</c:v>
                      </c:pt>
                      <c:pt idx="5558">
                        <c:v>5559</c:v>
                      </c:pt>
                      <c:pt idx="5559">
                        <c:v>5560</c:v>
                      </c:pt>
                      <c:pt idx="5560">
                        <c:v>5561</c:v>
                      </c:pt>
                      <c:pt idx="5561">
                        <c:v>5562</c:v>
                      </c:pt>
                      <c:pt idx="5562">
                        <c:v>5563</c:v>
                      </c:pt>
                      <c:pt idx="5563">
                        <c:v>5564</c:v>
                      </c:pt>
                      <c:pt idx="5564">
                        <c:v>5565</c:v>
                      </c:pt>
                      <c:pt idx="5565">
                        <c:v>5566</c:v>
                      </c:pt>
                      <c:pt idx="5566">
                        <c:v>5567</c:v>
                      </c:pt>
                      <c:pt idx="5567">
                        <c:v>5568</c:v>
                      </c:pt>
                      <c:pt idx="5568">
                        <c:v>5569</c:v>
                      </c:pt>
                      <c:pt idx="5569">
                        <c:v>5570</c:v>
                      </c:pt>
                      <c:pt idx="5570">
                        <c:v>5571</c:v>
                      </c:pt>
                      <c:pt idx="5571">
                        <c:v>5572</c:v>
                      </c:pt>
                      <c:pt idx="5572">
                        <c:v>5573</c:v>
                      </c:pt>
                      <c:pt idx="5573">
                        <c:v>5574</c:v>
                      </c:pt>
                      <c:pt idx="5574">
                        <c:v>5575</c:v>
                      </c:pt>
                      <c:pt idx="5575">
                        <c:v>5576</c:v>
                      </c:pt>
                      <c:pt idx="5576">
                        <c:v>5577</c:v>
                      </c:pt>
                      <c:pt idx="5577">
                        <c:v>5578</c:v>
                      </c:pt>
                      <c:pt idx="5578">
                        <c:v>5579</c:v>
                      </c:pt>
                      <c:pt idx="5579">
                        <c:v>5580</c:v>
                      </c:pt>
                      <c:pt idx="5580">
                        <c:v>5581</c:v>
                      </c:pt>
                      <c:pt idx="5581">
                        <c:v>5582</c:v>
                      </c:pt>
                      <c:pt idx="5582">
                        <c:v>5583</c:v>
                      </c:pt>
                      <c:pt idx="5583">
                        <c:v>5584</c:v>
                      </c:pt>
                      <c:pt idx="5584">
                        <c:v>5585</c:v>
                      </c:pt>
                      <c:pt idx="5585">
                        <c:v>5586</c:v>
                      </c:pt>
                      <c:pt idx="5586">
                        <c:v>5587</c:v>
                      </c:pt>
                      <c:pt idx="5587">
                        <c:v>5588</c:v>
                      </c:pt>
                      <c:pt idx="5588">
                        <c:v>5589</c:v>
                      </c:pt>
                      <c:pt idx="5589">
                        <c:v>5590</c:v>
                      </c:pt>
                      <c:pt idx="5590">
                        <c:v>5591</c:v>
                      </c:pt>
                      <c:pt idx="5591">
                        <c:v>5592</c:v>
                      </c:pt>
                      <c:pt idx="5592">
                        <c:v>5593</c:v>
                      </c:pt>
                      <c:pt idx="5593">
                        <c:v>5594</c:v>
                      </c:pt>
                      <c:pt idx="5594">
                        <c:v>5595</c:v>
                      </c:pt>
                      <c:pt idx="5595">
                        <c:v>5596</c:v>
                      </c:pt>
                      <c:pt idx="5596">
                        <c:v>5597</c:v>
                      </c:pt>
                      <c:pt idx="5597">
                        <c:v>5598</c:v>
                      </c:pt>
                      <c:pt idx="5598">
                        <c:v>5599</c:v>
                      </c:pt>
                      <c:pt idx="5599">
                        <c:v>5600</c:v>
                      </c:pt>
                      <c:pt idx="5600">
                        <c:v>5601</c:v>
                      </c:pt>
                      <c:pt idx="5601">
                        <c:v>5602</c:v>
                      </c:pt>
                      <c:pt idx="5602">
                        <c:v>5603</c:v>
                      </c:pt>
                      <c:pt idx="5603">
                        <c:v>5604</c:v>
                      </c:pt>
                      <c:pt idx="5604">
                        <c:v>5605</c:v>
                      </c:pt>
                      <c:pt idx="5605">
                        <c:v>5606</c:v>
                      </c:pt>
                      <c:pt idx="5606">
                        <c:v>5607</c:v>
                      </c:pt>
                      <c:pt idx="5607">
                        <c:v>5608</c:v>
                      </c:pt>
                      <c:pt idx="5608">
                        <c:v>5609</c:v>
                      </c:pt>
                      <c:pt idx="5609">
                        <c:v>5610</c:v>
                      </c:pt>
                      <c:pt idx="5610">
                        <c:v>5611</c:v>
                      </c:pt>
                      <c:pt idx="5611">
                        <c:v>5612</c:v>
                      </c:pt>
                      <c:pt idx="5612">
                        <c:v>5613</c:v>
                      </c:pt>
                      <c:pt idx="5613">
                        <c:v>5614</c:v>
                      </c:pt>
                      <c:pt idx="5614">
                        <c:v>5615</c:v>
                      </c:pt>
                      <c:pt idx="5615">
                        <c:v>5616</c:v>
                      </c:pt>
                      <c:pt idx="5616">
                        <c:v>5617</c:v>
                      </c:pt>
                      <c:pt idx="5617">
                        <c:v>5618</c:v>
                      </c:pt>
                      <c:pt idx="5618">
                        <c:v>5619</c:v>
                      </c:pt>
                      <c:pt idx="5619">
                        <c:v>5620</c:v>
                      </c:pt>
                      <c:pt idx="5620">
                        <c:v>5621</c:v>
                      </c:pt>
                      <c:pt idx="5621">
                        <c:v>5622</c:v>
                      </c:pt>
                      <c:pt idx="5622">
                        <c:v>5623</c:v>
                      </c:pt>
                      <c:pt idx="5623">
                        <c:v>5624</c:v>
                      </c:pt>
                      <c:pt idx="5624">
                        <c:v>5625</c:v>
                      </c:pt>
                      <c:pt idx="5625">
                        <c:v>5626</c:v>
                      </c:pt>
                      <c:pt idx="5626">
                        <c:v>5627</c:v>
                      </c:pt>
                      <c:pt idx="5627">
                        <c:v>5628</c:v>
                      </c:pt>
                      <c:pt idx="5628">
                        <c:v>5629</c:v>
                      </c:pt>
                      <c:pt idx="5629">
                        <c:v>5630</c:v>
                      </c:pt>
                      <c:pt idx="5630">
                        <c:v>5631</c:v>
                      </c:pt>
                      <c:pt idx="5631">
                        <c:v>5632</c:v>
                      </c:pt>
                      <c:pt idx="5632">
                        <c:v>5633</c:v>
                      </c:pt>
                      <c:pt idx="5633">
                        <c:v>5634</c:v>
                      </c:pt>
                      <c:pt idx="5634">
                        <c:v>5635</c:v>
                      </c:pt>
                      <c:pt idx="5635">
                        <c:v>5636</c:v>
                      </c:pt>
                      <c:pt idx="5636">
                        <c:v>5637</c:v>
                      </c:pt>
                      <c:pt idx="5637">
                        <c:v>5638</c:v>
                      </c:pt>
                      <c:pt idx="5638">
                        <c:v>5639</c:v>
                      </c:pt>
                      <c:pt idx="5639">
                        <c:v>5640</c:v>
                      </c:pt>
                      <c:pt idx="5640">
                        <c:v>5641</c:v>
                      </c:pt>
                      <c:pt idx="5641">
                        <c:v>5642</c:v>
                      </c:pt>
                      <c:pt idx="5642">
                        <c:v>5643</c:v>
                      </c:pt>
                      <c:pt idx="5643">
                        <c:v>5644</c:v>
                      </c:pt>
                      <c:pt idx="5644">
                        <c:v>5645</c:v>
                      </c:pt>
                      <c:pt idx="5645">
                        <c:v>5646</c:v>
                      </c:pt>
                      <c:pt idx="5646">
                        <c:v>5647</c:v>
                      </c:pt>
                      <c:pt idx="5647">
                        <c:v>5648</c:v>
                      </c:pt>
                      <c:pt idx="5648">
                        <c:v>5649</c:v>
                      </c:pt>
                      <c:pt idx="5649">
                        <c:v>5650</c:v>
                      </c:pt>
                      <c:pt idx="5650">
                        <c:v>5651</c:v>
                      </c:pt>
                      <c:pt idx="5651">
                        <c:v>5652</c:v>
                      </c:pt>
                      <c:pt idx="5652">
                        <c:v>5653</c:v>
                      </c:pt>
                      <c:pt idx="5653">
                        <c:v>5654</c:v>
                      </c:pt>
                      <c:pt idx="5654">
                        <c:v>5655</c:v>
                      </c:pt>
                      <c:pt idx="5655">
                        <c:v>5656</c:v>
                      </c:pt>
                      <c:pt idx="5656">
                        <c:v>5657</c:v>
                      </c:pt>
                      <c:pt idx="5657">
                        <c:v>5658</c:v>
                      </c:pt>
                      <c:pt idx="5658">
                        <c:v>5659</c:v>
                      </c:pt>
                      <c:pt idx="5659">
                        <c:v>5660</c:v>
                      </c:pt>
                      <c:pt idx="5660">
                        <c:v>5661</c:v>
                      </c:pt>
                      <c:pt idx="5661">
                        <c:v>5662</c:v>
                      </c:pt>
                      <c:pt idx="5662">
                        <c:v>5663</c:v>
                      </c:pt>
                      <c:pt idx="5663">
                        <c:v>5664</c:v>
                      </c:pt>
                      <c:pt idx="5664">
                        <c:v>5665</c:v>
                      </c:pt>
                      <c:pt idx="5665">
                        <c:v>5666</c:v>
                      </c:pt>
                      <c:pt idx="5666">
                        <c:v>5667</c:v>
                      </c:pt>
                      <c:pt idx="5667">
                        <c:v>5668</c:v>
                      </c:pt>
                      <c:pt idx="5668">
                        <c:v>5669</c:v>
                      </c:pt>
                      <c:pt idx="5669">
                        <c:v>5670</c:v>
                      </c:pt>
                      <c:pt idx="5670">
                        <c:v>5671</c:v>
                      </c:pt>
                      <c:pt idx="5671">
                        <c:v>5672</c:v>
                      </c:pt>
                      <c:pt idx="5672">
                        <c:v>5673</c:v>
                      </c:pt>
                      <c:pt idx="5673">
                        <c:v>5674</c:v>
                      </c:pt>
                      <c:pt idx="5674">
                        <c:v>5675</c:v>
                      </c:pt>
                      <c:pt idx="5675">
                        <c:v>5676</c:v>
                      </c:pt>
                      <c:pt idx="5676">
                        <c:v>5677</c:v>
                      </c:pt>
                      <c:pt idx="5677">
                        <c:v>5678</c:v>
                      </c:pt>
                      <c:pt idx="5678">
                        <c:v>5679</c:v>
                      </c:pt>
                      <c:pt idx="5679">
                        <c:v>5680</c:v>
                      </c:pt>
                      <c:pt idx="5680">
                        <c:v>5681</c:v>
                      </c:pt>
                      <c:pt idx="5681">
                        <c:v>5682</c:v>
                      </c:pt>
                      <c:pt idx="5682">
                        <c:v>5683</c:v>
                      </c:pt>
                      <c:pt idx="5683">
                        <c:v>5684</c:v>
                      </c:pt>
                      <c:pt idx="5684">
                        <c:v>5685</c:v>
                      </c:pt>
                      <c:pt idx="5685">
                        <c:v>5686</c:v>
                      </c:pt>
                      <c:pt idx="5686">
                        <c:v>5687</c:v>
                      </c:pt>
                      <c:pt idx="5687">
                        <c:v>5688</c:v>
                      </c:pt>
                      <c:pt idx="5688">
                        <c:v>5689</c:v>
                      </c:pt>
                      <c:pt idx="5689">
                        <c:v>5690</c:v>
                      </c:pt>
                      <c:pt idx="5690">
                        <c:v>5691</c:v>
                      </c:pt>
                      <c:pt idx="5691">
                        <c:v>5692</c:v>
                      </c:pt>
                      <c:pt idx="5692">
                        <c:v>5693</c:v>
                      </c:pt>
                      <c:pt idx="5693">
                        <c:v>5694</c:v>
                      </c:pt>
                      <c:pt idx="5694">
                        <c:v>5695</c:v>
                      </c:pt>
                      <c:pt idx="5695">
                        <c:v>5696</c:v>
                      </c:pt>
                      <c:pt idx="5696">
                        <c:v>5697</c:v>
                      </c:pt>
                      <c:pt idx="5697">
                        <c:v>5698</c:v>
                      </c:pt>
                      <c:pt idx="5698">
                        <c:v>5699</c:v>
                      </c:pt>
                      <c:pt idx="5699">
                        <c:v>5700</c:v>
                      </c:pt>
                      <c:pt idx="5700">
                        <c:v>5701</c:v>
                      </c:pt>
                      <c:pt idx="5701">
                        <c:v>5702</c:v>
                      </c:pt>
                      <c:pt idx="5702">
                        <c:v>5703</c:v>
                      </c:pt>
                      <c:pt idx="5703">
                        <c:v>5704</c:v>
                      </c:pt>
                      <c:pt idx="5704">
                        <c:v>5705</c:v>
                      </c:pt>
                      <c:pt idx="5705">
                        <c:v>5706</c:v>
                      </c:pt>
                      <c:pt idx="5706">
                        <c:v>5707</c:v>
                      </c:pt>
                      <c:pt idx="5707">
                        <c:v>5708</c:v>
                      </c:pt>
                      <c:pt idx="5708">
                        <c:v>5709</c:v>
                      </c:pt>
                      <c:pt idx="5709">
                        <c:v>5710</c:v>
                      </c:pt>
                      <c:pt idx="5710">
                        <c:v>5711</c:v>
                      </c:pt>
                      <c:pt idx="5711">
                        <c:v>5712</c:v>
                      </c:pt>
                      <c:pt idx="5712">
                        <c:v>5713</c:v>
                      </c:pt>
                      <c:pt idx="5713">
                        <c:v>5714</c:v>
                      </c:pt>
                      <c:pt idx="5714">
                        <c:v>5715</c:v>
                      </c:pt>
                      <c:pt idx="5715">
                        <c:v>5716</c:v>
                      </c:pt>
                      <c:pt idx="5716">
                        <c:v>5717</c:v>
                      </c:pt>
                      <c:pt idx="5717">
                        <c:v>5718</c:v>
                      </c:pt>
                      <c:pt idx="5718">
                        <c:v>5719</c:v>
                      </c:pt>
                      <c:pt idx="5719">
                        <c:v>5720</c:v>
                      </c:pt>
                      <c:pt idx="5720">
                        <c:v>5721</c:v>
                      </c:pt>
                      <c:pt idx="5721">
                        <c:v>5722</c:v>
                      </c:pt>
                      <c:pt idx="5722">
                        <c:v>5723</c:v>
                      </c:pt>
                      <c:pt idx="5723">
                        <c:v>5724</c:v>
                      </c:pt>
                      <c:pt idx="5724">
                        <c:v>5725</c:v>
                      </c:pt>
                      <c:pt idx="5725">
                        <c:v>5726</c:v>
                      </c:pt>
                      <c:pt idx="5726">
                        <c:v>5727</c:v>
                      </c:pt>
                      <c:pt idx="5727">
                        <c:v>5728</c:v>
                      </c:pt>
                      <c:pt idx="5728">
                        <c:v>5729</c:v>
                      </c:pt>
                      <c:pt idx="5729">
                        <c:v>5730</c:v>
                      </c:pt>
                      <c:pt idx="5730">
                        <c:v>5731</c:v>
                      </c:pt>
                      <c:pt idx="5731">
                        <c:v>5732</c:v>
                      </c:pt>
                      <c:pt idx="5732">
                        <c:v>5733</c:v>
                      </c:pt>
                      <c:pt idx="5733">
                        <c:v>5734</c:v>
                      </c:pt>
                      <c:pt idx="5734">
                        <c:v>5735</c:v>
                      </c:pt>
                      <c:pt idx="5735">
                        <c:v>5736</c:v>
                      </c:pt>
                      <c:pt idx="5736">
                        <c:v>5737</c:v>
                      </c:pt>
                      <c:pt idx="5737">
                        <c:v>5738</c:v>
                      </c:pt>
                      <c:pt idx="5738">
                        <c:v>5739</c:v>
                      </c:pt>
                      <c:pt idx="5739">
                        <c:v>5740</c:v>
                      </c:pt>
                      <c:pt idx="5740">
                        <c:v>5741</c:v>
                      </c:pt>
                      <c:pt idx="5741">
                        <c:v>5742</c:v>
                      </c:pt>
                      <c:pt idx="5742">
                        <c:v>5743</c:v>
                      </c:pt>
                      <c:pt idx="5743">
                        <c:v>5744</c:v>
                      </c:pt>
                      <c:pt idx="5744">
                        <c:v>5745</c:v>
                      </c:pt>
                      <c:pt idx="5745">
                        <c:v>5746</c:v>
                      </c:pt>
                      <c:pt idx="5746">
                        <c:v>5747</c:v>
                      </c:pt>
                      <c:pt idx="5747">
                        <c:v>5748</c:v>
                      </c:pt>
                      <c:pt idx="5748">
                        <c:v>5749</c:v>
                      </c:pt>
                      <c:pt idx="5749">
                        <c:v>5750</c:v>
                      </c:pt>
                      <c:pt idx="5750">
                        <c:v>5751</c:v>
                      </c:pt>
                      <c:pt idx="5751">
                        <c:v>5752</c:v>
                      </c:pt>
                      <c:pt idx="5752">
                        <c:v>5753</c:v>
                      </c:pt>
                      <c:pt idx="5753">
                        <c:v>5754</c:v>
                      </c:pt>
                      <c:pt idx="5754">
                        <c:v>5755</c:v>
                      </c:pt>
                      <c:pt idx="5755">
                        <c:v>5756</c:v>
                      </c:pt>
                      <c:pt idx="5756">
                        <c:v>5757</c:v>
                      </c:pt>
                      <c:pt idx="5757">
                        <c:v>5758</c:v>
                      </c:pt>
                      <c:pt idx="5758">
                        <c:v>5759</c:v>
                      </c:pt>
                      <c:pt idx="5759">
                        <c:v>5760</c:v>
                      </c:pt>
                      <c:pt idx="5760">
                        <c:v>5761</c:v>
                      </c:pt>
                      <c:pt idx="5761">
                        <c:v>5762</c:v>
                      </c:pt>
                      <c:pt idx="5762">
                        <c:v>5763</c:v>
                      </c:pt>
                      <c:pt idx="5763">
                        <c:v>5764</c:v>
                      </c:pt>
                      <c:pt idx="5764">
                        <c:v>5765</c:v>
                      </c:pt>
                      <c:pt idx="5765">
                        <c:v>5766</c:v>
                      </c:pt>
                      <c:pt idx="5766">
                        <c:v>5767</c:v>
                      </c:pt>
                      <c:pt idx="5767">
                        <c:v>5768</c:v>
                      </c:pt>
                      <c:pt idx="5768">
                        <c:v>5769</c:v>
                      </c:pt>
                      <c:pt idx="5769">
                        <c:v>5770</c:v>
                      </c:pt>
                      <c:pt idx="5770">
                        <c:v>5771</c:v>
                      </c:pt>
                      <c:pt idx="5771">
                        <c:v>5772</c:v>
                      </c:pt>
                      <c:pt idx="5772">
                        <c:v>5773</c:v>
                      </c:pt>
                      <c:pt idx="5773">
                        <c:v>5774</c:v>
                      </c:pt>
                      <c:pt idx="5774">
                        <c:v>5775</c:v>
                      </c:pt>
                      <c:pt idx="5775">
                        <c:v>5776</c:v>
                      </c:pt>
                      <c:pt idx="5776">
                        <c:v>5777</c:v>
                      </c:pt>
                      <c:pt idx="5777">
                        <c:v>5778</c:v>
                      </c:pt>
                      <c:pt idx="5778">
                        <c:v>5779</c:v>
                      </c:pt>
                      <c:pt idx="5779">
                        <c:v>5780</c:v>
                      </c:pt>
                      <c:pt idx="5780">
                        <c:v>5781</c:v>
                      </c:pt>
                      <c:pt idx="5781">
                        <c:v>5782</c:v>
                      </c:pt>
                      <c:pt idx="5782">
                        <c:v>5783</c:v>
                      </c:pt>
                      <c:pt idx="5783">
                        <c:v>5784</c:v>
                      </c:pt>
                      <c:pt idx="5784">
                        <c:v>5785</c:v>
                      </c:pt>
                      <c:pt idx="5785">
                        <c:v>5786</c:v>
                      </c:pt>
                      <c:pt idx="5786">
                        <c:v>5787</c:v>
                      </c:pt>
                      <c:pt idx="5787">
                        <c:v>5788</c:v>
                      </c:pt>
                      <c:pt idx="5788">
                        <c:v>5789</c:v>
                      </c:pt>
                      <c:pt idx="5789">
                        <c:v>5790</c:v>
                      </c:pt>
                      <c:pt idx="5790">
                        <c:v>5791</c:v>
                      </c:pt>
                      <c:pt idx="5791">
                        <c:v>5792</c:v>
                      </c:pt>
                      <c:pt idx="5792">
                        <c:v>5793</c:v>
                      </c:pt>
                      <c:pt idx="5793">
                        <c:v>5794</c:v>
                      </c:pt>
                      <c:pt idx="5794">
                        <c:v>5795</c:v>
                      </c:pt>
                      <c:pt idx="5795">
                        <c:v>5796</c:v>
                      </c:pt>
                      <c:pt idx="5796">
                        <c:v>5797</c:v>
                      </c:pt>
                      <c:pt idx="5797">
                        <c:v>5798</c:v>
                      </c:pt>
                      <c:pt idx="5798">
                        <c:v>5799</c:v>
                      </c:pt>
                      <c:pt idx="5799">
                        <c:v>5800</c:v>
                      </c:pt>
                      <c:pt idx="5800">
                        <c:v>5801</c:v>
                      </c:pt>
                      <c:pt idx="5801">
                        <c:v>5802</c:v>
                      </c:pt>
                      <c:pt idx="5802">
                        <c:v>5803</c:v>
                      </c:pt>
                      <c:pt idx="5803">
                        <c:v>5804</c:v>
                      </c:pt>
                      <c:pt idx="5804">
                        <c:v>5805</c:v>
                      </c:pt>
                      <c:pt idx="5805">
                        <c:v>5806</c:v>
                      </c:pt>
                      <c:pt idx="5806">
                        <c:v>5807</c:v>
                      </c:pt>
                      <c:pt idx="5807">
                        <c:v>5808</c:v>
                      </c:pt>
                      <c:pt idx="5808">
                        <c:v>5809</c:v>
                      </c:pt>
                      <c:pt idx="5809">
                        <c:v>5810</c:v>
                      </c:pt>
                      <c:pt idx="5810">
                        <c:v>5811</c:v>
                      </c:pt>
                      <c:pt idx="5811">
                        <c:v>5812</c:v>
                      </c:pt>
                      <c:pt idx="5812">
                        <c:v>5813</c:v>
                      </c:pt>
                      <c:pt idx="5813">
                        <c:v>5814</c:v>
                      </c:pt>
                      <c:pt idx="5814">
                        <c:v>5815</c:v>
                      </c:pt>
                      <c:pt idx="5815">
                        <c:v>5816</c:v>
                      </c:pt>
                      <c:pt idx="5816">
                        <c:v>5817</c:v>
                      </c:pt>
                      <c:pt idx="5817">
                        <c:v>5818</c:v>
                      </c:pt>
                      <c:pt idx="5818">
                        <c:v>5819</c:v>
                      </c:pt>
                      <c:pt idx="5819">
                        <c:v>5820</c:v>
                      </c:pt>
                      <c:pt idx="5820">
                        <c:v>5821</c:v>
                      </c:pt>
                      <c:pt idx="5821">
                        <c:v>5822</c:v>
                      </c:pt>
                      <c:pt idx="5822">
                        <c:v>5823</c:v>
                      </c:pt>
                      <c:pt idx="5823">
                        <c:v>5824</c:v>
                      </c:pt>
                      <c:pt idx="5824">
                        <c:v>5825</c:v>
                      </c:pt>
                      <c:pt idx="5825">
                        <c:v>5826</c:v>
                      </c:pt>
                      <c:pt idx="5826">
                        <c:v>5827</c:v>
                      </c:pt>
                      <c:pt idx="5827">
                        <c:v>5828</c:v>
                      </c:pt>
                      <c:pt idx="5828">
                        <c:v>5829</c:v>
                      </c:pt>
                      <c:pt idx="5829">
                        <c:v>5830</c:v>
                      </c:pt>
                      <c:pt idx="5830">
                        <c:v>5831</c:v>
                      </c:pt>
                      <c:pt idx="5831">
                        <c:v>5832</c:v>
                      </c:pt>
                      <c:pt idx="5832">
                        <c:v>5833</c:v>
                      </c:pt>
                      <c:pt idx="5833">
                        <c:v>5834</c:v>
                      </c:pt>
                      <c:pt idx="5834">
                        <c:v>5835</c:v>
                      </c:pt>
                      <c:pt idx="5835">
                        <c:v>5836</c:v>
                      </c:pt>
                      <c:pt idx="5836">
                        <c:v>5837</c:v>
                      </c:pt>
                      <c:pt idx="5837">
                        <c:v>5838</c:v>
                      </c:pt>
                      <c:pt idx="5838">
                        <c:v>5839</c:v>
                      </c:pt>
                      <c:pt idx="5839">
                        <c:v>5840</c:v>
                      </c:pt>
                      <c:pt idx="5840">
                        <c:v>5841</c:v>
                      </c:pt>
                      <c:pt idx="5841">
                        <c:v>5842</c:v>
                      </c:pt>
                      <c:pt idx="5842">
                        <c:v>5843</c:v>
                      </c:pt>
                      <c:pt idx="5843">
                        <c:v>5844</c:v>
                      </c:pt>
                      <c:pt idx="5844">
                        <c:v>5845</c:v>
                      </c:pt>
                      <c:pt idx="5845">
                        <c:v>5846</c:v>
                      </c:pt>
                      <c:pt idx="5846">
                        <c:v>5847</c:v>
                      </c:pt>
                      <c:pt idx="5847">
                        <c:v>5848</c:v>
                      </c:pt>
                      <c:pt idx="5848">
                        <c:v>5849</c:v>
                      </c:pt>
                      <c:pt idx="5849">
                        <c:v>5850</c:v>
                      </c:pt>
                      <c:pt idx="5850">
                        <c:v>5851</c:v>
                      </c:pt>
                      <c:pt idx="5851">
                        <c:v>5852</c:v>
                      </c:pt>
                      <c:pt idx="5852">
                        <c:v>5853</c:v>
                      </c:pt>
                      <c:pt idx="5853">
                        <c:v>5854</c:v>
                      </c:pt>
                      <c:pt idx="5854">
                        <c:v>5855</c:v>
                      </c:pt>
                      <c:pt idx="5855">
                        <c:v>5856</c:v>
                      </c:pt>
                      <c:pt idx="5856">
                        <c:v>5857</c:v>
                      </c:pt>
                      <c:pt idx="5857">
                        <c:v>5858</c:v>
                      </c:pt>
                      <c:pt idx="5858">
                        <c:v>5859</c:v>
                      </c:pt>
                      <c:pt idx="5859">
                        <c:v>5860</c:v>
                      </c:pt>
                      <c:pt idx="5860">
                        <c:v>5861</c:v>
                      </c:pt>
                      <c:pt idx="5861">
                        <c:v>5862</c:v>
                      </c:pt>
                      <c:pt idx="5862">
                        <c:v>5863</c:v>
                      </c:pt>
                      <c:pt idx="5863">
                        <c:v>5864</c:v>
                      </c:pt>
                      <c:pt idx="5864">
                        <c:v>5865</c:v>
                      </c:pt>
                      <c:pt idx="5865">
                        <c:v>5866</c:v>
                      </c:pt>
                      <c:pt idx="5866">
                        <c:v>5867</c:v>
                      </c:pt>
                      <c:pt idx="5867">
                        <c:v>5868</c:v>
                      </c:pt>
                      <c:pt idx="5868">
                        <c:v>5869</c:v>
                      </c:pt>
                      <c:pt idx="5869">
                        <c:v>5870</c:v>
                      </c:pt>
                      <c:pt idx="5870">
                        <c:v>5871</c:v>
                      </c:pt>
                      <c:pt idx="5871">
                        <c:v>5872</c:v>
                      </c:pt>
                      <c:pt idx="5872">
                        <c:v>5873</c:v>
                      </c:pt>
                      <c:pt idx="5873">
                        <c:v>5874</c:v>
                      </c:pt>
                      <c:pt idx="5874">
                        <c:v>5875</c:v>
                      </c:pt>
                      <c:pt idx="5875">
                        <c:v>5876</c:v>
                      </c:pt>
                      <c:pt idx="5876">
                        <c:v>5877</c:v>
                      </c:pt>
                      <c:pt idx="5877">
                        <c:v>5878</c:v>
                      </c:pt>
                      <c:pt idx="5878">
                        <c:v>5879</c:v>
                      </c:pt>
                      <c:pt idx="5879">
                        <c:v>5880</c:v>
                      </c:pt>
                      <c:pt idx="5880">
                        <c:v>5881</c:v>
                      </c:pt>
                      <c:pt idx="5881">
                        <c:v>5882</c:v>
                      </c:pt>
                      <c:pt idx="5882">
                        <c:v>5883</c:v>
                      </c:pt>
                      <c:pt idx="5883">
                        <c:v>5884</c:v>
                      </c:pt>
                      <c:pt idx="5884">
                        <c:v>5885</c:v>
                      </c:pt>
                      <c:pt idx="5885">
                        <c:v>5886</c:v>
                      </c:pt>
                      <c:pt idx="5886">
                        <c:v>5887</c:v>
                      </c:pt>
                      <c:pt idx="5887">
                        <c:v>5888</c:v>
                      </c:pt>
                      <c:pt idx="5888">
                        <c:v>5889</c:v>
                      </c:pt>
                      <c:pt idx="5889">
                        <c:v>5890</c:v>
                      </c:pt>
                      <c:pt idx="5890">
                        <c:v>5891</c:v>
                      </c:pt>
                      <c:pt idx="5891">
                        <c:v>5892</c:v>
                      </c:pt>
                      <c:pt idx="5892">
                        <c:v>5893</c:v>
                      </c:pt>
                      <c:pt idx="5893">
                        <c:v>5894</c:v>
                      </c:pt>
                      <c:pt idx="5894">
                        <c:v>5895</c:v>
                      </c:pt>
                      <c:pt idx="5895">
                        <c:v>5896</c:v>
                      </c:pt>
                      <c:pt idx="5896">
                        <c:v>5897</c:v>
                      </c:pt>
                      <c:pt idx="5897">
                        <c:v>5898</c:v>
                      </c:pt>
                      <c:pt idx="5898">
                        <c:v>5899</c:v>
                      </c:pt>
                      <c:pt idx="5899">
                        <c:v>5900</c:v>
                      </c:pt>
                      <c:pt idx="5900">
                        <c:v>5901</c:v>
                      </c:pt>
                      <c:pt idx="5901">
                        <c:v>5902</c:v>
                      </c:pt>
                      <c:pt idx="5902">
                        <c:v>5903</c:v>
                      </c:pt>
                      <c:pt idx="5903">
                        <c:v>5904</c:v>
                      </c:pt>
                      <c:pt idx="5904">
                        <c:v>5905</c:v>
                      </c:pt>
                      <c:pt idx="5905">
                        <c:v>5906</c:v>
                      </c:pt>
                      <c:pt idx="5906">
                        <c:v>5907</c:v>
                      </c:pt>
                      <c:pt idx="5907">
                        <c:v>5908</c:v>
                      </c:pt>
                      <c:pt idx="5908">
                        <c:v>5909</c:v>
                      </c:pt>
                      <c:pt idx="5909">
                        <c:v>5910</c:v>
                      </c:pt>
                      <c:pt idx="5910">
                        <c:v>5911</c:v>
                      </c:pt>
                      <c:pt idx="5911">
                        <c:v>5912</c:v>
                      </c:pt>
                      <c:pt idx="5912">
                        <c:v>5913</c:v>
                      </c:pt>
                      <c:pt idx="5913">
                        <c:v>5914</c:v>
                      </c:pt>
                      <c:pt idx="5914">
                        <c:v>5915</c:v>
                      </c:pt>
                      <c:pt idx="5915">
                        <c:v>5916</c:v>
                      </c:pt>
                      <c:pt idx="5916">
                        <c:v>5917</c:v>
                      </c:pt>
                      <c:pt idx="5917">
                        <c:v>5918</c:v>
                      </c:pt>
                      <c:pt idx="5918">
                        <c:v>5919</c:v>
                      </c:pt>
                      <c:pt idx="5919">
                        <c:v>5920</c:v>
                      </c:pt>
                      <c:pt idx="5920">
                        <c:v>5921</c:v>
                      </c:pt>
                      <c:pt idx="5921">
                        <c:v>5922</c:v>
                      </c:pt>
                      <c:pt idx="5922">
                        <c:v>5923</c:v>
                      </c:pt>
                      <c:pt idx="5923">
                        <c:v>5924</c:v>
                      </c:pt>
                      <c:pt idx="5924">
                        <c:v>5925</c:v>
                      </c:pt>
                      <c:pt idx="5925">
                        <c:v>5926</c:v>
                      </c:pt>
                      <c:pt idx="5926">
                        <c:v>5927</c:v>
                      </c:pt>
                      <c:pt idx="5927">
                        <c:v>5928</c:v>
                      </c:pt>
                      <c:pt idx="5928">
                        <c:v>5929</c:v>
                      </c:pt>
                      <c:pt idx="5929">
                        <c:v>5930</c:v>
                      </c:pt>
                      <c:pt idx="5930">
                        <c:v>5931</c:v>
                      </c:pt>
                      <c:pt idx="5931">
                        <c:v>5932</c:v>
                      </c:pt>
                      <c:pt idx="5932">
                        <c:v>5933</c:v>
                      </c:pt>
                      <c:pt idx="5933">
                        <c:v>5934</c:v>
                      </c:pt>
                      <c:pt idx="5934">
                        <c:v>5935</c:v>
                      </c:pt>
                      <c:pt idx="5935">
                        <c:v>5936</c:v>
                      </c:pt>
                      <c:pt idx="5936">
                        <c:v>5937</c:v>
                      </c:pt>
                      <c:pt idx="5937">
                        <c:v>5938</c:v>
                      </c:pt>
                      <c:pt idx="5938">
                        <c:v>5939</c:v>
                      </c:pt>
                      <c:pt idx="5939">
                        <c:v>5940</c:v>
                      </c:pt>
                      <c:pt idx="5940">
                        <c:v>5941</c:v>
                      </c:pt>
                      <c:pt idx="5941">
                        <c:v>5942</c:v>
                      </c:pt>
                      <c:pt idx="5942">
                        <c:v>5943</c:v>
                      </c:pt>
                      <c:pt idx="5943">
                        <c:v>5944</c:v>
                      </c:pt>
                      <c:pt idx="5944">
                        <c:v>5945</c:v>
                      </c:pt>
                      <c:pt idx="5945">
                        <c:v>5946</c:v>
                      </c:pt>
                      <c:pt idx="5946">
                        <c:v>5947</c:v>
                      </c:pt>
                      <c:pt idx="5947">
                        <c:v>5948</c:v>
                      </c:pt>
                      <c:pt idx="5948">
                        <c:v>5949</c:v>
                      </c:pt>
                      <c:pt idx="5949">
                        <c:v>5950</c:v>
                      </c:pt>
                      <c:pt idx="5950">
                        <c:v>5951</c:v>
                      </c:pt>
                      <c:pt idx="5951">
                        <c:v>5952</c:v>
                      </c:pt>
                      <c:pt idx="5952">
                        <c:v>5953</c:v>
                      </c:pt>
                      <c:pt idx="5953">
                        <c:v>5954</c:v>
                      </c:pt>
                      <c:pt idx="5954">
                        <c:v>5955</c:v>
                      </c:pt>
                      <c:pt idx="5955">
                        <c:v>5956</c:v>
                      </c:pt>
                      <c:pt idx="5956">
                        <c:v>5957</c:v>
                      </c:pt>
                      <c:pt idx="5957">
                        <c:v>5958</c:v>
                      </c:pt>
                      <c:pt idx="5958">
                        <c:v>5959</c:v>
                      </c:pt>
                      <c:pt idx="5959">
                        <c:v>5960</c:v>
                      </c:pt>
                      <c:pt idx="5960">
                        <c:v>5961</c:v>
                      </c:pt>
                      <c:pt idx="5961">
                        <c:v>5962</c:v>
                      </c:pt>
                      <c:pt idx="5962">
                        <c:v>5963</c:v>
                      </c:pt>
                      <c:pt idx="5963">
                        <c:v>5964</c:v>
                      </c:pt>
                      <c:pt idx="5964">
                        <c:v>5965</c:v>
                      </c:pt>
                      <c:pt idx="5965">
                        <c:v>5966</c:v>
                      </c:pt>
                      <c:pt idx="5966">
                        <c:v>5967</c:v>
                      </c:pt>
                      <c:pt idx="5967">
                        <c:v>5968</c:v>
                      </c:pt>
                      <c:pt idx="5968">
                        <c:v>5969</c:v>
                      </c:pt>
                      <c:pt idx="5969">
                        <c:v>5970</c:v>
                      </c:pt>
                      <c:pt idx="5970">
                        <c:v>5971</c:v>
                      </c:pt>
                      <c:pt idx="5971">
                        <c:v>5972</c:v>
                      </c:pt>
                      <c:pt idx="5972">
                        <c:v>5973</c:v>
                      </c:pt>
                      <c:pt idx="5973">
                        <c:v>5974</c:v>
                      </c:pt>
                      <c:pt idx="5974">
                        <c:v>5975</c:v>
                      </c:pt>
                      <c:pt idx="5975">
                        <c:v>5976</c:v>
                      </c:pt>
                      <c:pt idx="5976">
                        <c:v>5977</c:v>
                      </c:pt>
                      <c:pt idx="5977">
                        <c:v>5978</c:v>
                      </c:pt>
                      <c:pt idx="5978">
                        <c:v>5979</c:v>
                      </c:pt>
                      <c:pt idx="5979">
                        <c:v>5980</c:v>
                      </c:pt>
                      <c:pt idx="5980">
                        <c:v>5981</c:v>
                      </c:pt>
                      <c:pt idx="5981">
                        <c:v>5982</c:v>
                      </c:pt>
                      <c:pt idx="5982">
                        <c:v>5983</c:v>
                      </c:pt>
                      <c:pt idx="5983">
                        <c:v>5984</c:v>
                      </c:pt>
                      <c:pt idx="5984">
                        <c:v>5985</c:v>
                      </c:pt>
                      <c:pt idx="5985">
                        <c:v>5986</c:v>
                      </c:pt>
                      <c:pt idx="5986">
                        <c:v>5987</c:v>
                      </c:pt>
                      <c:pt idx="5987">
                        <c:v>5988</c:v>
                      </c:pt>
                      <c:pt idx="5988">
                        <c:v>5989</c:v>
                      </c:pt>
                      <c:pt idx="5989">
                        <c:v>5990</c:v>
                      </c:pt>
                      <c:pt idx="5990">
                        <c:v>5991</c:v>
                      </c:pt>
                      <c:pt idx="5991">
                        <c:v>5992</c:v>
                      </c:pt>
                      <c:pt idx="5992">
                        <c:v>5993</c:v>
                      </c:pt>
                      <c:pt idx="5993">
                        <c:v>5994</c:v>
                      </c:pt>
                      <c:pt idx="5994">
                        <c:v>5995</c:v>
                      </c:pt>
                      <c:pt idx="5995">
                        <c:v>5996</c:v>
                      </c:pt>
                      <c:pt idx="5996">
                        <c:v>5997</c:v>
                      </c:pt>
                      <c:pt idx="5997">
                        <c:v>5998</c:v>
                      </c:pt>
                      <c:pt idx="5998">
                        <c:v>5999</c:v>
                      </c:pt>
                      <c:pt idx="5999">
                        <c:v>6000</c:v>
                      </c:pt>
                      <c:pt idx="6000">
                        <c:v>6001</c:v>
                      </c:pt>
                      <c:pt idx="6001">
                        <c:v>6002</c:v>
                      </c:pt>
                      <c:pt idx="6002">
                        <c:v>6003</c:v>
                      </c:pt>
                      <c:pt idx="6003">
                        <c:v>6004</c:v>
                      </c:pt>
                      <c:pt idx="6004">
                        <c:v>6005</c:v>
                      </c:pt>
                      <c:pt idx="6005">
                        <c:v>6006</c:v>
                      </c:pt>
                      <c:pt idx="6006">
                        <c:v>6007</c:v>
                      </c:pt>
                      <c:pt idx="6007">
                        <c:v>6008</c:v>
                      </c:pt>
                      <c:pt idx="6008">
                        <c:v>6009</c:v>
                      </c:pt>
                      <c:pt idx="6009">
                        <c:v>6010</c:v>
                      </c:pt>
                      <c:pt idx="6010">
                        <c:v>6011</c:v>
                      </c:pt>
                      <c:pt idx="6011">
                        <c:v>6012</c:v>
                      </c:pt>
                      <c:pt idx="6012">
                        <c:v>6013</c:v>
                      </c:pt>
                      <c:pt idx="6013">
                        <c:v>6014</c:v>
                      </c:pt>
                      <c:pt idx="6014">
                        <c:v>6015</c:v>
                      </c:pt>
                      <c:pt idx="6015">
                        <c:v>6016</c:v>
                      </c:pt>
                      <c:pt idx="6016">
                        <c:v>6017</c:v>
                      </c:pt>
                      <c:pt idx="6017">
                        <c:v>6018</c:v>
                      </c:pt>
                      <c:pt idx="6018">
                        <c:v>6019</c:v>
                      </c:pt>
                      <c:pt idx="6019">
                        <c:v>6020</c:v>
                      </c:pt>
                      <c:pt idx="6020">
                        <c:v>6021</c:v>
                      </c:pt>
                      <c:pt idx="6021">
                        <c:v>6022</c:v>
                      </c:pt>
                      <c:pt idx="6022">
                        <c:v>6023</c:v>
                      </c:pt>
                      <c:pt idx="6023">
                        <c:v>6024</c:v>
                      </c:pt>
                      <c:pt idx="6024">
                        <c:v>6025</c:v>
                      </c:pt>
                      <c:pt idx="6025">
                        <c:v>6026</c:v>
                      </c:pt>
                      <c:pt idx="6026">
                        <c:v>6027</c:v>
                      </c:pt>
                      <c:pt idx="6027">
                        <c:v>6028</c:v>
                      </c:pt>
                      <c:pt idx="6028">
                        <c:v>6029</c:v>
                      </c:pt>
                      <c:pt idx="6029">
                        <c:v>6030</c:v>
                      </c:pt>
                      <c:pt idx="6030">
                        <c:v>6031</c:v>
                      </c:pt>
                      <c:pt idx="6031">
                        <c:v>6032</c:v>
                      </c:pt>
                      <c:pt idx="6032">
                        <c:v>6033</c:v>
                      </c:pt>
                      <c:pt idx="6033">
                        <c:v>6034</c:v>
                      </c:pt>
                      <c:pt idx="6034">
                        <c:v>6035</c:v>
                      </c:pt>
                      <c:pt idx="6035">
                        <c:v>6036</c:v>
                      </c:pt>
                      <c:pt idx="6036">
                        <c:v>6037</c:v>
                      </c:pt>
                      <c:pt idx="6037">
                        <c:v>6038</c:v>
                      </c:pt>
                      <c:pt idx="6038">
                        <c:v>6039</c:v>
                      </c:pt>
                      <c:pt idx="6039">
                        <c:v>6040</c:v>
                      </c:pt>
                      <c:pt idx="6040">
                        <c:v>6041</c:v>
                      </c:pt>
                      <c:pt idx="6041">
                        <c:v>6042</c:v>
                      </c:pt>
                      <c:pt idx="6042">
                        <c:v>6043</c:v>
                      </c:pt>
                      <c:pt idx="6043">
                        <c:v>6044</c:v>
                      </c:pt>
                      <c:pt idx="6044">
                        <c:v>6045</c:v>
                      </c:pt>
                      <c:pt idx="6045">
                        <c:v>6046</c:v>
                      </c:pt>
                      <c:pt idx="6046">
                        <c:v>6047</c:v>
                      </c:pt>
                      <c:pt idx="6047">
                        <c:v>6048</c:v>
                      </c:pt>
                      <c:pt idx="6048">
                        <c:v>6049</c:v>
                      </c:pt>
                      <c:pt idx="6049">
                        <c:v>6050</c:v>
                      </c:pt>
                      <c:pt idx="6050">
                        <c:v>6051</c:v>
                      </c:pt>
                      <c:pt idx="6051">
                        <c:v>6052</c:v>
                      </c:pt>
                      <c:pt idx="6052">
                        <c:v>6053</c:v>
                      </c:pt>
                      <c:pt idx="6053">
                        <c:v>6054</c:v>
                      </c:pt>
                      <c:pt idx="6054">
                        <c:v>6055</c:v>
                      </c:pt>
                      <c:pt idx="6055">
                        <c:v>6056</c:v>
                      </c:pt>
                      <c:pt idx="6056">
                        <c:v>6057</c:v>
                      </c:pt>
                      <c:pt idx="6057">
                        <c:v>6058</c:v>
                      </c:pt>
                      <c:pt idx="6058">
                        <c:v>6059</c:v>
                      </c:pt>
                      <c:pt idx="6059">
                        <c:v>6060</c:v>
                      </c:pt>
                      <c:pt idx="6060">
                        <c:v>6061</c:v>
                      </c:pt>
                      <c:pt idx="6061">
                        <c:v>6062</c:v>
                      </c:pt>
                      <c:pt idx="6062">
                        <c:v>6063</c:v>
                      </c:pt>
                      <c:pt idx="6063">
                        <c:v>6064</c:v>
                      </c:pt>
                      <c:pt idx="6064">
                        <c:v>6065</c:v>
                      </c:pt>
                      <c:pt idx="6065">
                        <c:v>6066</c:v>
                      </c:pt>
                      <c:pt idx="6066">
                        <c:v>6067</c:v>
                      </c:pt>
                      <c:pt idx="6067">
                        <c:v>6068</c:v>
                      </c:pt>
                      <c:pt idx="6068">
                        <c:v>6069</c:v>
                      </c:pt>
                      <c:pt idx="6069">
                        <c:v>6070</c:v>
                      </c:pt>
                      <c:pt idx="6070">
                        <c:v>6071</c:v>
                      </c:pt>
                      <c:pt idx="6071">
                        <c:v>6072</c:v>
                      </c:pt>
                      <c:pt idx="6072">
                        <c:v>6073</c:v>
                      </c:pt>
                      <c:pt idx="6073">
                        <c:v>6074</c:v>
                      </c:pt>
                      <c:pt idx="6074">
                        <c:v>6075</c:v>
                      </c:pt>
                      <c:pt idx="6075">
                        <c:v>6076</c:v>
                      </c:pt>
                      <c:pt idx="6076">
                        <c:v>6077</c:v>
                      </c:pt>
                      <c:pt idx="6077">
                        <c:v>6078</c:v>
                      </c:pt>
                      <c:pt idx="6078">
                        <c:v>6079</c:v>
                      </c:pt>
                      <c:pt idx="6079">
                        <c:v>6080</c:v>
                      </c:pt>
                      <c:pt idx="6080">
                        <c:v>6081</c:v>
                      </c:pt>
                      <c:pt idx="6081">
                        <c:v>6082</c:v>
                      </c:pt>
                      <c:pt idx="6082">
                        <c:v>6083</c:v>
                      </c:pt>
                      <c:pt idx="6083">
                        <c:v>6084</c:v>
                      </c:pt>
                      <c:pt idx="6084">
                        <c:v>6085</c:v>
                      </c:pt>
                      <c:pt idx="6085">
                        <c:v>6086</c:v>
                      </c:pt>
                      <c:pt idx="6086">
                        <c:v>6087</c:v>
                      </c:pt>
                      <c:pt idx="6087">
                        <c:v>6088</c:v>
                      </c:pt>
                      <c:pt idx="6088">
                        <c:v>6089</c:v>
                      </c:pt>
                      <c:pt idx="6089">
                        <c:v>6090</c:v>
                      </c:pt>
                      <c:pt idx="6090">
                        <c:v>6091</c:v>
                      </c:pt>
                      <c:pt idx="6091">
                        <c:v>6092</c:v>
                      </c:pt>
                      <c:pt idx="6092">
                        <c:v>6093</c:v>
                      </c:pt>
                      <c:pt idx="6093">
                        <c:v>6094</c:v>
                      </c:pt>
                      <c:pt idx="6094">
                        <c:v>6095</c:v>
                      </c:pt>
                      <c:pt idx="6095">
                        <c:v>6096</c:v>
                      </c:pt>
                      <c:pt idx="6096">
                        <c:v>6097</c:v>
                      </c:pt>
                      <c:pt idx="6097">
                        <c:v>6098</c:v>
                      </c:pt>
                      <c:pt idx="6098">
                        <c:v>6099</c:v>
                      </c:pt>
                      <c:pt idx="6099">
                        <c:v>6100</c:v>
                      </c:pt>
                      <c:pt idx="6100">
                        <c:v>6101</c:v>
                      </c:pt>
                      <c:pt idx="6101">
                        <c:v>6102</c:v>
                      </c:pt>
                      <c:pt idx="6102">
                        <c:v>6103</c:v>
                      </c:pt>
                      <c:pt idx="6103">
                        <c:v>6104</c:v>
                      </c:pt>
                      <c:pt idx="6104">
                        <c:v>6105</c:v>
                      </c:pt>
                      <c:pt idx="6105">
                        <c:v>6106</c:v>
                      </c:pt>
                      <c:pt idx="6106">
                        <c:v>6107</c:v>
                      </c:pt>
                      <c:pt idx="6107">
                        <c:v>6108</c:v>
                      </c:pt>
                      <c:pt idx="6108">
                        <c:v>6109</c:v>
                      </c:pt>
                      <c:pt idx="6109">
                        <c:v>6110</c:v>
                      </c:pt>
                      <c:pt idx="6110">
                        <c:v>6111</c:v>
                      </c:pt>
                      <c:pt idx="6111">
                        <c:v>6112</c:v>
                      </c:pt>
                      <c:pt idx="6112">
                        <c:v>6113</c:v>
                      </c:pt>
                      <c:pt idx="6113">
                        <c:v>6114</c:v>
                      </c:pt>
                      <c:pt idx="6114">
                        <c:v>6115</c:v>
                      </c:pt>
                      <c:pt idx="6115">
                        <c:v>6116</c:v>
                      </c:pt>
                      <c:pt idx="6116">
                        <c:v>6117</c:v>
                      </c:pt>
                      <c:pt idx="6117">
                        <c:v>6118</c:v>
                      </c:pt>
                      <c:pt idx="6118">
                        <c:v>6119</c:v>
                      </c:pt>
                      <c:pt idx="6119">
                        <c:v>6120</c:v>
                      </c:pt>
                      <c:pt idx="6120">
                        <c:v>6121</c:v>
                      </c:pt>
                      <c:pt idx="6121">
                        <c:v>6122</c:v>
                      </c:pt>
                      <c:pt idx="6122">
                        <c:v>6123</c:v>
                      </c:pt>
                      <c:pt idx="6123">
                        <c:v>6124</c:v>
                      </c:pt>
                      <c:pt idx="6124">
                        <c:v>6125</c:v>
                      </c:pt>
                      <c:pt idx="6125">
                        <c:v>6126</c:v>
                      </c:pt>
                      <c:pt idx="6126">
                        <c:v>6127</c:v>
                      </c:pt>
                      <c:pt idx="6127">
                        <c:v>6128</c:v>
                      </c:pt>
                      <c:pt idx="6128">
                        <c:v>6129</c:v>
                      </c:pt>
                      <c:pt idx="6129">
                        <c:v>6130</c:v>
                      </c:pt>
                      <c:pt idx="6130">
                        <c:v>6131</c:v>
                      </c:pt>
                      <c:pt idx="6131">
                        <c:v>6132</c:v>
                      </c:pt>
                      <c:pt idx="6132">
                        <c:v>6133</c:v>
                      </c:pt>
                      <c:pt idx="6133">
                        <c:v>6134</c:v>
                      </c:pt>
                      <c:pt idx="6134">
                        <c:v>6135</c:v>
                      </c:pt>
                      <c:pt idx="6135">
                        <c:v>6136</c:v>
                      </c:pt>
                      <c:pt idx="6136">
                        <c:v>6137</c:v>
                      </c:pt>
                      <c:pt idx="6137">
                        <c:v>6138</c:v>
                      </c:pt>
                      <c:pt idx="6138">
                        <c:v>6139</c:v>
                      </c:pt>
                      <c:pt idx="6139">
                        <c:v>6140</c:v>
                      </c:pt>
                      <c:pt idx="6140">
                        <c:v>6141</c:v>
                      </c:pt>
                      <c:pt idx="6141">
                        <c:v>6142</c:v>
                      </c:pt>
                      <c:pt idx="6142">
                        <c:v>6143</c:v>
                      </c:pt>
                      <c:pt idx="6143">
                        <c:v>6144</c:v>
                      </c:pt>
                      <c:pt idx="6144">
                        <c:v>6145</c:v>
                      </c:pt>
                      <c:pt idx="6145">
                        <c:v>6146</c:v>
                      </c:pt>
                      <c:pt idx="6146">
                        <c:v>6147</c:v>
                      </c:pt>
                      <c:pt idx="6147">
                        <c:v>6148</c:v>
                      </c:pt>
                      <c:pt idx="6148">
                        <c:v>6149</c:v>
                      </c:pt>
                      <c:pt idx="6149">
                        <c:v>6150</c:v>
                      </c:pt>
                      <c:pt idx="6150">
                        <c:v>6151</c:v>
                      </c:pt>
                      <c:pt idx="6151">
                        <c:v>6152</c:v>
                      </c:pt>
                      <c:pt idx="6152">
                        <c:v>6153</c:v>
                      </c:pt>
                      <c:pt idx="6153">
                        <c:v>6154</c:v>
                      </c:pt>
                      <c:pt idx="6154">
                        <c:v>6155</c:v>
                      </c:pt>
                      <c:pt idx="6155">
                        <c:v>6156</c:v>
                      </c:pt>
                      <c:pt idx="6156">
                        <c:v>6157</c:v>
                      </c:pt>
                      <c:pt idx="6157">
                        <c:v>6158</c:v>
                      </c:pt>
                      <c:pt idx="6158">
                        <c:v>6159</c:v>
                      </c:pt>
                      <c:pt idx="6159">
                        <c:v>6160</c:v>
                      </c:pt>
                      <c:pt idx="6160">
                        <c:v>6161</c:v>
                      </c:pt>
                      <c:pt idx="6161">
                        <c:v>6162</c:v>
                      </c:pt>
                      <c:pt idx="6162">
                        <c:v>6163</c:v>
                      </c:pt>
                      <c:pt idx="6163">
                        <c:v>6164</c:v>
                      </c:pt>
                      <c:pt idx="6164">
                        <c:v>6165</c:v>
                      </c:pt>
                      <c:pt idx="6165">
                        <c:v>6166</c:v>
                      </c:pt>
                      <c:pt idx="6166">
                        <c:v>6167</c:v>
                      </c:pt>
                      <c:pt idx="6167">
                        <c:v>6168</c:v>
                      </c:pt>
                      <c:pt idx="6168">
                        <c:v>6169</c:v>
                      </c:pt>
                      <c:pt idx="6169">
                        <c:v>6170</c:v>
                      </c:pt>
                      <c:pt idx="6170">
                        <c:v>6171</c:v>
                      </c:pt>
                      <c:pt idx="6171">
                        <c:v>6172</c:v>
                      </c:pt>
                      <c:pt idx="6172">
                        <c:v>6173</c:v>
                      </c:pt>
                      <c:pt idx="6173">
                        <c:v>6174</c:v>
                      </c:pt>
                      <c:pt idx="6174">
                        <c:v>6175</c:v>
                      </c:pt>
                      <c:pt idx="6175">
                        <c:v>6176</c:v>
                      </c:pt>
                      <c:pt idx="6176">
                        <c:v>6177</c:v>
                      </c:pt>
                      <c:pt idx="6177">
                        <c:v>6178</c:v>
                      </c:pt>
                      <c:pt idx="6178">
                        <c:v>6179</c:v>
                      </c:pt>
                      <c:pt idx="6179">
                        <c:v>6180</c:v>
                      </c:pt>
                      <c:pt idx="6180">
                        <c:v>6181</c:v>
                      </c:pt>
                      <c:pt idx="6181">
                        <c:v>6182</c:v>
                      </c:pt>
                      <c:pt idx="6182">
                        <c:v>6183</c:v>
                      </c:pt>
                      <c:pt idx="6183">
                        <c:v>6184</c:v>
                      </c:pt>
                      <c:pt idx="6184">
                        <c:v>6185</c:v>
                      </c:pt>
                      <c:pt idx="6185">
                        <c:v>6186</c:v>
                      </c:pt>
                      <c:pt idx="6186">
                        <c:v>6187</c:v>
                      </c:pt>
                      <c:pt idx="6187">
                        <c:v>6188</c:v>
                      </c:pt>
                      <c:pt idx="6188">
                        <c:v>6189</c:v>
                      </c:pt>
                      <c:pt idx="6189">
                        <c:v>6190</c:v>
                      </c:pt>
                      <c:pt idx="6190">
                        <c:v>6191</c:v>
                      </c:pt>
                      <c:pt idx="6191">
                        <c:v>6192</c:v>
                      </c:pt>
                      <c:pt idx="6192">
                        <c:v>6193</c:v>
                      </c:pt>
                      <c:pt idx="6193">
                        <c:v>6194</c:v>
                      </c:pt>
                      <c:pt idx="6194">
                        <c:v>6195</c:v>
                      </c:pt>
                      <c:pt idx="6195">
                        <c:v>6196</c:v>
                      </c:pt>
                      <c:pt idx="6196">
                        <c:v>6197</c:v>
                      </c:pt>
                      <c:pt idx="6197">
                        <c:v>6198</c:v>
                      </c:pt>
                      <c:pt idx="6198">
                        <c:v>6199</c:v>
                      </c:pt>
                      <c:pt idx="6199">
                        <c:v>6200</c:v>
                      </c:pt>
                      <c:pt idx="6200">
                        <c:v>6201</c:v>
                      </c:pt>
                      <c:pt idx="6201">
                        <c:v>6202</c:v>
                      </c:pt>
                      <c:pt idx="6202">
                        <c:v>6203</c:v>
                      </c:pt>
                      <c:pt idx="6203">
                        <c:v>6204</c:v>
                      </c:pt>
                      <c:pt idx="6204">
                        <c:v>6205</c:v>
                      </c:pt>
                      <c:pt idx="6205">
                        <c:v>6206</c:v>
                      </c:pt>
                      <c:pt idx="6206">
                        <c:v>6207</c:v>
                      </c:pt>
                      <c:pt idx="6207">
                        <c:v>6208</c:v>
                      </c:pt>
                      <c:pt idx="6208">
                        <c:v>6209</c:v>
                      </c:pt>
                      <c:pt idx="6209">
                        <c:v>6210</c:v>
                      </c:pt>
                      <c:pt idx="6210">
                        <c:v>6211</c:v>
                      </c:pt>
                      <c:pt idx="6211">
                        <c:v>6212</c:v>
                      </c:pt>
                      <c:pt idx="6212">
                        <c:v>6213</c:v>
                      </c:pt>
                      <c:pt idx="6213">
                        <c:v>6214</c:v>
                      </c:pt>
                      <c:pt idx="6214">
                        <c:v>6215</c:v>
                      </c:pt>
                      <c:pt idx="6215">
                        <c:v>6216</c:v>
                      </c:pt>
                      <c:pt idx="6216">
                        <c:v>6217</c:v>
                      </c:pt>
                      <c:pt idx="6217">
                        <c:v>6218</c:v>
                      </c:pt>
                      <c:pt idx="6218">
                        <c:v>6219</c:v>
                      </c:pt>
                      <c:pt idx="6219">
                        <c:v>6220</c:v>
                      </c:pt>
                      <c:pt idx="6220">
                        <c:v>6221</c:v>
                      </c:pt>
                      <c:pt idx="6221">
                        <c:v>6222</c:v>
                      </c:pt>
                      <c:pt idx="6222">
                        <c:v>6223</c:v>
                      </c:pt>
                      <c:pt idx="6223">
                        <c:v>6224</c:v>
                      </c:pt>
                      <c:pt idx="6224">
                        <c:v>6225</c:v>
                      </c:pt>
                      <c:pt idx="6225">
                        <c:v>6226</c:v>
                      </c:pt>
                      <c:pt idx="6226">
                        <c:v>6227</c:v>
                      </c:pt>
                      <c:pt idx="6227">
                        <c:v>6228</c:v>
                      </c:pt>
                      <c:pt idx="6228">
                        <c:v>6229</c:v>
                      </c:pt>
                      <c:pt idx="6229">
                        <c:v>6230</c:v>
                      </c:pt>
                      <c:pt idx="6230">
                        <c:v>6231</c:v>
                      </c:pt>
                      <c:pt idx="6231">
                        <c:v>6232</c:v>
                      </c:pt>
                      <c:pt idx="6232">
                        <c:v>6233</c:v>
                      </c:pt>
                      <c:pt idx="6233">
                        <c:v>6234</c:v>
                      </c:pt>
                      <c:pt idx="6234">
                        <c:v>6235</c:v>
                      </c:pt>
                      <c:pt idx="6235">
                        <c:v>6236</c:v>
                      </c:pt>
                      <c:pt idx="6236">
                        <c:v>6237</c:v>
                      </c:pt>
                      <c:pt idx="6237">
                        <c:v>6238</c:v>
                      </c:pt>
                      <c:pt idx="6238">
                        <c:v>6239</c:v>
                      </c:pt>
                      <c:pt idx="6239">
                        <c:v>6240</c:v>
                      </c:pt>
                      <c:pt idx="6240">
                        <c:v>6241</c:v>
                      </c:pt>
                      <c:pt idx="6241">
                        <c:v>6242</c:v>
                      </c:pt>
                      <c:pt idx="6242">
                        <c:v>6243</c:v>
                      </c:pt>
                      <c:pt idx="6243">
                        <c:v>6244</c:v>
                      </c:pt>
                      <c:pt idx="6244">
                        <c:v>6245</c:v>
                      </c:pt>
                      <c:pt idx="6245">
                        <c:v>6246</c:v>
                      </c:pt>
                      <c:pt idx="6246">
                        <c:v>6247</c:v>
                      </c:pt>
                      <c:pt idx="6247">
                        <c:v>6248</c:v>
                      </c:pt>
                      <c:pt idx="6248">
                        <c:v>6249</c:v>
                      </c:pt>
                      <c:pt idx="6249">
                        <c:v>6250</c:v>
                      </c:pt>
                      <c:pt idx="6250">
                        <c:v>6251</c:v>
                      </c:pt>
                      <c:pt idx="6251">
                        <c:v>6252</c:v>
                      </c:pt>
                      <c:pt idx="6252">
                        <c:v>6253</c:v>
                      </c:pt>
                      <c:pt idx="6253">
                        <c:v>6254</c:v>
                      </c:pt>
                      <c:pt idx="6254">
                        <c:v>6255</c:v>
                      </c:pt>
                      <c:pt idx="6255">
                        <c:v>6256</c:v>
                      </c:pt>
                      <c:pt idx="6256">
                        <c:v>6257</c:v>
                      </c:pt>
                      <c:pt idx="6257">
                        <c:v>6258</c:v>
                      </c:pt>
                      <c:pt idx="6258">
                        <c:v>6259</c:v>
                      </c:pt>
                      <c:pt idx="6259">
                        <c:v>6260</c:v>
                      </c:pt>
                      <c:pt idx="6260">
                        <c:v>6261</c:v>
                      </c:pt>
                      <c:pt idx="6261">
                        <c:v>6262</c:v>
                      </c:pt>
                      <c:pt idx="6262">
                        <c:v>6263</c:v>
                      </c:pt>
                      <c:pt idx="6263">
                        <c:v>6264</c:v>
                      </c:pt>
                      <c:pt idx="6264">
                        <c:v>6265</c:v>
                      </c:pt>
                      <c:pt idx="6265">
                        <c:v>6266</c:v>
                      </c:pt>
                      <c:pt idx="6266">
                        <c:v>6267</c:v>
                      </c:pt>
                      <c:pt idx="6267">
                        <c:v>6268</c:v>
                      </c:pt>
                      <c:pt idx="6268">
                        <c:v>6269</c:v>
                      </c:pt>
                      <c:pt idx="6269">
                        <c:v>6270</c:v>
                      </c:pt>
                      <c:pt idx="6270">
                        <c:v>6271</c:v>
                      </c:pt>
                      <c:pt idx="6271">
                        <c:v>6272</c:v>
                      </c:pt>
                      <c:pt idx="6272">
                        <c:v>6273</c:v>
                      </c:pt>
                      <c:pt idx="6273">
                        <c:v>6274</c:v>
                      </c:pt>
                      <c:pt idx="6274">
                        <c:v>6275</c:v>
                      </c:pt>
                      <c:pt idx="6275">
                        <c:v>6276</c:v>
                      </c:pt>
                      <c:pt idx="6276">
                        <c:v>6277</c:v>
                      </c:pt>
                      <c:pt idx="6277">
                        <c:v>6278</c:v>
                      </c:pt>
                      <c:pt idx="6278">
                        <c:v>6279</c:v>
                      </c:pt>
                      <c:pt idx="6279">
                        <c:v>6280</c:v>
                      </c:pt>
                      <c:pt idx="6280">
                        <c:v>6281</c:v>
                      </c:pt>
                      <c:pt idx="6281">
                        <c:v>6282</c:v>
                      </c:pt>
                      <c:pt idx="6282">
                        <c:v>6283</c:v>
                      </c:pt>
                      <c:pt idx="6283">
                        <c:v>6284</c:v>
                      </c:pt>
                      <c:pt idx="6284">
                        <c:v>6285</c:v>
                      </c:pt>
                      <c:pt idx="6285">
                        <c:v>6286</c:v>
                      </c:pt>
                      <c:pt idx="6286">
                        <c:v>6287</c:v>
                      </c:pt>
                      <c:pt idx="6287">
                        <c:v>6288</c:v>
                      </c:pt>
                      <c:pt idx="6288">
                        <c:v>6289</c:v>
                      </c:pt>
                      <c:pt idx="6289">
                        <c:v>6290</c:v>
                      </c:pt>
                      <c:pt idx="6290">
                        <c:v>6291</c:v>
                      </c:pt>
                      <c:pt idx="6291">
                        <c:v>6292</c:v>
                      </c:pt>
                      <c:pt idx="6292">
                        <c:v>6293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Errores!$G$5:$G$6297</c15:sqref>
                        </c15:formulaRef>
                      </c:ext>
                    </c:extLst>
                    <c:numCache>
                      <c:formatCode>0.00%</c:formatCode>
                      <c:ptCount val="6293"/>
                      <c:pt idx="0">
                        <c:v>2.2333348899713359</c:v>
                      </c:pt>
                      <c:pt idx="1">
                        <c:v>9.0677256665762798</c:v>
                      </c:pt>
                      <c:pt idx="2">
                        <c:v>13.450782162235523</c:v>
                      </c:pt>
                      <c:pt idx="3">
                        <c:v>13.788651664866491</c:v>
                      </c:pt>
                      <c:pt idx="4">
                        <c:v>13.870654761024172</c:v>
                      </c:pt>
                      <c:pt idx="5">
                        <c:v>13.689634897580456</c:v>
                      </c:pt>
                      <c:pt idx="6">
                        <c:v>13.308054007886946</c:v>
                      </c:pt>
                      <c:pt idx="7">
                        <c:v>11.895780885643836</c:v>
                      </c:pt>
                      <c:pt idx="8">
                        <c:v>9.8037079060394738</c:v>
                      </c:pt>
                      <c:pt idx="9">
                        <c:v>7.8379695932336126</c:v>
                      </c:pt>
                      <c:pt idx="10">
                        <c:v>6.1426053766849309</c:v>
                      </c:pt>
                      <c:pt idx="11">
                        <c:v>4.8042161944928576</c:v>
                      </c:pt>
                      <c:pt idx="12">
                        <c:v>3.6736087746345256</c:v>
                      </c:pt>
                      <c:pt idx="13">
                        <c:v>3.1519291067556816</c:v>
                      </c:pt>
                      <c:pt idx="14">
                        <c:v>2.59984046682467</c:v>
                      </c:pt>
                      <c:pt idx="15">
                        <c:v>2.2444765181890589</c:v>
                      </c:pt>
                      <c:pt idx="16">
                        <c:v>1.8968326718298369</c:v>
                      </c:pt>
                      <c:pt idx="17">
                        <c:v>1.5706340395397098</c:v>
                      </c:pt>
                      <c:pt idx="18">
                        <c:v>1.3676029624032273</c:v>
                      </c:pt>
                      <c:pt idx="19">
                        <c:v>1.2442612822051831</c:v>
                      </c:pt>
                      <c:pt idx="20">
                        <c:v>1.1307811892716375</c:v>
                      </c:pt>
                      <c:pt idx="21">
                        <c:v>1.0532889164764159</c:v>
                      </c:pt>
                      <c:pt idx="22">
                        <c:v>0.97635574922487878</c:v>
                      </c:pt>
                      <c:pt idx="23">
                        <c:v>0.90975193572153368</c:v>
                      </c:pt>
                      <c:pt idx="24">
                        <c:v>0.84357236237331434</c:v>
                      </c:pt>
                      <c:pt idx="25">
                        <c:v>0.78292745794449381</c:v>
                      </c:pt>
                      <c:pt idx="26">
                        <c:v>0.72459886093519377</c:v>
                      </c:pt>
                      <c:pt idx="27">
                        <c:v>0.68562862170692029</c:v>
                      </c:pt>
                      <c:pt idx="28">
                        <c:v>0.65938484612287207</c:v>
                      </c:pt>
                      <c:pt idx="29">
                        <c:v>0.60651628051149742</c:v>
                      </c:pt>
                      <c:pt idx="30">
                        <c:v>0.57566130656923475</c:v>
                      </c:pt>
                      <c:pt idx="31">
                        <c:v>0.55470878615902497</c:v>
                      </c:pt>
                      <c:pt idx="32">
                        <c:v>0.53242355073419256</c:v>
                      </c:pt>
                      <c:pt idx="33">
                        <c:v>0.51133652903874161</c:v>
                      </c:pt>
                      <c:pt idx="34">
                        <c:v>0.48189548263396687</c:v>
                      </c:pt>
                      <c:pt idx="35">
                        <c:v>0.46388724943630583</c:v>
                      </c:pt>
                      <c:pt idx="36">
                        <c:v>0.44536220171692181</c:v>
                      </c:pt>
                      <c:pt idx="37">
                        <c:v>0.42505354677078006</c:v>
                      </c:pt>
                      <c:pt idx="38">
                        <c:v>0.40831909355956647</c:v>
                      </c:pt>
                      <c:pt idx="39">
                        <c:v>0.39379623136219966</c:v>
                      </c:pt>
                      <c:pt idx="40">
                        <c:v>0.37856216789063607</c:v>
                      </c:pt>
                      <c:pt idx="41">
                        <c:v>0.36525058298385066</c:v>
                      </c:pt>
                      <c:pt idx="42">
                        <c:v>0.35315243833733362</c:v>
                      </c:pt>
                      <c:pt idx="43">
                        <c:v>0.34096956973203385</c:v>
                      </c:pt>
                      <c:pt idx="44">
                        <c:v>0.32930322922703553</c:v>
                      </c:pt>
                      <c:pt idx="45">
                        <c:v>0.31877222173425784</c:v>
                      </c:pt>
                      <c:pt idx="46">
                        <c:v>0.3080899006833891</c:v>
                      </c:pt>
                      <c:pt idx="47">
                        <c:v>0.29872615841012645</c:v>
                      </c:pt>
                      <c:pt idx="48">
                        <c:v>0.28869619026288362</c:v>
                      </c:pt>
                      <c:pt idx="49">
                        <c:v>0.27880934978033761</c:v>
                      </c:pt>
                      <c:pt idx="50">
                        <c:v>0.26828958548530735</c:v>
                      </c:pt>
                      <c:pt idx="51">
                        <c:v>0.25952061053860404</c:v>
                      </c:pt>
                      <c:pt idx="52">
                        <c:v>0.25096303841840961</c:v>
                      </c:pt>
                      <c:pt idx="53">
                        <c:v>0.24332697987990756</c:v>
                      </c:pt>
                      <c:pt idx="54">
                        <c:v>0.2369270365702188</c:v>
                      </c:pt>
                      <c:pt idx="55">
                        <c:v>0.23009197830498523</c:v>
                      </c:pt>
                      <c:pt idx="56">
                        <c:v>0.22135535359666511</c:v>
                      </c:pt>
                      <c:pt idx="57">
                        <c:v>0.21599478079880896</c:v>
                      </c:pt>
                      <c:pt idx="58">
                        <c:v>0.21008603656495964</c:v>
                      </c:pt>
                      <c:pt idx="59">
                        <c:v>0.20401437093063909</c:v>
                      </c:pt>
                      <c:pt idx="60">
                        <c:v>0.19922635853581327</c:v>
                      </c:pt>
                      <c:pt idx="61">
                        <c:v>0.1931095750240843</c:v>
                      </c:pt>
                      <c:pt idx="62">
                        <c:v>0.18796583179923615</c:v>
                      </c:pt>
                      <c:pt idx="63">
                        <c:v>0.18394831460216515</c:v>
                      </c:pt>
                      <c:pt idx="64">
                        <c:v>0.17972443698192347</c:v>
                      </c:pt>
                      <c:pt idx="65">
                        <c:v>0.17579583747991565</c:v>
                      </c:pt>
                      <c:pt idx="66">
                        <c:v>0.17122806794889375</c:v>
                      </c:pt>
                      <c:pt idx="67">
                        <c:v>0.16679705517632556</c:v>
                      </c:pt>
                      <c:pt idx="68">
                        <c:v>0.1628678572054818</c:v>
                      </c:pt>
                      <c:pt idx="69">
                        <c:v>0.158096261750687</c:v>
                      </c:pt>
                      <c:pt idx="70">
                        <c:v>0.15435915043790424</c:v>
                      </c:pt>
                      <c:pt idx="71">
                        <c:v>0.15076885332257867</c:v>
                      </c:pt>
                      <c:pt idx="72">
                        <c:v>0.1473709549695561</c:v>
                      </c:pt>
                      <c:pt idx="73">
                        <c:v>0.14417032932113596</c:v>
                      </c:pt>
                      <c:pt idx="74">
                        <c:v>0.14085536343056207</c:v>
                      </c:pt>
                      <c:pt idx="75">
                        <c:v>0.13716157821525984</c:v>
                      </c:pt>
                      <c:pt idx="76">
                        <c:v>0.13368710342342302</c:v>
                      </c:pt>
                      <c:pt idx="77">
                        <c:v>0.1304576984282369</c:v>
                      </c:pt>
                      <c:pt idx="78">
                        <c:v>0.12650356554886319</c:v>
                      </c:pt>
                      <c:pt idx="79">
                        <c:v>0.12142462236154043</c:v>
                      </c:pt>
                      <c:pt idx="80">
                        <c:v>0.11783017967103633</c:v>
                      </c:pt>
                      <c:pt idx="81">
                        <c:v>0.11389842541376216</c:v>
                      </c:pt>
                      <c:pt idx="82">
                        <c:v>0.1106145604781911</c:v>
                      </c:pt>
                      <c:pt idx="83">
                        <c:v>0.10552977554247917</c:v>
                      </c:pt>
                      <c:pt idx="84">
                        <c:v>0.10220542081128055</c:v>
                      </c:pt>
                      <c:pt idx="85">
                        <c:v>9.8953336133997857E-2</c:v>
                      </c:pt>
                      <c:pt idx="86">
                        <c:v>9.5477756230958152E-2</c:v>
                      </c:pt>
                      <c:pt idx="87">
                        <c:v>9.2429666534158614E-2</c:v>
                      </c:pt>
                      <c:pt idx="88">
                        <c:v>8.940547382153817E-2</c:v>
                      </c:pt>
                      <c:pt idx="89">
                        <c:v>8.6511019791390698E-2</c:v>
                      </c:pt>
                      <c:pt idx="90">
                        <c:v>8.3593574924163069E-2</c:v>
                      </c:pt>
                      <c:pt idx="91">
                        <c:v>8.0786275477451472E-2</c:v>
                      </c:pt>
                      <c:pt idx="92">
                        <c:v>7.8042290201505521E-2</c:v>
                      </c:pt>
                      <c:pt idx="93">
                        <c:v>7.542398017359056E-2</c:v>
                      </c:pt>
                      <c:pt idx="94">
                        <c:v>7.2396589850969167E-2</c:v>
                      </c:pt>
                      <c:pt idx="95">
                        <c:v>6.9663278065629733E-2</c:v>
                      </c:pt>
                      <c:pt idx="96">
                        <c:v>6.6951565724442982E-2</c:v>
                      </c:pt>
                      <c:pt idx="97">
                        <c:v>6.4070906276921497E-2</c:v>
                      </c:pt>
                      <c:pt idx="98">
                        <c:v>6.1320356388654511E-2</c:v>
                      </c:pt>
                      <c:pt idx="99">
                        <c:v>5.9056262658352517E-2</c:v>
                      </c:pt>
                      <c:pt idx="100">
                        <c:v>5.685762203639131E-2</c:v>
                      </c:pt>
                      <c:pt idx="101">
                        <c:v>5.4391085246609197E-2</c:v>
                      </c:pt>
                      <c:pt idx="102">
                        <c:v>5.2149269073981992E-2</c:v>
                      </c:pt>
                      <c:pt idx="103">
                        <c:v>5.0203891083428098E-2</c:v>
                      </c:pt>
                      <c:pt idx="104">
                        <c:v>4.7108022936151399E-2</c:v>
                      </c:pt>
                      <c:pt idx="105">
                        <c:v>4.5050406701131133E-2</c:v>
                      </c:pt>
                      <c:pt idx="106">
                        <c:v>4.3068800685277096E-2</c:v>
                      </c:pt>
                      <c:pt idx="107">
                        <c:v>4.134350792789717E-2</c:v>
                      </c:pt>
                      <c:pt idx="108">
                        <c:v>3.8988130691605637E-2</c:v>
                      </c:pt>
                      <c:pt idx="109">
                        <c:v>3.7270266236217153E-2</c:v>
                      </c:pt>
                      <c:pt idx="110">
                        <c:v>3.5760741346722122E-2</c:v>
                      </c:pt>
                      <c:pt idx="111">
                        <c:v>3.4343314738130799E-2</c:v>
                      </c:pt>
                      <c:pt idx="112">
                        <c:v>3.296660798878058E-2</c:v>
                      </c:pt>
                      <c:pt idx="113">
                        <c:v>3.1670000754879753E-2</c:v>
                      </c:pt>
                      <c:pt idx="114">
                        <c:v>2.9833359301590121E-2</c:v>
                      </c:pt>
                      <c:pt idx="115">
                        <c:v>2.8756761132105207E-2</c:v>
                      </c:pt>
                      <c:pt idx="116">
                        <c:v>2.7776223225698168E-2</c:v>
                      </c:pt>
                      <c:pt idx="117">
                        <c:v>2.6682513121669724E-2</c:v>
                      </c:pt>
                      <c:pt idx="118">
                        <c:v>2.5694314648433251E-2</c:v>
                      </c:pt>
                      <c:pt idx="119">
                        <c:v>2.4713192425266612E-2</c:v>
                      </c:pt>
                      <c:pt idx="120">
                        <c:v>2.3686854111135133E-2</c:v>
                      </c:pt>
                      <c:pt idx="121">
                        <c:v>2.2786417587042279E-2</c:v>
                      </c:pt>
                      <c:pt idx="122">
                        <c:v>2.1911332163111901E-2</c:v>
                      </c:pt>
                      <c:pt idx="123">
                        <c:v>2.1048081494575252E-2</c:v>
                      </c:pt>
                      <c:pt idx="124">
                        <c:v>2.0080898346540931E-2</c:v>
                      </c:pt>
                      <c:pt idx="125">
                        <c:v>1.9303459823980473E-2</c:v>
                      </c:pt>
                      <c:pt idx="126">
                        <c:v>1.8511917671855331E-2</c:v>
                      </c:pt>
                      <c:pt idx="127">
                        <c:v>1.7730596051289824E-2</c:v>
                      </c:pt>
                      <c:pt idx="128">
                        <c:v>1.6987156760053395E-2</c:v>
                      </c:pt>
                      <c:pt idx="129">
                        <c:v>1.6270915485695057E-2</c:v>
                      </c:pt>
                      <c:pt idx="130">
                        <c:v>1.5525738980705282E-2</c:v>
                      </c:pt>
                      <c:pt idx="131">
                        <c:v>1.4765940044199982E-2</c:v>
                      </c:pt>
                      <c:pt idx="132">
                        <c:v>1.4085574947923098E-2</c:v>
                      </c:pt>
                      <c:pt idx="133">
                        <c:v>1.3382014277013576E-2</c:v>
                      </c:pt>
                      <c:pt idx="134">
                        <c:v>1.2727736324668344E-2</c:v>
                      </c:pt>
                      <c:pt idx="135">
                        <c:v>1.2081771903440498E-2</c:v>
                      </c:pt>
                      <c:pt idx="136">
                        <c:v>1.1309774911317691E-2</c:v>
                      </c:pt>
                      <c:pt idx="137">
                        <c:v>1.0707284372719122E-2</c:v>
                      </c:pt>
                      <c:pt idx="138">
                        <c:v>9.8073061961285752E-3</c:v>
                      </c:pt>
                      <c:pt idx="139">
                        <c:v>9.1876117580719854E-3</c:v>
                      </c:pt>
                      <c:pt idx="140">
                        <c:v>8.6306149899542089E-3</c:v>
                      </c:pt>
                      <c:pt idx="141">
                        <c:v>7.920885687454346E-3</c:v>
                      </c:pt>
                      <c:pt idx="142">
                        <c:v>7.1873986486407958E-3</c:v>
                      </c:pt>
                      <c:pt idx="143">
                        <c:v>6.6761415417653357E-3</c:v>
                      </c:pt>
                      <c:pt idx="144">
                        <c:v>6.0520238238107723E-3</c:v>
                      </c:pt>
                      <c:pt idx="145">
                        <c:v>5.403266861094002E-3</c:v>
                      </c:pt>
                      <c:pt idx="146">
                        <c:v>4.8496590397611276E-3</c:v>
                      </c:pt>
                      <c:pt idx="147">
                        <c:v>4.1932092990987369E-3</c:v>
                      </c:pt>
                      <c:pt idx="148">
                        <c:v>3.5906997714078735E-3</c:v>
                      </c:pt>
                      <c:pt idx="149">
                        <c:v>2.9583012062380227E-3</c:v>
                      </c:pt>
                      <c:pt idx="150">
                        <c:v>2.0981470410147435E-3</c:v>
                      </c:pt>
                      <c:pt idx="151">
                        <c:v>1.4960562573039225E-3</c:v>
                      </c:pt>
                      <c:pt idx="152">
                        <c:v>9.626547581179049E-4</c:v>
                      </c:pt>
                      <c:pt idx="153">
                        <c:v>3.9872674566698363E-4</c:v>
                      </c:pt>
                      <c:pt idx="154">
                        <c:v>-2.3593593858917532E-4</c:v>
                      </c:pt>
                      <c:pt idx="155">
                        <c:v>-8.1316576085452947E-4</c:v>
                      </c:pt>
                      <c:pt idx="156">
                        <c:v>-1.4701967642966334E-3</c:v>
                      </c:pt>
                      <c:pt idx="157">
                        <c:v>-2.0607759540565069E-3</c:v>
                      </c:pt>
                      <c:pt idx="158">
                        <c:v>-2.644258214971195E-3</c:v>
                      </c:pt>
                      <c:pt idx="159">
                        <c:v>-3.258451831950612E-3</c:v>
                      </c:pt>
                      <c:pt idx="160">
                        <c:v>-3.8611629573014352E-3</c:v>
                      </c:pt>
                      <c:pt idx="161">
                        <c:v>-4.3875375427179404E-3</c:v>
                      </c:pt>
                      <c:pt idx="162">
                        <c:v>-5.089891407551974E-3</c:v>
                      </c:pt>
                      <c:pt idx="163">
                        <c:v>-5.6448042097148746E-3</c:v>
                      </c:pt>
                      <c:pt idx="164">
                        <c:v>-6.2716813258297506E-3</c:v>
                      </c:pt>
                      <c:pt idx="165">
                        <c:v>-6.8731870919756556E-3</c:v>
                      </c:pt>
                      <c:pt idx="166">
                        <c:v>-7.7009868320836632E-3</c:v>
                      </c:pt>
                      <c:pt idx="167">
                        <c:v>-8.2528648421696608E-3</c:v>
                      </c:pt>
                      <c:pt idx="168">
                        <c:v>-8.778315736541099E-3</c:v>
                      </c:pt>
                      <c:pt idx="169">
                        <c:v>-9.2728455729343996E-3</c:v>
                      </c:pt>
                      <c:pt idx="170">
                        <c:v>-9.8310442549029847E-3</c:v>
                      </c:pt>
                      <c:pt idx="171">
                        <c:v>-1.0382178461079219E-2</c:v>
                      </c:pt>
                      <c:pt idx="172">
                        <c:v>-1.0886085854830564E-2</c:v>
                      </c:pt>
                      <c:pt idx="173">
                        <c:v>-1.1373306260925553E-2</c:v>
                      </c:pt>
                      <c:pt idx="174">
                        <c:v>-1.1824884517033897E-2</c:v>
                      </c:pt>
                      <c:pt idx="175">
                        <c:v>-1.2350760634107507E-2</c:v>
                      </c:pt>
                      <c:pt idx="176">
                        <c:v>-1.2812709130750631E-2</c:v>
                      </c:pt>
                      <c:pt idx="177">
                        <c:v>-1.3296026928180309E-2</c:v>
                      </c:pt>
                      <c:pt idx="178">
                        <c:v>-1.3760324571662584E-2</c:v>
                      </c:pt>
                      <c:pt idx="179">
                        <c:v>-1.4207453545813716E-2</c:v>
                      </c:pt>
                      <c:pt idx="180">
                        <c:v>-1.4936678634665492E-2</c:v>
                      </c:pt>
                      <c:pt idx="181">
                        <c:v>-1.5529103715959003E-2</c:v>
                      </c:pt>
                      <c:pt idx="182">
                        <c:v>-1.5983367149433301E-2</c:v>
                      </c:pt>
                      <c:pt idx="183">
                        <c:v>-1.6648475114805283E-2</c:v>
                      </c:pt>
                      <c:pt idx="184">
                        <c:v>-1.7061448322286763E-2</c:v>
                      </c:pt>
                      <c:pt idx="185">
                        <c:v>-1.743589734458181E-2</c:v>
                      </c:pt>
                      <c:pt idx="186">
                        <c:v>-1.7855597004350611E-2</c:v>
                      </c:pt>
                      <c:pt idx="187">
                        <c:v>-1.8311050883414542E-2</c:v>
                      </c:pt>
                      <c:pt idx="188">
                        <c:v>-1.8938589138359344E-2</c:v>
                      </c:pt>
                      <c:pt idx="189">
                        <c:v>-1.9342193376369329E-2</c:v>
                      </c:pt>
                      <c:pt idx="190">
                        <c:v>-1.9756813969967309E-2</c:v>
                      </c:pt>
                      <c:pt idx="191">
                        <c:v>-2.0130669082277244E-2</c:v>
                      </c:pt>
                      <c:pt idx="192">
                        <c:v>-2.0484456177343017E-2</c:v>
                      </c:pt>
                      <c:pt idx="193">
                        <c:v>-2.0857559054411747E-2</c:v>
                      </c:pt>
                      <c:pt idx="194">
                        <c:v>-2.1273078492441783E-2</c:v>
                      </c:pt>
                      <c:pt idx="195">
                        <c:v>-2.1672978680849234E-2</c:v>
                      </c:pt>
                      <c:pt idx="196">
                        <c:v>-2.2041190727093946E-2</c:v>
                      </c:pt>
                      <c:pt idx="197">
                        <c:v>-2.2360492388046445E-2</c:v>
                      </c:pt>
                      <c:pt idx="198">
                        <c:v>-2.2680893524796814E-2</c:v>
                      </c:pt>
                      <c:pt idx="199">
                        <c:v>-2.2998073873888743E-2</c:v>
                      </c:pt>
                      <c:pt idx="200">
                        <c:v>-2.3406917421319187E-2</c:v>
                      </c:pt>
                      <c:pt idx="201">
                        <c:v>-2.373486137803171E-2</c:v>
                      </c:pt>
                      <c:pt idx="202">
                        <c:v>-2.4071465851198483E-2</c:v>
                      </c:pt>
                      <c:pt idx="203">
                        <c:v>-2.4392464371466253E-2</c:v>
                      </c:pt>
                      <c:pt idx="204">
                        <c:v>-2.4812653409112838E-2</c:v>
                      </c:pt>
                      <c:pt idx="205">
                        <c:v>-2.512486702250798E-2</c:v>
                      </c:pt>
                      <c:pt idx="206">
                        <c:v>-2.5431999144290885E-2</c:v>
                      </c:pt>
                      <c:pt idx="207">
                        <c:v>-2.5754451107247823E-2</c:v>
                      </c:pt>
                      <c:pt idx="208">
                        <c:v>-2.6074116510220041E-2</c:v>
                      </c:pt>
                      <c:pt idx="209">
                        <c:v>-2.638761415556546E-2</c:v>
                      </c:pt>
                      <c:pt idx="210">
                        <c:v>-2.6665317289707106E-2</c:v>
                      </c:pt>
                      <c:pt idx="211">
                        <c:v>-2.6929451975687413E-2</c:v>
                      </c:pt>
                      <c:pt idx="212">
                        <c:v>-2.7195562996133724E-2</c:v>
                      </c:pt>
                      <c:pt idx="213">
                        <c:v>-2.7530174206136026E-2</c:v>
                      </c:pt>
                      <c:pt idx="214">
                        <c:v>-2.7870168341249311E-2</c:v>
                      </c:pt>
                      <c:pt idx="215">
                        <c:v>-2.8197570922301563E-2</c:v>
                      </c:pt>
                      <c:pt idx="216">
                        <c:v>-2.852751141350069E-2</c:v>
                      </c:pt>
                      <c:pt idx="217">
                        <c:v>-2.8814730425850917E-2</c:v>
                      </c:pt>
                      <c:pt idx="218">
                        <c:v>-2.9169682737009168E-2</c:v>
                      </c:pt>
                      <c:pt idx="219">
                        <c:v>-2.9426682269887684E-2</c:v>
                      </c:pt>
                      <c:pt idx="220">
                        <c:v>-2.9730702632859922E-2</c:v>
                      </c:pt>
                      <c:pt idx="221">
                        <c:v>-2.9906000736544675E-2</c:v>
                      </c:pt>
                      <c:pt idx="222">
                        <c:v>-3.0147641919381123E-2</c:v>
                      </c:pt>
                      <c:pt idx="223">
                        <c:v>-3.038266239184377E-2</c:v>
                      </c:pt>
                      <c:pt idx="224">
                        <c:v>-3.0618272936956029E-2</c:v>
                      </c:pt>
                      <c:pt idx="225">
                        <c:v>-3.0845340407100835E-2</c:v>
                      </c:pt>
                      <c:pt idx="226">
                        <c:v>-3.106455588435485E-2</c:v>
                      </c:pt>
                      <c:pt idx="227">
                        <c:v>-3.1265352583334627E-2</c:v>
                      </c:pt>
                      <c:pt idx="228">
                        <c:v>-3.1483960463755671E-2</c:v>
                      </c:pt>
                      <c:pt idx="229">
                        <c:v>-3.1671915833212355E-2</c:v>
                      </c:pt>
                      <c:pt idx="230">
                        <c:v>-3.1867192853531123E-2</c:v>
                      </c:pt>
                      <c:pt idx="231">
                        <c:v>-3.202596804709841E-2</c:v>
                      </c:pt>
                      <c:pt idx="232">
                        <c:v>-3.2177448992809693E-2</c:v>
                      </c:pt>
                      <c:pt idx="233">
                        <c:v>-3.2344113609955302E-2</c:v>
                      </c:pt>
                      <c:pt idx="234">
                        <c:v>-3.2545345861072855E-2</c:v>
                      </c:pt>
                      <c:pt idx="235">
                        <c:v>-3.2726267075882567E-2</c:v>
                      </c:pt>
                      <c:pt idx="236">
                        <c:v>-3.2884702375217671E-2</c:v>
                      </c:pt>
                      <c:pt idx="237">
                        <c:v>-3.3074063267840313E-2</c:v>
                      </c:pt>
                      <c:pt idx="238">
                        <c:v>-3.3252096147348739E-2</c:v>
                      </c:pt>
                      <c:pt idx="239">
                        <c:v>-3.3382881220484849E-2</c:v>
                      </c:pt>
                      <c:pt idx="240">
                        <c:v>-3.352211098427503E-2</c:v>
                      </c:pt>
                      <c:pt idx="241">
                        <c:v>-3.3663333087216085E-2</c:v>
                      </c:pt>
                      <c:pt idx="242">
                        <c:v>-3.3842541235879417E-2</c:v>
                      </c:pt>
                      <c:pt idx="243">
                        <c:v>-3.399544662912201E-2</c:v>
                      </c:pt>
                      <c:pt idx="244">
                        <c:v>-3.4190684780396378E-2</c:v>
                      </c:pt>
                      <c:pt idx="245">
                        <c:v>-3.4396419202977646E-2</c:v>
                      </c:pt>
                      <c:pt idx="246">
                        <c:v>-3.4596789328243317E-2</c:v>
                      </c:pt>
                      <c:pt idx="247">
                        <c:v>-3.475526090278256E-2</c:v>
                      </c:pt>
                      <c:pt idx="248">
                        <c:v>-3.4967203982201336E-2</c:v>
                      </c:pt>
                      <c:pt idx="249">
                        <c:v>-3.5152456617969702E-2</c:v>
                      </c:pt>
                      <c:pt idx="250">
                        <c:v>-3.5322838614256537E-2</c:v>
                      </c:pt>
                      <c:pt idx="251">
                        <c:v>-3.5482925520340949E-2</c:v>
                      </c:pt>
                      <c:pt idx="252">
                        <c:v>-3.566168686328601E-2</c:v>
                      </c:pt>
                      <c:pt idx="253">
                        <c:v>-3.5794760794195031E-2</c:v>
                      </c:pt>
                      <c:pt idx="254">
                        <c:v>-3.5950316966776863E-2</c:v>
                      </c:pt>
                      <c:pt idx="255">
                        <c:v>-3.605456391199606E-2</c:v>
                      </c:pt>
                      <c:pt idx="256">
                        <c:v>-3.6135964120982376E-2</c:v>
                      </c:pt>
                      <c:pt idx="257">
                        <c:v>-3.6197089553110962E-2</c:v>
                      </c:pt>
                      <c:pt idx="258">
                        <c:v>-3.6235651734989792E-2</c:v>
                      </c:pt>
                      <c:pt idx="259">
                        <c:v>-3.6270837719312145E-2</c:v>
                      </c:pt>
                      <c:pt idx="260">
                        <c:v>-3.6301162610762432E-2</c:v>
                      </c:pt>
                      <c:pt idx="261">
                        <c:v>-3.6334182062342235E-2</c:v>
                      </c:pt>
                      <c:pt idx="262">
                        <c:v>-3.635340188877148E-2</c:v>
                      </c:pt>
                      <c:pt idx="263">
                        <c:v>-3.6372217232946966E-2</c:v>
                      </c:pt>
                      <c:pt idx="264">
                        <c:v>-3.6360727335315139E-2</c:v>
                      </c:pt>
                      <c:pt idx="265">
                        <c:v>-3.6353730165333567E-2</c:v>
                      </c:pt>
                      <c:pt idx="266">
                        <c:v>-3.6328003381660888E-2</c:v>
                      </c:pt>
                      <c:pt idx="267">
                        <c:v>-3.6315689759723893E-2</c:v>
                      </c:pt>
                      <c:pt idx="268">
                        <c:v>-3.6290565043322003E-2</c:v>
                      </c:pt>
                      <c:pt idx="269">
                        <c:v>-3.6254245500148621E-2</c:v>
                      </c:pt>
                      <c:pt idx="270">
                        <c:v>-3.6186879025078292E-2</c:v>
                      </c:pt>
                      <c:pt idx="271">
                        <c:v>-3.612185450016131E-2</c:v>
                      </c:pt>
                      <c:pt idx="272">
                        <c:v>-3.6034903393553301E-2</c:v>
                      </c:pt>
                      <c:pt idx="273">
                        <c:v>-3.5932582734243067E-2</c:v>
                      </c:pt>
                      <c:pt idx="274">
                        <c:v>-3.5765605096104228E-2</c:v>
                      </c:pt>
                      <c:pt idx="275">
                        <c:v>-3.5670430848160448E-2</c:v>
                      </c:pt>
                      <c:pt idx="276">
                        <c:v>-3.5551756592856136E-2</c:v>
                      </c:pt>
                      <c:pt idx="277">
                        <c:v>-3.5437509620731507E-2</c:v>
                      </c:pt>
                      <c:pt idx="278">
                        <c:v>-3.528391587417385E-2</c:v>
                      </c:pt>
                      <c:pt idx="279">
                        <c:v>-3.5128432798804912E-2</c:v>
                      </c:pt>
                      <c:pt idx="280">
                        <c:v>-3.5004458046880772E-2</c:v>
                      </c:pt>
                      <c:pt idx="281">
                        <c:v>-3.4886411075135404E-2</c:v>
                      </c:pt>
                      <c:pt idx="282">
                        <c:v>-3.4776610654156333E-2</c:v>
                      </c:pt>
                      <c:pt idx="283">
                        <c:v>-3.4652461541338428E-2</c:v>
                      </c:pt>
                      <c:pt idx="284">
                        <c:v>-3.4514270957887269E-2</c:v>
                      </c:pt>
                      <c:pt idx="285">
                        <c:v>-3.4389183086825648E-2</c:v>
                      </c:pt>
                      <c:pt idx="286">
                        <c:v>-3.4238187057432257E-2</c:v>
                      </c:pt>
                      <c:pt idx="287">
                        <c:v>-3.4078489797209149E-2</c:v>
                      </c:pt>
                      <c:pt idx="288">
                        <c:v>-3.3913344206865439E-2</c:v>
                      </c:pt>
                      <c:pt idx="289">
                        <c:v>-3.3756331091019116E-2</c:v>
                      </c:pt>
                      <c:pt idx="290">
                        <c:v>-3.3630770245778749E-2</c:v>
                      </c:pt>
                      <c:pt idx="291">
                        <c:v>-3.3469514752246299E-2</c:v>
                      </c:pt>
                      <c:pt idx="292">
                        <c:v>-3.3335337625620062E-2</c:v>
                      </c:pt>
                      <c:pt idx="293">
                        <c:v>-3.3164281524041522E-2</c:v>
                      </c:pt>
                      <c:pt idx="294">
                        <c:v>-3.3076066059794081E-2</c:v>
                      </c:pt>
                      <c:pt idx="295">
                        <c:v>-3.2981661869970973E-2</c:v>
                      </c:pt>
                      <c:pt idx="296">
                        <c:v>-3.2887017023138031E-2</c:v>
                      </c:pt>
                      <c:pt idx="297">
                        <c:v>-3.2762795251320961E-2</c:v>
                      </c:pt>
                      <c:pt idx="298">
                        <c:v>-3.2634443829609512E-2</c:v>
                      </c:pt>
                      <c:pt idx="299">
                        <c:v>-3.2530693193923398E-2</c:v>
                      </c:pt>
                      <c:pt idx="300">
                        <c:v>-3.2434277908792025E-2</c:v>
                      </c:pt>
                      <c:pt idx="301">
                        <c:v>-3.2253078265184483E-2</c:v>
                      </c:pt>
                      <c:pt idx="302">
                        <c:v>-3.2144308463212895E-2</c:v>
                      </c:pt>
                      <c:pt idx="303">
                        <c:v>-3.2013127793478764E-2</c:v>
                      </c:pt>
                      <c:pt idx="304">
                        <c:v>-3.1892032500291503E-2</c:v>
                      </c:pt>
                      <c:pt idx="305">
                        <c:v>-3.1761662508169017E-2</c:v>
                      </c:pt>
                      <c:pt idx="306">
                        <c:v>-3.1534143708610511E-2</c:v>
                      </c:pt>
                      <c:pt idx="307">
                        <c:v>-3.1354506931466478E-2</c:v>
                      </c:pt>
                      <c:pt idx="308">
                        <c:v>-3.1163987492984584E-2</c:v>
                      </c:pt>
                      <c:pt idx="309">
                        <c:v>-3.0960808859678147E-2</c:v>
                      </c:pt>
                      <c:pt idx="310">
                        <c:v>-3.0841979339008292E-2</c:v>
                      </c:pt>
                      <c:pt idx="311">
                        <c:v>-3.0738395545176624E-2</c:v>
                      </c:pt>
                      <c:pt idx="312">
                        <c:v>-3.0626103476059527E-2</c:v>
                      </c:pt>
                      <c:pt idx="313">
                        <c:v>-3.0524211511669549E-2</c:v>
                      </c:pt>
                      <c:pt idx="314">
                        <c:v>-3.0431276050659022E-2</c:v>
                      </c:pt>
                      <c:pt idx="315">
                        <c:v>-3.0264245655469358E-2</c:v>
                      </c:pt>
                      <c:pt idx="316">
                        <c:v>-3.0116024972357609E-2</c:v>
                      </c:pt>
                      <c:pt idx="317">
                        <c:v>-2.9971824199163583E-2</c:v>
                      </c:pt>
                      <c:pt idx="318">
                        <c:v>-2.9768059351341081E-2</c:v>
                      </c:pt>
                      <c:pt idx="319">
                        <c:v>-2.9635191963574697E-2</c:v>
                      </c:pt>
                      <c:pt idx="320">
                        <c:v>-2.9408873860468972E-2</c:v>
                      </c:pt>
                      <c:pt idx="321">
                        <c:v>-2.9284092003756087E-2</c:v>
                      </c:pt>
                      <c:pt idx="322">
                        <c:v>-2.9139794287585799E-2</c:v>
                      </c:pt>
                      <c:pt idx="323">
                        <c:v>-2.898193582610022E-2</c:v>
                      </c:pt>
                      <c:pt idx="324">
                        <c:v>-2.8694289091406037E-2</c:v>
                      </c:pt>
                      <c:pt idx="325">
                        <c:v>-2.8539147107678235E-2</c:v>
                      </c:pt>
                      <c:pt idx="326">
                        <c:v>-2.832491073093036E-2</c:v>
                      </c:pt>
                      <c:pt idx="327">
                        <c:v>-2.8141950087828205E-2</c:v>
                      </c:pt>
                      <c:pt idx="328">
                        <c:v>-2.7984312256792789E-2</c:v>
                      </c:pt>
                      <c:pt idx="329">
                        <c:v>-2.7768333889539452E-2</c:v>
                      </c:pt>
                      <c:pt idx="330">
                        <c:v>-2.7573082408138681E-2</c:v>
                      </c:pt>
                      <c:pt idx="331">
                        <c:v>-2.7390380155460661E-2</c:v>
                      </c:pt>
                      <c:pt idx="332">
                        <c:v>-2.7203876326923757E-2</c:v>
                      </c:pt>
                      <c:pt idx="333">
                        <c:v>-2.7038644933593134E-2</c:v>
                      </c:pt>
                      <c:pt idx="334">
                        <c:v>-2.683320110336793E-2</c:v>
                      </c:pt>
                      <c:pt idx="335">
                        <c:v>-2.6670405681077054E-2</c:v>
                      </c:pt>
                      <c:pt idx="336">
                        <c:v>-2.6455245707900445E-2</c:v>
                      </c:pt>
                      <c:pt idx="337">
                        <c:v>-2.6245480788736116E-2</c:v>
                      </c:pt>
                      <c:pt idx="338">
                        <c:v>-2.6051851476784727E-2</c:v>
                      </c:pt>
                      <c:pt idx="339">
                        <c:v>-2.5880185961661455E-2</c:v>
                      </c:pt>
                      <c:pt idx="340">
                        <c:v>-2.556849838736408E-2</c:v>
                      </c:pt>
                      <c:pt idx="341">
                        <c:v>-2.5289430913545324E-2</c:v>
                      </c:pt>
                      <c:pt idx="342">
                        <c:v>-2.505896333981909E-2</c:v>
                      </c:pt>
                      <c:pt idx="343">
                        <c:v>-2.4858393168287977E-2</c:v>
                      </c:pt>
                      <c:pt idx="344">
                        <c:v>-2.4622486201750997E-2</c:v>
                      </c:pt>
                      <c:pt idx="345">
                        <c:v>-2.4355923248881115E-2</c:v>
                      </c:pt>
                      <c:pt idx="346">
                        <c:v>-2.4161438220266406E-2</c:v>
                      </c:pt>
                      <c:pt idx="347">
                        <c:v>-2.3972717680099828E-2</c:v>
                      </c:pt>
                      <c:pt idx="348">
                        <c:v>-2.3780410477659882E-2</c:v>
                      </c:pt>
                      <c:pt idx="349">
                        <c:v>-2.3566937647061074E-2</c:v>
                      </c:pt>
                      <c:pt idx="350">
                        <c:v>-2.3334777207874399E-2</c:v>
                      </c:pt>
                      <c:pt idx="351">
                        <c:v>-2.310290624389072E-2</c:v>
                      </c:pt>
                      <c:pt idx="352">
                        <c:v>-2.2842272363663249E-2</c:v>
                      </c:pt>
                      <c:pt idx="353">
                        <c:v>-2.2590730872882388E-2</c:v>
                      </c:pt>
                      <c:pt idx="354">
                        <c:v>-2.2307897637691799E-2</c:v>
                      </c:pt>
                      <c:pt idx="355">
                        <c:v>-2.2055517036404473E-2</c:v>
                      </c:pt>
                      <c:pt idx="356">
                        <c:v>-2.1779545319004539E-2</c:v>
                      </c:pt>
                      <c:pt idx="357">
                        <c:v>-2.1572556716193417E-2</c:v>
                      </c:pt>
                      <c:pt idx="358">
                        <c:v>-2.1371769080871558E-2</c:v>
                      </c:pt>
                      <c:pt idx="359">
                        <c:v>-2.11629099582821E-2</c:v>
                      </c:pt>
                      <c:pt idx="360">
                        <c:v>-2.0923856996653278E-2</c:v>
                      </c:pt>
                      <c:pt idx="361">
                        <c:v>-2.0706812711395801E-2</c:v>
                      </c:pt>
                      <c:pt idx="362">
                        <c:v>-2.0465265504631982E-2</c:v>
                      </c:pt>
                      <c:pt idx="363">
                        <c:v>-2.0225587772029277E-2</c:v>
                      </c:pt>
                      <c:pt idx="364">
                        <c:v>-2.0007153428098064E-2</c:v>
                      </c:pt>
                      <c:pt idx="365">
                        <c:v>-1.9717752568063872E-2</c:v>
                      </c:pt>
                      <c:pt idx="366">
                        <c:v>-1.9469664645792088E-2</c:v>
                      </c:pt>
                      <c:pt idx="367">
                        <c:v>-1.9266167294925987E-2</c:v>
                      </c:pt>
                      <c:pt idx="368">
                        <c:v>-1.8928539355101359E-2</c:v>
                      </c:pt>
                      <c:pt idx="369">
                        <c:v>-1.8676054774299546E-2</c:v>
                      </c:pt>
                      <c:pt idx="370">
                        <c:v>-1.8418821097712108E-2</c:v>
                      </c:pt>
                      <c:pt idx="371">
                        <c:v>-1.8184893831152883E-2</c:v>
                      </c:pt>
                      <c:pt idx="372">
                        <c:v>-1.7983871517640398E-2</c:v>
                      </c:pt>
                      <c:pt idx="373">
                        <c:v>-1.7789994069575113E-2</c:v>
                      </c:pt>
                      <c:pt idx="374">
                        <c:v>-1.7511048331515025E-2</c:v>
                      </c:pt>
                      <c:pt idx="375">
                        <c:v>-1.7298184207505986E-2</c:v>
                      </c:pt>
                      <c:pt idx="376">
                        <c:v>-1.7113449719891632E-2</c:v>
                      </c:pt>
                      <c:pt idx="377">
                        <c:v>-1.6925844536408059E-2</c:v>
                      </c:pt>
                      <c:pt idx="378">
                        <c:v>-1.6703859425796719E-2</c:v>
                      </c:pt>
                      <c:pt idx="379">
                        <c:v>-1.6530909485682716E-2</c:v>
                      </c:pt>
                      <c:pt idx="380">
                        <c:v>-1.6351702104513654E-2</c:v>
                      </c:pt>
                      <c:pt idx="381">
                        <c:v>-1.6218766908721951E-2</c:v>
                      </c:pt>
                      <c:pt idx="382">
                        <c:v>-1.6070788193056382E-2</c:v>
                      </c:pt>
                      <c:pt idx="383">
                        <c:v>-1.592002660876066E-2</c:v>
                      </c:pt>
                      <c:pt idx="384">
                        <c:v>-1.5784531345530747E-2</c:v>
                      </c:pt>
                      <c:pt idx="385">
                        <c:v>-1.5633417125894219E-2</c:v>
                      </c:pt>
                      <c:pt idx="386">
                        <c:v>-1.5518818618807847E-2</c:v>
                      </c:pt>
                      <c:pt idx="387">
                        <c:v>-1.5422135447077911E-2</c:v>
                      </c:pt>
                      <c:pt idx="388">
                        <c:v>-1.5310989522056059E-2</c:v>
                      </c:pt>
                      <c:pt idx="389">
                        <c:v>-1.5200477287487477E-2</c:v>
                      </c:pt>
                      <c:pt idx="390">
                        <c:v>-1.5083792370972874E-2</c:v>
                      </c:pt>
                      <c:pt idx="391">
                        <c:v>-1.493094926341236E-2</c:v>
                      </c:pt>
                      <c:pt idx="392">
                        <c:v>-1.4798606136037019E-2</c:v>
                      </c:pt>
                      <c:pt idx="393">
                        <c:v>-1.4670783791647468E-2</c:v>
                      </c:pt>
                      <c:pt idx="394">
                        <c:v>-1.4533360302693882E-2</c:v>
                      </c:pt>
                      <c:pt idx="395">
                        <c:v>-1.4424567011443328E-2</c:v>
                      </c:pt>
                      <c:pt idx="396">
                        <c:v>-1.4335091212488922E-2</c:v>
                      </c:pt>
                      <c:pt idx="397">
                        <c:v>-1.4227902307858508E-2</c:v>
                      </c:pt>
                      <c:pt idx="398">
                        <c:v>-1.4108935262319353E-2</c:v>
                      </c:pt>
                      <c:pt idx="399">
                        <c:v>-1.4024404429955084E-2</c:v>
                      </c:pt>
                      <c:pt idx="400">
                        <c:v>-1.393172365941046E-2</c:v>
                      </c:pt>
                      <c:pt idx="401">
                        <c:v>-1.3835385369529524E-2</c:v>
                      </c:pt>
                      <c:pt idx="402">
                        <c:v>-1.3735569997106355E-2</c:v>
                      </c:pt>
                      <c:pt idx="403">
                        <c:v>-1.3586490088049834E-2</c:v>
                      </c:pt>
                      <c:pt idx="404">
                        <c:v>-1.3461618617327795E-2</c:v>
                      </c:pt>
                      <c:pt idx="405">
                        <c:v>-1.3359718519172894E-2</c:v>
                      </c:pt>
                      <c:pt idx="406">
                        <c:v>-1.3194341474547702E-2</c:v>
                      </c:pt>
                      <c:pt idx="407">
                        <c:v>-1.3092461805569158E-2</c:v>
                      </c:pt>
                      <c:pt idx="408">
                        <c:v>-1.2905767077259685E-2</c:v>
                      </c:pt>
                      <c:pt idx="409">
                        <c:v>-1.2779941949149729E-2</c:v>
                      </c:pt>
                      <c:pt idx="410">
                        <c:v>-1.2667966121371386E-2</c:v>
                      </c:pt>
                      <c:pt idx="411">
                        <c:v>-1.2555103336544544E-2</c:v>
                      </c:pt>
                      <c:pt idx="412">
                        <c:v>-1.2442010331692841E-2</c:v>
                      </c:pt>
                      <c:pt idx="413">
                        <c:v>-1.2275284986752148E-2</c:v>
                      </c:pt>
                      <c:pt idx="414">
                        <c:v>-1.2205400998186048E-2</c:v>
                      </c:pt>
                      <c:pt idx="415">
                        <c:v>-1.2112911262981575E-2</c:v>
                      </c:pt>
                      <c:pt idx="416">
                        <c:v>-1.1999090198682488E-2</c:v>
                      </c:pt>
                      <c:pt idx="417">
                        <c:v>-1.1919914259141315E-2</c:v>
                      </c:pt>
                      <c:pt idx="418">
                        <c:v>-1.1808573595167491E-2</c:v>
                      </c:pt>
                      <c:pt idx="419">
                        <c:v>-1.1736825158650013E-2</c:v>
                      </c:pt>
                      <c:pt idx="420">
                        <c:v>-1.1684883149372438E-2</c:v>
                      </c:pt>
                      <c:pt idx="421">
                        <c:v>-1.1620503703148134E-2</c:v>
                      </c:pt>
                      <c:pt idx="422">
                        <c:v>-1.1557365575673655E-2</c:v>
                      </c:pt>
                      <c:pt idx="423">
                        <c:v>-1.1503725062687041E-2</c:v>
                      </c:pt>
                      <c:pt idx="424">
                        <c:v>-1.1421666184978195E-2</c:v>
                      </c:pt>
                      <c:pt idx="425">
                        <c:v>-1.1362984219482952E-2</c:v>
                      </c:pt>
                      <c:pt idx="426">
                        <c:v>-1.1291234941494708E-2</c:v>
                      </c:pt>
                      <c:pt idx="427">
                        <c:v>-1.122282264436149E-2</c:v>
                      </c:pt>
                      <c:pt idx="428">
                        <c:v>-1.1139619164008527E-2</c:v>
                      </c:pt>
                      <c:pt idx="429">
                        <c:v>-1.1067733352062278E-2</c:v>
                      </c:pt>
                      <c:pt idx="430">
                        <c:v>-1.0983309908428057E-2</c:v>
                      </c:pt>
                      <c:pt idx="431">
                        <c:v>-1.0880181835284058E-2</c:v>
                      </c:pt>
                      <c:pt idx="432">
                        <c:v>-1.0802469792840221E-2</c:v>
                      </c:pt>
                      <c:pt idx="433">
                        <c:v>-1.0739920823325652E-2</c:v>
                      </c:pt>
                      <c:pt idx="434">
                        <c:v>-1.0658777199664472E-2</c:v>
                      </c:pt>
                      <c:pt idx="435">
                        <c:v>-1.0571689974879514E-2</c:v>
                      </c:pt>
                      <c:pt idx="436">
                        <c:v>-1.0500015224026009E-2</c:v>
                      </c:pt>
                      <c:pt idx="437">
                        <c:v>-1.0430686714996255E-2</c:v>
                      </c:pt>
                      <c:pt idx="438">
                        <c:v>-1.0387051916282829E-2</c:v>
                      </c:pt>
                      <c:pt idx="439">
                        <c:v>-1.0353848622676956E-2</c:v>
                      </c:pt>
                      <c:pt idx="440">
                        <c:v>-1.0307889963218075E-2</c:v>
                      </c:pt>
                      <c:pt idx="441">
                        <c:v>-1.0253679702197441E-2</c:v>
                      </c:pt>
                      <c:pt idx="442">
                        <c:v>-1.020507646846645E-2</c:v>
                      </c:pt>
                      <c:pt idx="443">
                        <c:v>-1.0130114017334758E-2</c:v>
                      </c:pt>
                      <c:pt idx="444">
                        <c:v>-1.006422518167815E-2</c:v>
                      </c:pt>
                      <c:pt idx="445">
                        <c:v>-9.9879810212220935E-3</c:v>
                      </c:pt>
                      <c:pt idx="446">
                        <c:v>-9.9327293980794717E-3</c:v>
                      </c:pt>
                      <c:pt idx="447">
                        <c:v>-9.8848236522114264E-3</c:v>
                      </c:pt>
                      <c:pt idx="448">
                        <c:v>-9.8275746375114641E-3</c:v>
                      </c:pt>
                      <c:pt idx="449">
                        <c:v>-9.7919934315044352E-3</c:v>
                      </c:pt>
                      <c:pt idx="450">
                        <c:v>-9.7614850566022961E-3</c:v>
                      </c:pt>
                      <c:pt idx="451">
                        <c:v>-9.7289522525420887E-3</c:v>
                      </c:pt>
                      <c:pt idx="452">
                        <c:v>-9.6428725353063082E-3</c:v>
                      </c:pt>
                      <c:pt idx="453">
                        <c:v>-9.5626037989769673E-3</c:v>
                      </c:pt>
                      <c:pt idx="454">
                        <c:v>-9.4845410523022936E-3</c:v>
                      </c:pt>
                      <c:pt idx="455">
                        <c:v>-9.4191663881594903E-3</c:v>
                      </c:pt>
                      <c:pt idx="456">
                        <c:v>-9.3517266138882348E-3</c:v>
                      </c:pt>
                      <c:pt idx="457">
                        <c:v>-9.273650973209497E-3</c:v>
                      </c:pt>
                      <c:pt idx="458">
                        <c:v>-9.216613764381475E-3</c:v>
                      </c:pt>
                      <c:pt idx="459">
                        <c:v>-9.1487119362197271E-3</c:v>
                      </c:pt>
                      <c:pt idx="460">
                        <c:v>-9.0735293679755739E-3</c:v>
                      </c:pt>
                      <c:pt idx="461">
                        <c:v>-9.0106981811024327E-3</c:v>
                      </c:pt>
                      <c:pt idx="462">
                        <c:v>-8.964239888496147E-3</c:v>
                      </c:pt>
                      <c:pt idx="463">
                        <c:v>-8.9086827615081233E-3</c:v>
                      </c:pt>
                      <c:pt idx="464">
                        <c:v>-8.870852789877386E-3</c:v>
                      </c:pt>
                      <c:pt idx="465">
                        <c:v>-8.8270721018862755E-3</c:v>
                      </c:pt>
                      <c:pt idx="466">
                        <c:v>-8.7715372112667413E-3</c:v>
                      </c:pt>
                      <c:pt idx="467">
                        <c:v>-8.7374566506307066E-3</c:v>
                      </c:pt>
                      <c:pt idx="468">
                        <c:v>-8.6956341108720518E-3</c:v>
                      </c:pt>
                      <c:pt idx="469">
                        <c:v>-8.6518668704356604E-3</c:v>
                      </c:pt>
                      <c:pt idx="470">
                        <c:v>-8.6151213322111248E-3</c:v>
                      </c:pt>
                      <c:pt idx="471">
                        <c:v>-8.5641731811101837E-3</c:v>
                      </c:pt>
                      <c:pt idx="472">
                        <c:v>-8.513994957622336E-3</c:v>
                      </c:pt>
                      <c:pt idx="473">
                        <c:v>-8.4875220042251211E-3</c:v>
                      </c:pt>
                      <c:pt idx="474">
                        <c:v>-8.4562378352557015E-3</c:v>
                      </c:pt>
                      <c:pt idx="475">
                        <c:v>-8.4440795363040794E-3</c:v>
                      </c:pt>
                      <c:pt idx="476">
                        <c:v>-8.4212729300300413E-3</c:v>
                      </c:pt>
                      <c:pt idx="477">
                        <c:v>-8.4097446841520495E-3</c:v>
                      </c:pt>
                      <c:pt idx="478">
                        <c:v>-8.4339158427117634E-3</c:v>
                      </c:pt>
                      <c:pt idx="479">
                        <c:v>-8.4347039435420205E-3</c:v>
                      </c:pt>
                      <c:pt idx="480">
                        <c:v>-8.4228997182102701E-3</c:v>
                      </c:pt>
                      <c:pt idx="481">
                        <c:v>-8.4272200583525841E-3</c:v>
                      </c:pt>
                      <c:pt idx="482">
                        <c:v>-8.437497268037818E-3</c:v>
                      </c:pt>
                      <c:pt idx="483">
                        <c:v>-8.4297603685017253E-3</c:v>
                      </c:pt>
                      <c:pt idx="484">
                        <c:v>-8.4185162135172447E-3</c:v>
                      </c:pt>
                      <c:pt idx="485">
                        <c:v>-8.4150412293169091E-3</c:v>
                      </c:pt>
                      <c:pt idx="486">
                        <c:v>-8.4182843286244678E-3</c:v>
                      </c:pt>
                      <c:pt idx="487">
                        <c:v>-8.4072990126912057E-3</c:v>
                      </c:pt>
                      <c:pt idx="488">
                        <c:v>-8.38748437843948E-3</c:v>
                      </c:pt>
                      <c:pt idx="489">
                        <c:v>-8.3713740359150253E-3</c:v>
                      </c:pt>
                      <c:pt idx="490">
                        <c:v>-8.3570960485729873E-3</c:v>
                      </c:pt>
                      <c:pt idx="491">
                        <c:v>-8.3218648888105928E-3</c:v>
                      </c:pt>
                      <c:pt idx="492">
                        <c:v>-8.3145812902303013E-3</c:v>
                      </c:pt>
                      <c:pt idx="493">
                        <c:v>-8.3097863708630048E-3</c:v>
                      </c:pt>
                      <c:pt idx="494">
                        <c:v>-8.2941334087980045E-3</c:v>
                      </c:pt>
                      <c:pt idx="495">
                        <c:v>-8.2722577465111427E-3</c:v>
                      </c:pt>
                      <c:pt idx="496">
                        <c:v>-8.2450386233833082E-3</c:v>
                      </c:pt>
                      <c:pt idx="497">
                        <c:v>-8.2065061719389307E-3</c:v>
                      </c:pt>
                      <c:pt idx="498">
                        <c:v>-8.1888794524019298E-3</c:v>
                      </c:pt>
                      <c:pt idx="499">
                        <c:v>-8.143972762277461E-3</c:v>
                      </c:pt>
                      <c:pt idx="500">
                        <c:v>-8.1180989772357756E-3</c:v>
                      </c:pt>
                      <c:pt idx="501">
                        <c:v>-8.0974549305413979E-3</c:v>
                      </c:pt>
                      <c:pt idx="502">
                        <c:v>-8.0711688791726549E-3</c:v>
                      </c:pt>
                      <c:pt idx="503">
                        <c:v>-8.0206909672660993E-3</c:v>
                      </c:pt>
                      <c:pt idx="504">
                        <c:v>-7.9971212717708535E-3</c:v>
                      </c:pt>
                      <c:pt idx="505">
                        <c:v>-7.9639071678349518E-3</c:v>
                      </c:pt>
                      <c:pt idx="506">
                        <c:v>-7.9524662033212627E-3</c:v>
                      </c:pt>
                      <c:pt idx="507">
                        <c:v>-7.9259450469188076E-3</c:v>
                      </c:pt>
                      <c:pt idx="508">
                        <c:v>-7.9061317769800639E-3</c:v>
                      </c:pt>
                      <c:pt idx="509">
                        <c:v>-7.8889354425255489E-3</c:v>
                      </c:pt>
                      <c:pt idx="510">
                        <c:v>-7.8645890790873616E-3</c:v>
                      </c:pt>
                      <c:pt idx="511">
                        <c:v>-7.8289354690420157E-3</c:v>
                      </c:pt>
                      <c:pt idx="512">
                        <c:v>-7.802719747567426E-3</c:v>
                      </c:pt>
                      <c:pt idx="513">
                        <c:v>-7.7548457881804105E-3</c:v>
                      </c:pt>
                      <c:pt idx="514">
                        <c:v>-7.7180924960196353E-3</c:v>
                      </c:pt>
                      <c:pt idx="515">
                        <c:v>-7.6955534598861994E-3</c:v>
                      </c:pt>
                      <c:pt idx="516">
                        <c:v>-7.678839130873011E-3</c:v>
                      </c:pt>
                      <c:pt idx="517">
                        <c:v>-7.6475083224096215E-3</c:v>
                      </c:pt>
                      <c:pt idx="518">
                        <c:v>-7.6177935658298997E-3</c:v>
                      </c:pt>
                      <c:pt idx="519">
                        <c:v>-7.6152503443696583E-3</c:v>
                      </c:pt>
                      <c:pt idx="520">
                        <c:v>-7.6254473046774999E-3</c:v>
                      </c:pt>
                      <c:pt idx="521">
                        <c:v>-7.6285960608792197E-3</c:v>
                      </c:pt>
                      <c:pt idx="522">
                        <c:v>-7.6047069031088569E-3</c:v>
                      </c:pt>
                      <c:pt idx="523">
                        <c:v>-7.5765733189009886E-3</c:v>
                      </c:pt>
                      <c:pt idx="524">
                        <c:v>-7.5862463409015939E-3</c:v>
                      </c:pt>
                      <c:pt idx="525">
                        <c:v>-7.5833948625810442E-3</c:v>
                      </c:pt>
                      <c:pt idx="526">
                        <c:v>-7.5824292492409446E-3</c:v>
                      </c:pt>
                      <c:pt idx="527">
                        <c:v>-7.5606025659916004E-3</c:v>
                      </c:pt>
                      <c:pt idx="528">
                        <c:v>-7.5541494387517255E-3</c:v>
                      </c:pt>
                      <c:pt idx="529">
                        <c:v>-7.5531075124109504E-3</c:v>
                      </c:pt>
                      <c:pt idx="530">
                        <c:v>-7.5536117674981874E-3</c:v>
                      </c:pt>
                      <c:pt idx="531">
                        <c:v>-7.5694476364167301E-3</c:v>
                      </c:pt>
                      <c:pt idx="532">
                        <c:v>-7.5639382957024192E-3</c:v>
                      </c:pt>
                      <c:pt idx="533">
                        <c:v>-7.5866405201346137E-3</c:v>
                      </c:pt>
                      <c:pt idx="534">
                        <c:v>-7.6041273967400501E-3</c:v>
                      </c:pt>
                      <c:pt idx="535">
                        <c:v>-7.6097655015522538E-3</c:v>
                      </c:pt>
                      <c:pt idx="536">
                        <c:v>-7.6365337075550198E-3</c:v>
                      </c:pt>
                      <c:pt idx="537">
                        <c:v>-7.6605712163739055E-3</c:v>
                      </c:pt>
                      <c:pt idx="538">
                        <c:v>-7.6729413099714894E-3</c:v>
                      </c:pt>
                      <c:pt idx="539">
                        <c:v>-7.6779705674122857E-3</c:v>
                      </c:pt>
                      <c:pt idx="540">
                        <c:v>-7.7020162819050044E-3</c:v>
                      </c:pt>
                      <c:pt idx="541">
                        <c:v>-7.7366202551027415E-3</c:v>
                      </c:pt>
                      <c:pt idx="542">
                        <c:v>-7.7581696317009889E-3</c:v>
                      </c:pt>
                      <c:pt idx="543">
                        <c:v>-7.7556745244614705E-3</c:v>
                      </c:pt>
                      <c:pt idx="544">
                        <c:v>-7.7793008152338174E-3</c:v>
                      </c:pt>
                      <c:pt idx="545">
                        <c:v>-7.7996735817682222E-3</c:v>
                      </c:pt>
                      <c:pt idx="546">
                        <c:v>-7.8069937915373712E-3</c:v>
                      </c:pt>
                      <c:pt idx="547">
                        <c:v>-7.8304330460891684E-3</c:v>
                      </c:pt>
                      <c:pt idx="548">
                        <c:v>-7.8299184091202602E-3</c:v>
                      </c:pt>
                      <c:pt idx="549">
                        <c:v>-7.8315488522420987E-3</c:v>
                      </c:pt>
                      <c:pt idx="550">
                        <c:v>-7.8274483974452875E-3</c:v>
                      </c:pt>
                      <c:pt idx="551">
                        <c:v>-7.8115056376549591E-3</c:v>
                      </c:pt>
                      <c:pt idx="552">
                        <c:v>-7.7997380811930328E-3</c:v>
                      </c:pt>
                      <c:pt idx="553">
                        <c:v>-7.799667604420051E-3</c:v>
                      </c:pt>
                      <c:pt idx="554">
                        <c:v>-7.8114879568807107E-3</c:v>
                      </c:pt>
                      <c:pt idx="555">
                        <c:v>-7.8066889211461203E-3</c:v>
                      </c:pt>
                      <c:pt idx="556">
                        <c:v>-7.8034756607485755E-3</c:v>
                      </c:pt>
                      <c:pt idx="557">
                        <c:v>-7.8059756592150139E-3</c:v>
                      </c:pt>
                      <c:pt idx="558">
                        <c:v>-7.7876530579158556E-3</c:v>
                      </c:pt>
                      <c:pt idx="559">
                        <c:v>-7.7571298295606855E-3</c:v>
                      </c:pt>
                      <c:pt idx="560">
                        <c:v>-7.7523484940557148E-3</c:v>
                      </c:pt>
                      <c:pt idx="561">
                        <c:v>-7.7353820497461775E-3</c:v>
                      </c:pt>
                      <c:pt idx="562">
                        <c:v>-7.7540782819878248E-3</c:v>
                      </c:pt>
                      <c:pt idx="563">
                        <c:v>-7.7546018847297667E-3</c:v>
                      </c:pt>
                      <c:pt idx="564">
                        <c:v>-7.7738718838011459E-3</c:v>
                      </c:pt>
                      <c:pt idx="565">
                        <c:v>-7.7812838001258223E-3</c:v>
                      </c:pt>
                      <c:pt idx="566">
                        <c:v>-7.7817840770047437E-3</c:v>
                      </c:pt>
                      <c:pt idx="567">
                        <c:v>-7.7658749822890061E-3</c:v>
                      </c:pt>
                      <c:pt idx="568">
                        <c:v>-7.7649186307323335E-3</c:v>
                      </c:pt>
                      <c:pt idx="569">
                        <c:v>-7.7826762668919353E-3</c:v>
                      </c:pt>
                      <c:pt idx="570">
                        <c:v>-7.8017096229573485E-3</c:v>
                      </c:pt>
                      <c:pt idx="571">
                        <c:v>-7.8225428299803518E-3</c:v>
                      </c:pt>
                      <c:pt idx="572">
                        <c:v>-7.8500843704053386E-3</c:v>
                      </c:pt>
                      <c:pt idx="573">
                        <c:v>-7.880819163778835E-3</c:v>
                      </c:pt>
                      <c:pt idx="574">
                        <c:v>-7.8753222467111712E-3</c:v>
                      </c:pt>
                      <c:pt idx="575">
                        <c:v>-7.8945690176988256E-3</c:v>
                      </c:pt>
                      <c:pt idx="576">
                        <c:v>-7.9063678964590173E-3</c:v>
                      </c:pt>
                      <c:pt idx="577">
                        <c:v>-7.9271061935046894E-3</c:v>
                      </c:pt>
                      <c:pt idx="578">
                        <c:v>-7.9419090542370511E-3</c:v>
                      </c:pt>
                      <c:pt idx="579">
                        <c:v>-7.9736174654674898E-3</c:v>
                      </c:pt>
                      <c:pt idx="580">
                        <c:v>-8.005578580354002E-3</c:v>
                      </c:pt>
                      <c:pt idx="581">
                        <c:v>-8.0542548976340438E-3</c:v>
                      </c:pt>
                      <c:pt idx="582">
                        <c:v>-8.0832941121034216E-3</c:v>
                      </c:pt>
                      <c:pt idx="583">
                        <c:v>-8.1280121654307928E-3</c:v>
                      </c:pt>
                      <c:pt idx="584">
                        <c:v>-8.1923836728021726E-3</c:v>
                      </c:pt>
                      <c:pt idx="585">
                        <c:v>-8.2172619585319361E-3</c:v>
                      </c:pt>
                      <c:pt idx="586">
                        <c:v>-8.2318601708079066E-3</c:v>
                      </c:pt>
                      <c:pt idx="587">
                        <c:v>-8.2657287356706841E-3</c:v>
                      </c:pt>
                      <c:pt idx="588">
                        <c:v>-8.2963828934395859E-3</c:v>
                      </c:pt>
                      <c:pt idx="589">
                        <c:v>-8.3306463571232569E-3</c:v>
                      </c:pt>
                      <c:pt idx="590">
                        <c:v>-8.346021449428153E-3</c:v>
                      </c:pt>
                      <c:pt idx="591">
                        <c:v>-8.3486658222864073E-3</c:v>
                      </c:pt>
                      <c:pt idx="592">
                        <c:v>-8.356715929640577E-3</c:v>
                      </c:pt>
                      <c:pt idx="593">
                        <c:v>-8.3712661944240936E-3</c:v>
                      </c:pt>
                      <c:pt idx="594">
                        <c:v>-8.3886163534033862E-3</c:v>
                      </c:pt>
                      <c:pt idx="595">
                        <c:v>-8.4426893479466816E-3</c:v>
                      </c:pt>
                      <c:pt idx="596">
                        <c:v>-8.4900117131450088E-3</c:v>
                      </c:pt>
                      <c:pt idx="597">
                        <c:v>-8.5538857514032753E-3</c:v>
                      </c:pt>
                      <c:pt idx="598">
                        <c:v>-8.6185880596639352E-3</c:v>
                      </c:pt>
                      <c:pt idx="599">
                        <c:v>-8.6727166089062818E-3</c:v>
                      </c:pt>
                      <c:pt idx="600">
                        <c:v>-8.7181801355315589E-3</c:v>
                      </c:pt>
                      <c:pt idx="601">
                        <c:v>-8.7493935869412502E-3</c:v>
                      </c:pt>
                      <c:pt idx="602">
                        <c:v>-8.8110456904909647E-3</c:v>
                      </c:pt>
                      <c:pt idx="603">
                        <c:v>-8.8356011797824669E-3</c:v>
                      </c:pt>
                      <c:pt idx="604">
                        <c:v>-8.8549822148647206E-3</c:v>
                      </c:pt>
                      <c:pt idx="605">
                        <c:v>-8.8854013068475814E-3</c:v>
                      </c:pt>
                      <c:pt idx="606">
                        <c:v>-8.9464529716422603E-3</c:v>
                      </c:pt>
                      <c:pt idx="607">
                        <c:v>-9.0054577101149353E-3</c:v>
                      </c:pt>
                      <c:pt idx="608">
                        <c:v>-9.0566446974786174E-3</c:v>
                      </c:pt>
                      <c:pt idx="609">
                        <c:v>-9.1161027110248961E-3</c:v>
                      </c:pt>
                      <c:pt idx="610">
                        <c:v>-9.1616576646127643E-3</c:v>
                      </c:pt>
                      <c:pt idx="611">
                        <c:v>-9.1928671460075849E-3</c:v>
                      </c:pt>
                      <c:pt idx="612">
                        <c:v>-9.2308192038689438E-3</c:v>
                      </c:pt>
                      <c:pt idx="613">
                        <c:v>-9.2219760364455981E-3</c:v>
                      </c:pt>
                      <c:pt idx="614">
                        <c:v>-9.2509224434555413E-3</c:v>
                      </c:pt>
                      <c:pt idx="615">
                        <c:v>-9.2887925298921984E-3</c:v>
                      </c:pt>
                      <c:pt idx="616">
                        <c:v>-9.3070884682099463E-3</c:v>
                      </c:pt>
                      <c:pt idx="617">
                        <c:v>-9.3560568746893918E-3</c:v>
                      </c:pt>
                      <c:pt idx="618">
                        <c:v>-9.3873270274737984E-3</c:v>
                      </c:pt>
                      <c:pt idx="619">
                        <c:v>-9.4301874950310956E-3</c:v>
                      </c:pt>
                      <c:pt idx="620">
                        <c:v>-9.4628931087921871E-3</c:v>
                      </c:pt>
                      <c:pt idx="621">
                        <c:v>-9.5038195480110898E-3</c:v>
                      </c:pt>
                      <c:pt idx="622">
                        <c:v>-9.5351737870413757E-3</c:v>
                      </c:pt>
                      <c:pt idx="623">
                        <c:v>-9.5792447772532225E-3</c:v>
                      </c:pt>
                      <c:pt idx="624">
                        <c:v>-9.6191825894500621E-3</c:v>
                      </c:pt>
                      <c:pt idx="625">
                        <c:v>-9.6496195866488856E-3</c:v>
                      </c:pt>
                      <c:pt idx="626">
                        <c:v>-9.6918163595827046E-3</c:v>
                      </c:pt>
                      <c:pt idx="627">
                        <c:v>-9.7224925080461461E-3</c:v>
                      </c:pt>
                      <c:pt idx="628">
                        <c:v>-9.7486742411662421E-3</c:v>
                      </c:pt>
                      <c:pt idx="629">
                        <c:v>-9.7763930023451826E-3</c:v>
                      </c:pt>
                      <c:pt idx="630">
                        <c:v>-9.7815593275797988E-3</c:v>
                      </c:pt>
                      <c:pt idx="631">
                        <c:v>-9.7770824057160644E-3</c:v>
                      </c:pt>
                      <c:pt idx="632">
                        <c:v>-9.7697091687302083E-3</c:v>
                      </c:pt>
                      <c:pt idx="633">
                        <c:v>-9.7519218215752039E-3</c:v>
                      </c:pt>
                      <c:pt idx="634">
                        <c:v>-9.7281708642971698E-3</c:v>
                      </c:pt>
                      <c:pt idx="635">
                        <c:v>-9.7175021495839557E-3</c:v>
                      </c:pt>
                      <c:pt idx="636">
                        <c:v>-9.6747994262060683E-3</c:v>
                      </c:pt>
                      <c:pt idx="637">
                        <c:v>-9.6532616240171485E-3</c:v>
                      </c:pt>
                      <c:pt idx="638">
                        <c:v>-9.6468379518439406E-3</c:v>
                      </c:pt>
                      <c:pt idx="639">
                        <c:v>-9.6278311300922736E-3</c:v>
                      </c:pt>
                      <c:pt idx="640">
                        <c:v>-9.623052164730226E-3</c:v>
                      </c:pt>
                      <c:pt idx="641">
                        <c:v>-9.6067776296331949E-3</c:v>
                      </c:pt>
                      <c:pt idx="642">
                        <c:v>-9.5720381684468812E-3</c:v>
                      </c:pt>
                      <c:pt idx="643">
                        <c:v>-9.548593143031546E-3</c:v>
                      </c:pt>
                      <c:pt idx="644">
                        <c:v>-9.5112921718923833E-3</c:v>
                      </c:pt>
                      <c:pt idx="645">
                        <c:v>-9.4972050509577743E-3</c:v>
                      </c:pt>
                      <c:pt idx="646">
                        <c:v>-9.4730336862255213E-3</c:v>
                      </c:pt>
                      <c:pt idx="647">
                        <c:v>-9.4467590265484899E-3</c:v>
                      </c:pt>
                      <c:pt idx="648">
                        <c:v>-9.4263912211985067E-3</c:v>
                      </c:pt>
                      <c:pt idx="649">
                        <c:v>-9.4167214668320533E-3</c:v>
                      </c:pt>
                      <c:pt idx="650">
                        <c:v>-9.4150541540607927E-3</c:v>
                      </c:pt>
                      <c:pt idx="651">
                        <c:v>-9.4303065020502168E-3</c:v>
                      </c:pt>
                      <c:pt idx="652">
                        <c:v>-9.4101887934595375E-3</c:v>
                      </c:pt>
                      <c:pt idx="653">
                        <c:v>-9.3972783894934516E-3</c:v>
                      </c:pt>
                      <c:pt idx="654">
                        <c:v>-9.4057300617139336E-3</c:v>
                      </c:pt>
                      <c:pt idx="655">
                        <c:v>-9.4291844946473562E-3</c:v>
                      </c:pt>
                      <c:pt idx="656">
                        <c:v>-9.4627495144827406E-3</c:v>
                      </c:pt>
                      <c:pt idx="657">
                        <c:v>-9.4865952882659393E-3</c:v>
                      </c:pt>
                      <c:pt idx="658">
                        <c:v>-9.504299951930039E-3</c:v>
                      </c:pt>
                      <c:pt idx="659">
                        <c:v>-9.5159817931916371E-3</c:v>
                      </c:pt>
                      <c:pt idx="660">
                        <c:v>-9.5190127468991557E-3</c:v>
                      </c:pt>
                      <c:pt idx="661">
                        <c:v>-9.5223576121872266E-3</c:v>
                      </c:pt>
                      <c:pt idx="662">
                        <c:v>-9.5239882609670073E-3</c:v>
                      </c:pt>
                      <c:pt idx="663">
                        <c:v>-9.54931046808862E-3</c:v>
                      </c:pt>
                      <c:pt idx="664">
                        <c:v>-9.5638665819819686E-3</c:v>
                      </c:pt>
                      <c:pt idx="665">
                        <c:v>-9.5846855734307984E-3</c:v>
                      </c:pt>
                      <c:pt idx="666">
                        <c:v>-9.6128290314757177E-3</c:v>
                      </c:pt>
                      <c:pt idx="667">
                        <c:v>-9.657695601927906E-3</c:v>
                      </c:pt>
                      <c:pt idx="668">
                        <c:v>-9.6839407907724408E-3</c:v>
                      </c:pt>
                      <c:pt idx="669">
                        <c:v>-9.7006551572864815E-3</c:v>
                      </c:pt>
                      <c:pt idx="670">
                        <c:v>-9.7313889327954334E-3</c:v>
                      </c:pt>
                      <c:pt idx="671">
                        <c:v>-9.7515192163694694E-3</c:v>
                      </c:pt>
                      <c:pt idx="672">
                        <c:v>-9.7742315205219116E-3</c:v>
                      </c:pt>
                      <c:pt idx="673">
                        <c:v>-9.7899910689089025E-3</c:v>
                      </c:pt>
                      <c:pt idx="674">
                        <c:v>-9.8206505267214306E-3</c:v>
                      </c:pt>
                      <c:pt idx="675">
                        <c:v>-9.8499432587336143E-3</c:v>
                      </c:pt>
                      <c:pt idx="676">
                        <c:v>-9.8598420633628815E-3</c:v>
                      </c:pt>
                      <c:pt idx="677">
                        <c:v>-9.8696835170752877E-3</c:v>
                      </c:pt>
                      <c:pt idx="678">
                        <c:v>-9.889676741044259E-3</c:v>
                      </c:pt>
                      <c:pt idx="679">
                        <c:v>-9.9567985927969827E-3</c:v>
                      </c:pt>
                      <c:pt idx="680">
                        <c:v>-9.9964089006119167E-3</c:v>
                      </c:pt>
                      <c:pt idx="681">
                        <c:v>-9.9978028971479827E-3</c:v>
                      </c:pt>
                      <c:pt idx="682">
                        <c:v>-1.0034870498500879E-2</c:v>
                      </c:pt>
                      <c:pt idx="683">
                        <c:v>-1.0072710402986233E-2</c:v>
                      </c:pt>
                      <c:pt idx="684">
                        <c:v>-1.009782933031203E-2</c:v>
                      </c:pt>
                      <c:pt idx="685">
                        <c:v>-1.0141457043613992E-2</c:v>
                      </c:pt>
                      <c:pt idx="686">
                        <c:v>-1.0169035964470654E-2</c:v>
                      </c:pt>
                      <c:pt idx="687">
                        <c:v>-1.020566272197662E-2</c:v>
                      </c:pt>
                      <c:pt idx="688">
                        <c:v>-1.0238433229629543E-2</c:v>
                      </c:pt>
                      <c:pt idx="689">
                        <c:v>-1.0304790792879893E-2</c:v>
                      </c:pt>
                      <c:pt idx="690">
                        <c:v>-1.0332762997790648E-2</c:v>
                      </c:pt>
                      <c:pt idx="691">
                        <c:v>-1.0359212089149979E-2</c:v>
                      </c:pt>
                      <c:pt idx="692">
                        <c:v>-1.0395740316216958E-2</c:v>
                      </c:pt>
                      <c:pt idx="693">
                        <c:v>-1.0435141959591925E-2</c:v>
                      </c:pt>
                      <c:pt idx="694">
                        <c:v>-1.0472461736437294E-2</c:v>
                      </c:pt>
                      <c:pt idx="695">
                        <c:v>-1.0515883478488001E-2</c:v>
                      </c:pt>
                      <c:pt idx="696">
                        <c:v>-1.0580041829361926E-2</c:v>
                      </c:pt>
                      <c:pt idx="697">
                        <c:v>-1.060305664314946E-2</c:v>
                      </c:pt>
                      <c:pt idx="698">
                        <c:v>-1.0645609870544076E-2</c:v>
                      </c:pt>
                      <c:pt idx="699">
                        <c:v>-1.0690865738990389E-2</c:v>
                      </c:pt>
                      <c:pt idx="700">
                        <c:v>-1.0687320916597225E-2</c:v>
                      </c:pt>
                      <c:pt idx="701">
                        <c:v>-1.0688171294555397E-2</c:v>
                      </c:pt>
                      <c:pt idx="702">
                        <c:v>-1.0705183337613952E-2</c:v>
                      </c:pt>
                      <c:pt idx="703">
                        <c:v>-1.0716168664313821E-2</c:v>
                      </c:pt>
                      <c:pt idx="704">
                        <c:v>-1.0735224047401976E-2</c:v>
                      </c:pt>
                      <c:pt idx="705">
                        <c:v>-1.0780143189066267E-2</c:v>
                      </c:pt>
                      <c:pt idx="706">
                        <c:v>-1.0829412125590453E-2</c:v>
                      </c:pt>
                      <c:pt idx="707">
                        <c:v>-1.089393736800531E-2</c:v>
                      </c:pt>
                      <c:pt idx="708">
                        <c:v>-1.0937387749211776E-2</c:v>
                      </c:pt>
                      <c:pt idx="709">
                        <c:v>-1.0966193458155716E-2</c:v>
                      </c:pt>
                      <c:pt idx="710">
                        <c:v>-1.0987088297179991E-2</c:v>
                      </c:pt>
                      <c:pt idx="711">
                        <c:v>-1.1003715919032908E-2</c:v>
                      </c:pt>
                      <c:pt idx="712">
                        <c:v>-1.1008351656390677E-2</c:v>
                      </c:pt>
                      <c:pt idx="713">
                        <c:v>-1.1017062894090598E-2</c:v>
                      </c:pt>
                      <c:pt idx="714">
                        <c:v>-1.1025032911877666E-2</c:v>
                      </c:pt>
                      <c:pt idx="715">
                        <c:v>-1.1031454160369819E-2</c:v>
                      </c:pt>
                      <c:pt idx="716">
                        <c:v>-1.1021847746725551E-2</c:v>
                      </c:pt>
                      <c:pt idx="717">
                        <c:v>-1.1047229277508818E-2</c:v>
                      </c:pt>
                      <c:pt idx="718">
                        <c:v>-1.1063481429891017E-2</c:v>
                      </c:pt>
                      <c:pt idx="719">
                        <c:v>-1.1095421273791739E-2</c:v>
                      </c:pt>
                      <c:pt idx="720">
                        <c:v>-1.112710401153592E-2</c:v>
                      </c:pt>
                      <c:pt idx="721">
                        <c:v>-1.1160805786438381E-2</c:v>
                      </c:pt>
                      <c:pt idx="722">
                        <c:v>-1.1187701204893909E-2</c:v>
                      </c:pt>
                      <c:pt idx="723">
                        <c:v>-1.119453200897581E-2</c:v>
                      </c:pt>
                      <c:pt idx="724">
                        <c:v>-1.1232800221400819E-2</c:v>
                      </c:pt>
                      <c:pt idx="725">
                        <c:v>-1.1268852276643489E-2</c:v>
                      </c:pt>
                      <c:pt idx="726">
                        <c:v>-1.1311904630383529E-2</c:v>
                      </c:pt>
                      <c:pt idx="727">
                        <c:v>-1.1345484249297594E-2</c:v>
                      </c:pt>
                      <c:pt idx="728">
                        <c:v>-1.1352838555084179E-2</c:v>
                      </c:pt>
                      <c:pt idx="729">
                        <c:v>-1.1358980419316957E-2</c:v>
                      </c:pt>
                      <c:pt idx="730">
                        <c:v>-1.1369042811177002E-2</c:v>
                      </c:pt>
                      <c:pt idx="731">
                        <c:v>-1.1368055290904039E-2</c:v>
                      </c:pt>
                      <c:pt idx="732">
                        <c:v>-1.135827730338743E-2</c:v>
                      </c:pt>
                      <c:pt idx="733">
                        <c:v>-1.1352899180541012E-2</c:v>
                      </c:pt>
                      <c:pt idx="734">
                        <c:v>-1.1358479413085832E-2</c:v>
                      </c:pt>
                      <c:pt idx="735">
                        <c:v>-1.1364889946837216E-2</c:v>
                      </c:pt>
                      <c:pt idx="736">
                        <c:v>-1.1349357185051553E-2</c:v>
                      </c:pt>
                      <c:pt idx="737">
                        <c:v>-1.1348947003395249E-2</c:v>
                      </c:pt>
                      <c:pt idx="738">
                        <c:v>-1.133214405310414E-2</c:v>
                      </c:pt>
                      <c:pt idx="739">
                        <c:v>-1.1331446736552214E-2</c:v>
                      </c:pt>
                      <c:pt idx="740">
                        <c:v>-1.1318766340820078E-2</c:v>
                      </c:pt>
                      <c:pt idx="741">
                        <c:v>-1.1329790287371409E-2</c:v>
                      </c:pt>
                      <c:pt idx="742">
                        <c:v>-1.1315245958783356E-2</c:v>
                      </c:pt>
                      <c:pt idx="743">
                        <c:v>-1.1318543538382715E-2</c:v>
                      </c:pt>
                      <c:pt idx="744">
                        <c:v>-1.1302590191509192E-2</c:v>
                      </c:pt>
                      <c:pt idx="745">
                        <c:v>-1.1279324465645238E-2</c:v>
                      </c:pt>
                      <c:pt idx="746">
                        <c:v>-1.124938032377684E-2</c:v>
                      </c:pt>
                      <c:pt idx="747">
                        <c:v>-1.1246773332804787E-2</c:v>
                      </c:pt>
                      <c:pt idx="748">
                        <c:v>-1.1272272359458437E-2</c:v>
                      </c:pt>
                      <c:pt idx="749">
                        <c:v>-1.1283521094678103E-2</c:v>
                      </c:pt>
                      <c:pt idx="750">
                        <c:v>-1.1288910184369193E-2</c:v>
                      </c:pt>
                      <c:pt idx="751">
                        <c:v>-1.1294459442706798E-2</c:v>
                      </c:pt>
                      <c:pt idx="752">
                        <c:v>-1.1317950267232887E-2</c:v>
                      </c:pt>
                      <c:pt idx="753">
                        <c:v>-1.1337044301341531E-2</c:v>
                      </c:pt>
                      <c:pt idx="754">
                        <c:v>-1.1341692560366653E-2</c:v>
                      </c:pt>
                      <c:pt idx="755">
                        <c:v>-1.1348972833669166E-2</c:v>
                      </c:pt>
                      <c:pt idx="756">
                        <c:v>-1.1372705905745666E-2</c:v>
                      </c:pt>
                      <c:pt idx="757">
                        <c:v>-1.1407521444679528E-2</c:v>
                      </c:pt>
                      <c:pt idx="758">
                        <c:v>-1.1439375239243623E-2</c:v>
                      </c:pt>
                      <c:pt idx="759">
                        <c:v>-1.1463020070514007E-2</c:v>
                      </c:pt>
                      <c:pt idx="760">
                        <c:v>-1.1486191226215045E-2</c:v>
                      </c:pt>
                      <c:pt idx="761">
                        <c:v>-1.1484412285943046E-2</c:v>
                      </c:pt>
                      <c:pt idx="762">
                        <c:v>-1.1522764385609813E-2</c:v>
                      </c:pt>
                      <c:pt idx="763">
                        <c:v>-1.1548517741944096E-2</c:v>
                      </c:pt>
                      <c:pt idx="764">
                        <c:v>-1.1580981436810078E-2</c:v>
                      </c:pt>
                      <c:pt idx="765">
                        <c:v>-1.1584872992758203E-2</c:v>
                      </c:pt>
                      <c:pt idx="766">
                        <c:v>-1.1591946984875577E-2</c:v>
                      </c:pt>
                      <c:pt idx="767">
                        <c:v>-1.1609703851283669E-2</c:v>
                      </c:pt>
                      <c:pt idx="768">
                        <c:v>-1.1658176043458226E-2</c:v>
                      </c:pt>
                      <c:pt idx="769">
                        <c:v>-1.1717179088085386E-2</c:v>
                      </c:pt>
                      <c:pt idx="770">
                        <c:v>-1.1743160218305446E-2</c:v>
                      </c:pt>
                      <c:pt idx="771">
                        <c:v>-1.1772615579384839E-2</c:v>
                      </c:pt>
                      <c:pt idx="772">
                        <c:v>-1.1810379801252059E-2</c:v>
                      </c:pt>
                      <c:pt idx="773">
                        <c:v>-1.1846821578012494E-2</c:v>
                      </c:pt>
                      <c:pt idx="774">
                        <c:v>-1.1876717093594979E-2</c:v>
                      </c:pt>
                      <c:pt idx="775">
                        <c:v>-1.190906008464108E-2</c:v>
                      </c:pt>
                      <c:pt idx="776">
                        <c:v>-1.1929552650237244E-2</c:v>
                      </c:pt>
                      <c:pt idx="777">
                        <c:v>-1.1951155644676466E-2</c:v>
                      </c:pt>
                      <c:pt idx="778">
                        <c:v>-1.1976932973168377E-2</c:v>
                      </c:pt>
                      <c:pt idx="779">
                        <c:v>-1.1987691892621473E-2</c:v>
                      </c:pt>
                      <c:pt idx="780">
                        <c:v>-1.2012924889553328E-2</c:v>
                      </c:pt>
                      <c:pt idx="781">
                        <c:v>-1.2034080969850822E-2</c:v>
                      </c:pt>
                      <c:pt idx="782">
                        <c:v>-1.2052325697699394E-2</c:v>
                      </c:pt>
                      <c:pt idx="783">
                        <c:v>-1.2058376588943237E-2</c:v>
                      </c:pt>
                      <c:pt idx="784">
                        <c:v>-1.2072129904344236E-2</c:v>
                      </c:pt>
                      <c:pt idx="785">
                        <c:v>-1.2058220797105857E-2</c:v>
                      </c:pt>
                      <c:pt idx="786">
                        <c:v>-1.2054014204347201E-2</c:v>
                      </c:pt>
                      <c:pt idx="787">
                        <c:v>-1.2048622466381203E-2</c:v>
                      </c:pt>
                      <c:pt idx="788">
                        <c:v>-1.2040331790801901E-2</c:v>
                      </c:pt>
                      <c:pt idx="789">
                        <c:v>-1.2020201129299874E-2</c:v>
                      </c:pt>
                      <c:pt idx="790">
                        <c:v>-1.2010800259026767E-2</c:v>
                      </c:pt>
                      <c:pt idx="791">
                        <c:v>-1.2000920026485203E-2</c:v>
                      </c:pt>
                      <c:pt idx="792">
                        <c:v>-1.1989715063004768E-2</c:v>
                      </c:pt>
                      <c:pt idx="793">
                        <c:v>-1.1967679875204943E-2</c:v>
                      </c:pt>
                      <c:pt idx="794">
                        <c:v>-1.1924515830590145E-2</c:v>
                      </c:pt>
                      <c:pt idx="795">
                        <c:v>-1.1876248848712818E-2</c:v>
                      </c:pt>
                      <c:pt idx="796">
                        <c:v>-1.1875871870250397E-2</c:v>
                      </c:pt>
                      <c:pt idx="797">
                        <c:v>-1.1848179578710363E-2</c:v>
                      </c:pt>
                      <c:pt idx="798">
                        <c:v>-1.1810538233445656E-2</c:v>
                      </c:pt>
                      <c:pt idx="799">
                        <c:v>-1.1760709914495814E-2</c:v>
                      </c:pt>
                      <c:pt idx="800">
                        <c:v>-1.173435729538974E-2</c:v>
                      </c:pt>
                      <c:pt idx="801">
                        <c:v>-1.1717302447263666E-2</c:v>
                      </c:pt>
                      <c:pt idx="802">
                        <c:v>-1.1725808804904357E-2</c:v>
                      </c:pt>
                      <c:pt idx="803">
                        <c:v>-1.1711450229573209E-2</c:v>
                      </c:pt>
                      <c:pt idx="804">
                        <c:v>-1.1692979582585342E-2</c:v>
                      </c:pt>
                      <c:pt idx="805">
                        <c:v>-1.1679706867074709E-2</c:v>
                      </c:pt>
                      <c:pt idx="806">
                        <c:v>-1.1660132376060745E-2</c:v>
                      </c:pt>
                      <c:pt idx="807">
                        <c:v>-1.1604683349986549E-2</c:v>
                      </c:pt>
                      <c:pt idx="808">
                        <c:v>-1.1577848683674584E-2</c:v>
                      </c:pt>
                      <c:pt idx="809">
                        <c:v>-1.1538033649534707E-2</c:v>
                      </c:pt>
                      <c:pt idx="810">
                        <c:v>-1.1502911479178597E-2</c:v>
                      </c:pt>
                      <c:pt idx="811">
                        <c:v>-1.146238625298897E-2</c:v>
                      </c:pt>
                      <c:pt idx="812">
                        <c:v>-1.1434829508774466E-2</c:v>
                      </c:pt>
                      <c:pt idx="813">
                        <c:v>-1.1380027115824859E-2</c:v>
                      </c:pt>
                      <c:pt idx="814">
                        <c:v>-1.1336537692360885E-2</c:v>
                      </c:pt>
                      <c:pt idx="815">
                        <c:v>-1.1292763869705878E-2</c:v>
                      </c:pt>
                      <c:pt idx="816">
                        <c:v>-1.1253850333863027E-2</c:v>
                      </c:pt>
                      <c:pt idx="817">
                        <c:v>-1.1199972605570234E-2</c:v>
                      </c:pt>
                      <c:pt idx="818">
                        <c:v>-1.1153007971954284E-2</c:v>
                      </c:pt>
                      <c:pt idx="819">
                        <c:v>-1.1125752331383991E-2</c:v>
                      </c:pt>
                      <c:pt idx="820">
                        <c:v>-1.1101288045478611E-2</c:v>
                      </c:pt>
                      <c:pt idx="821">
                        <c:v>-1.1096780205220759E-2</c:v>
                      </c:pt>
                      <c:pt idx="822">
                        <c:v>-1.1098750827017403E-2</c:v>
                      </c:pt>
                      <c:pt idx="823">
                        <c:v>-1.1103489517597733E-2</c:v>
                      </c:pt>
                      <c:pt idx="824">
                        <c:v>-1.1101102478709277E-2</c:v>
                      </c:pt>
                      <c:pt idx="825">
                        <c:v>-1.1111504085948822E-2</c:v>
                      </c:pt>
                      <c:pt idx="826">
                        <c:v>-1.1129472132180358E-2</c:v>
                      </c:pt>
                      <c:pt idx="827">
                        <c:v>-1.1137196879548145E-2</c:v>
                      </c:pt>
                      <c:pt idx="828">
                        <c:v>-1.1142541351735829E-2</c:v>
                      </c:pt>
                      <c:pt idx="829">
                        <c:v>-1.1146646698086068E-2</c:v>
                      </c:pt>
                      <c:pt idx="830">
                        <c:v>-1.1152507853178952E-2</c:v>
                      </c:pt>
                      <c:pt idx="831">
                        <c:v>-1.1142293552900182E-2</c:v>
                      </c:pt>
                      <c:pt idx="832">
                        <c:v>-1.1143984749627576E-2</c:v>
                      </c:pt>
                      <c:pt idx="833">
                        <c:v>-1.1123887920802166E-2</c:v>
                      </c:pt>
                      <c:pt idx="834">
                        <c:v>-1.1105405361403198E-2</c:v>
                      </c:pt>
                      <c:pt idx="835">
                        <c:v>-1.1078724869739225E-2</c:v>
                      </c:pt>
                      <c:pt idx="836">
                        <c:v>-1.1056648220525754E-2</c:v>
                      </c:pt>
                      <c:pt idx="837">
                        <c:v>-1.1039992695327197E-2</c:v>
                      </c:pt>
                      <c:pt idx="838">
                        <c:v>-1.1030365314878398E-2</c:v>
                      </c:pt>
                      <c:pt idx="839">
                        <c:v>-1.1015696957067117E-2</c:v>
                      </c:pt>
                      <c:pt idx="840">
                        <c:v>-1.1018694127366366E-2</c:v>
                      </c:pt>
                      <c:pt idx="841">
                        <c:v>-1.100342678382773E-2</c:v>
                      </c:pt>
                      <c:pt idx="842">
                        <c:v>-1.0985480668240673E-2</c:v>
                      </c:pt>
                      <c:pt idx="843">
                        <c:v>-1.0969379802980097E-2</c:v>
                      </c:pt>
                      <c:pt idx="844">
                        <c:v>-1.0963607952589102E-2</c:v>
                      </c:pt>
                      <c:pt idx="845">
                        <c:v>-1.0957282990629234E-2</c:v>
                      </c:pt>
                      <c:pt idx="846">
                        <c:v>-1.094691712111797E-2</c:v>
                      </c:pt>
                      <c:pt idx="847">
                        <c:v>-1.0932154505840643E-2</c:v>
                      </c:pt>
                      <c:pt idx="848">
                        <c:v>-1.0928164816413302E-2</c:v>
                      </c:pt>
                      <c:pt idx="849">
                        <c:v>-1.0904128953335033E-2</c:v>
                      </c:pt>
                      <c:pt idx="850">
                        <c:v>-1.0883616805582872E-2</c:v>
                      </c:pt>
                      <c:pt idx="851">
                        <c:v>-1.0880993737517376E-2</c:v>
                      </c:pt>
                      <c:pt idx="852">
                        <c:v>-1.0877364536952417E-2</c:v>
                      </c:pt>
                      <c:pt idx="853">
                        <c:v>-1.0868382616309654E-2</c:v>
                      </c:pt>
                      <c:pt idx="854">
                        <c:v>-1.0861575111717771E-2</c:v>
                      </c:pt>
                      <c:pt idx="855">
                        <c:v>-1.0866103698478147E-2</c:v>
                      </c:pt>
                      <c:pt idx="856">
                        <c:v>-1.0853215861215635E-2</c:v>
                      </c:pt>
                      <c:pt idx="857">
                        <c:v>-1.0841450161006818E-2</c:v>
                      </c:pt>
                      <c:pt idx="858">
                        <c:v>-1.084914394820724E-2</c:v>
                      </c:pt>
                      <c:pt idx="859">
                        <c:v>-1.0880324014470817E-2</c:v>
                      </c:pt>
                      <c:pt idx="860">
                        <c:v>-1.0885145877356556E-2</c:v>
                      </c:pt>
                      <c:pt idx="861">
                        <c:v>-1.0898684239081351E-2</c:v>
                      </c:pt>
                      <c:pt idx="862">
                        <c:v>-1.0918654518126113E-2</c:v>
                      </c:pt>
                      <c:pt idx="863">
                        <c:v>-1.0958924436543425E-2</c:v>
                      </c:pt>
                      <c:pt idx="864">
                        <c:v>-1.0985765138734664E-2</c:v>
                      </c:pt>
                      <c:pt idx="865">
                        <c:v>-1.104372793450399E-2</c:v>
                      </c:pt>
                      <c:pt idx="866">
                        <c:v>-1.1087485437552657E-2</c:v>
                      </c:pt>
                      <c:pt idx="867">
                        <c:v>-1.1119434365234973E-2</c:v>
                      </c:pt>
                      <c:pt idx="868">
                        <c:v>-1.1150509543915358E-2</c:v>
                      </c:pt>
                      <c:pt idx="869">
                        <c:v>-1.1196347578555439E-2</c:v>
                      </c:pt>
                      <c:pt idx="870">
                        <c:v>-1.1251248562425327E-2</c:v>
                      </c:pt>
                      <c:pt idx="871">
                        <c:v>-1.1310301278703441E-2</c:v>
                      </c:pt>
                      <c:pt idx="872">
                        <c:v>-1.1352968929738827E-2</c:v>
                      </c:pt>
                      <c:pt idx="873">
                        <c:v>-1.1377316931780648E-2</c:v>
                      </c:pt>
                      <c:pt idx="874">
                        <c:v>-1.1398826044257666E-2</c:v>
                      </c:pt>
                      <c:pt idx="875">
                        <c:v>-1.1417791210896627E-2</c:v>
                      </c:pt>
                      <c:pt idx="876">
                        <c:v>-1.1436613538563008E-2</c:v>
                      </c:pt>
                      <c:pt idx="877">
                        <c:v>-1.1493015792775778E-2</c:v>
                      </c:pt>
                      <c:pt idx="878">
                        <c:v>-1.154720468321139E-2</c:v>
                      </c:pt>
                      <c:pt idx="879">
                        <c:v>-1.1603179292553467E-2</c:v>
                      </c:pt>
                      <c:pt idx="880">
                        <c:v>-1.1641174327591573E-2</c:v>
                      </c:pt>
                      <c:pt idx="881">
                        <c:v>-1.167993207559972E-2</c:v>
                      </c:pt>
                      <c:pt idx="882">
                        <c:v>-1.1714216305051635E-2</c:v>
                      </c:pt>
                      <c:pt idx="883">
                        <c:v>-1.1728372514733241E-2</c:v>
                      </c:pt>
                      <c:pt idx="884">
                        <c:v>-1.1753160465153374E-2</c:v>
                      </c:pt>
                      <c:pt idx="885">
                        <c:v>-1.1772224221545871E-2</c:v>
                      </c:pt>
                      <c:pt idx="886">
                        <c:v>-1.1789102864316356E-2</c:v>
                      </c:pt>
                      <c:pt idx="887">
                        <c:v>-1.1809046893096278E-2</c:v>
                      </c:pt>
                      <c:pt idx="888">
                        <c:v>-1.1832720276322161E-2</c:v>
                      </c:pt>
                      <c:pt idx="889">
                        <c:v>-1.1852073082130857E-2</c:v>
                      </c:pt>
                      <c:pt idx="890">
                        <c:v>-1.1885446961912663E-2</c:v>
                      </c:pt>
                      <c:pt idx="891">
                        <c:v>-1.1897143721799015E-2</c:v>
                      </c:pt>
                      <c:pt idx="892">
                        <c:v>-1.1929314916614983E-2</c:v>
                      </c:pt>
                      <c:pt idx="893">
                        <c:v>-1.1973564233695798E-2</c:v>
                      </c:pt>
                      <c:pt idx="894">
                        <c:v>-1.1983023615892183E-2</c:v>
                      </c:pt>
                      <c:pt idx="895">
                        <c:v>-1.2001271705574945E-2</c:v>
                      </c:pt>
                      <c:pt idx="896">
                        <c:v>-1.2046999885991946E-2</c:v>
                      </c:pt>
                      <c:pt idx="897">
                        <c:v>-1.2085930045064379E-2</c:v>
                      </c:pt>
                      <c:pt idx="898">
                        <c:v>-1.2109199632464861E-2</c:v>
                      </c:pt>
                      <c:pt idx="899">
                        <c:v>-1.2133367317795005E-2</c:v>
                      </c:pt>
                      <c:pt idx="900">
                        <c:v>-1.2151552789907604E-2</c:v>
                      </c:pt>
                      <c:pt idx="901">
                        <c:v>-1.2187532169657411E-2</c:v>
                      </c:pt>
                      <c:pt idx="902">
                        <c:v>-1.2212275288666308E-2</c:v>
                      </c:pt>
                      <c:pt idx="903">
                        <c:v>-1.2231054863303973E-2</c:v>
                      </c:pt>
                      <c:pt idx="904">
                        <c:v>-1.22512432502246E-2</c:v>
                      </c:pt>
                      <c:pt idx="905">
                        <c:v>-1.2277982733800737E-2</c:v>
                      </c:pt>
                      <c:pt idx="906">
                        <c:v>-1.2292885099863815E-2</c:v>
                      </c:pt>
                      <c:pt idx="907">
                        <c:v>-1.2286889273671919E-2</c:v>
                      </c:pt>
                      <c:pt idx="908">
                        <c:v>-1.2308987046513531E-2</c:v>
                      </c:pt>
                      <c:pt idx="909">
                        <c:v>-1.2291275042208616E-2</c:v>
                      </c:pt>
                      <c:pt idx="910">
                        <c:v>-1.227210821389586E-2</c:v>
                      </c:pt>
                      <c:pt idx="911">
                        <c:v>-1.2257603085336145E-2</c:v>
                      </c:pt>
                      <c:pt idx="912">
                        <c:v>-1.2266331503451832E-2</c:v>
                      </c:pt>
                      <c:pt idx="913">
                        <c:v>-1.2275506975222715E-2</c:v>
                      </c:pt>
                      <c:pt idx="914">
                        <c:v>-1.2284845618832871E-2</c:v>
                      </c:pt>
                      <c:pt idx="915">
                        <c:v>-1.2305235521645044E-2</c:v>
                      </c:pt>
                      <c:pt idx="916">
                        <c:v>-1.2316788651113098E-2</c:v>
                      </c:pt>
                      <c:pt idx="917">
                        <c:v>-1.2328456409153213E-2</c:v>
                      </c:pt>
                      <c:pt idx="918">
                        <c:v>-1.234768801650751E-2</c:v>
                      </c:pt>
                      <c:pt idx="919">
                        <c:v>-1.2355389715592672E-2</c:v>
                      </c:pt>
                      <c:pt idx="920">
                        <c:v>-1.2397057798362865E-2</c:v>
                      </c:pt>
                      <c:pt idx="921">
                        <c:v>-1.2429289606454827E-2</c:v>
                      </c:pt>
                      <c:pt idx="922">
                        <c:v>-1.2449652483259396E-2</c:v>
                      </c:pt>
                      <c:pt idx="923">
                        <c:v>-1.2460901078677471E-2</c:v>
                      </c:pt>
                      <c:pt idx="924">
                        <c:v>-1.2483460236414837E-2</c:v>
                      </c:pt>
                      <c:pt idx="925">
                        <c:v>-1.2505153297137981E-2</c:v>
                      </c:pt>
                      <c:pt idx="926">
                        <c:v>-1.2502242494371289E-2</c:v>
                      </c:pt>
                      <c:pt idx="927">
                        <c:v>-1.2487321269323514E-2</c:v>
                      </c:pt>
                      <c:pt idx="928">
                        <c:v>-1.2468554071894003E-2</c:v>
                      </c:pt>
                      <c:pt idx="929">
                        <c:v>-1.2469976428733091E-2</c:v>
                      </c:pt>
                      <c:pt idx="930">
                        <c:v>-1.248208418211225E-2</c:v>
                      </c:pt>
                      <c:pt idx="931">
                        <c:v>-1.2493063141201414E-2</c:v>
                      </c:pt>
                      <c:pt idx="932">
                        <c:v>-1.2507905720133354E-2</c:v>
                      </c:pt>
                      <c:pt idx="933">
                        <c:v>-1.2535357866839208E-2</c:v>
                      </c:pt>
                      <c:pt idx="934">
                        <c:v>-1.25634796856105E-2</c:v>
                      </c:pt>
                      <c:pt idx="935">
                        <c:v>-1.2602488572209065E-2</c:v>
                      </c:pt>
                      <c:pt idx="936">
                        <c:v>-1.2621349597358394E-2</c:v>
                      </c:pt>
                      <c:pt idx="937">
                        <c:v>-1.2626261023761578E-2</c:v>
                      </c:pt>
                      <c:pt idx="938">
                        <c:v>-1.2650834181301919E-2</c:v>
                      </c:pt>
                      <c:pt idx="939">
                        <c:v>-1.2654895633974981E-2</c:v>
                      </c:pt>
                      <c:pt idx="940">
                        <c:v>-1.2661309444912793E-2</c:v>
                      </c:pt>
                      <c:pt idx="941">
                        <c:v>-1.2674713746334623E-2</c:v>
                      </c:pt>
                      <c:pt idx="942">
                        <c:v>-1.2721243003994348E-2</c:v>
                      </c:pt>
                      <c:pt idx="943">
                        <c:v>-1.2744313119592718E-2</c:v>
                      </c:pt>
                      <c:pt idx="944">
                        <c:v>-1.2762958211312269E-2</c:v>
                      </c:pt>
                      <c:pt idx="945">
                        <c:v>-1.2785619953017682E-2</c:v>
                      </c:pt>
                      <c:pt idx="946">
                        <c:v>-1.2801550457819676E-2</c:v>
                      </c:pt>
                      <c:pt idx="947">
                        <c:v>-1.2830146618637985E-2</c:v>
                      </c:pt>
                      <c:pt idx="948">
                        <c:v>-1.2861978172402805E-2</c:v>
                      </c:pt>
                      <c:pt idx="949">
                        <c:v>-1.2905402669097659E-2</c:v>
                      </c:pt>
                      <c:pt idx="950">
                        <c:v>-1.2910220909946169E-2</c:v>
                      </c:pt>
                      <c:pt idx="951">
                        <c:v>-1.2920752922199543E-2</c:v>
                      </c:pt>
                      <c:pt idx="952">
                        <c:v>-1.2921794706761962E-2</c:v>
                      </c:pt>
                      <c:pt idx="953">
                        <c:v>-1.2929312601915523E-2</c:v>
                      </c:pt>
                      <c:pt idx="954">
                        <c:v>-1.2938536009089027E-2</c:v>
                      </c:pt>
                      <c:pt idx="955">
                        <c:v>-1.2957102850712761E-2</c:v>
                      </c:pt>
                      <c:pt idx="956">
                        <c:v>-1.2985434927903187E-2</c:v>
                      </c:pt>
                      <c:pt idx="957">
                        <c:v>-1.3033703908626513E-2</c:v>
                      </c:pt>
                      <c:pt idx="958">
                        <c:v>-1.3080338295816845E-2</c:v>
                      </c:pt>
                      <c:pt idx="959">
                        <c:v>-1.3129779450481889E-2</c:v>
                      </c:pt>
                      <c:pt idx="960">
                        <c:v>-1.3151758548884555E-2</c:v>
                      </c:pt>
                      <c:pt idx="961">
                        <c:v>-1.3200107964800201E-2</c:v>
                      </c:pt>
                      <c:pt idx="962">
                        <c:v>-1.320894061747007E-2</c:v>
                      </c:pt>
                      <c:pt idx="963">
                        <c:v>-1.3219562263101305E-2</c:v>
                      </c:pt>
                      <c:pt idx="964">
                        <c:v>-1.3214870450302689E-2</c:v>
                      </c:pt>
                      <c:pt idx="965">
                        <c:v>-1.3218540917279677E-2</c:v>
                      </c:pt>
                      <c:pt idx="966">
                        <c:v>-1.321909834776171E-2</c:v>
                      </c:pt>
                      <c:pt idx="967">
                        <c:v>-1.3214686921715077E-2</c:v>
                      </c:pt>
                      <c:pt idx="968">
                        <c:v>-1.3211221169846089E-2</c:v>
                      </c:pt>
                      <c:pt idx="969">
                        <c:v>-1.3220956460054509E-2</c:v>
                      </c:pt>
                      <c:pt idx="970">
                        <c:v>-1.3241745015157021E-2</c:v>
                      </c:pt>
                      <c:pt idx="971">
                        <c:v>-1.3231325871912607E-2</c:v>
                      </c:pt>
                      <c:pt idx="972">
                        <c:v>-1.3244328574956403E-2</c:v>
                      </c:pt>
                      <c:pt idx="973">
                        <c:v>-1.3236048689865334E-2</c:v>
                      </c:pt>
                      <c:pt idx="974">
                        <c:v>-1.3224404378185036E-2</c:v>
                      </c:pt>
                      <c:pt idx="975">
                        <c:v>-1.3214474909777757E-2</c:v>
                      </c:pt>
                      <c:pt idx="976">
                        <c:v>-1.3217698750252641E-2</c:v>
                      </c:pt>
                      <c:pt idx="977">
                        <c:v>-1.3228757094302029E-2</c:v>
                      </c:pt>
                      <c:pt idx="978">
                        <c:v>-1.3227543335328759E-2</c:v>
                      </c:pt>
                      <c:pt idx="979">
                        <c:v>-1.3221231040201079E-2</c:v>
                      </c:pt>
                      <c:pt idx="980">
                        <c:v>-1.321257051952358E-2</c:v>
                      </c:pt>
                      <c:pt idx="981">
                        <c:v>-1.3221881531045872E-2</c:v>
                      </c:pt>
                      <c:pt idx="982">
                        <c:v>-1.3224058552354038E-2</c:v>
                      </c:pt>
                      <c:pt idx="983">
                        <c:v>-1.3226372819553377E-2</c:v>
                      </c:pt>
                      <c:pt idx="984">
                        <c:v>-1.3212455772771196E-2</c:v>
                      </c:pt>
                      <c:pt idx="985">
                        <c:v>-1.3192812704526612E-2</c:v>
                      </c:pt>
                      <c:pt idx="986">
                        <c:v>-1.3180480285209543E-2</c:v>
                      </c:pt>
                      <c:pt idx="987">
                        <c:v>-1.3168096893611005E-2</c:v>
                      </c:pt>
                      <c:pt idx="988">
                        <c:v>-1.3158749601175024E-2</c:v>
                      </c:pt>
                      <c:pt idx="989">
                        <c:v>-1.3121958822455088E-2</c:v>
                      </c:pt>
                      <c:pt idx="990">
                        <c:v>-1.3084170708343116E-2</c:v>
                      </c:pt>
                      <c:pt idx="991">
                        <c:v>-1.3065525271850219E-2</c:v>
                      </c:pt>
                      <c:pt idx="992">
                        <c:v>-1.3038846477036332E-2</c:v>
                      </c:pt>
                      <c:pt idx="993">
                        <c:v>-1.3017788109475291E-2</c:v>
                      </c:pt>
                      <c:pt idx="994">
                        <c:v>-1.3007559105935682E-2</c:v>
                      </c:pt>
                      <c:pt idx="995">
                        <c:v>-1.3000280338676746E-2</c:v>
                      </c:pt>
                      <c:pt idx="996">
                        <c:v>-1.2983297535359843E-2</c:v>
                      </c:pt>
                      <c:pt idx="997">
                        <c:v>-1.2963475591532124E-2</c:v>
                      </c:pt>
                      <c:pt idx="998">
                        <c:v>-1.2943397435727469E-2</c:v>
                      </c:pt>
                      <c:pt idx="999">
                        <c:v>-1.2897032627180737E-2</c:v>
                      </c:pt>
                      <c:pt idx="1000">
                        <c:v>-1.2837851962976671E-2</c:v>
                      </c:pt>
                      <c:pt idx="1001">
                        <c:v>-1.2785224497223876E-2</c:v>
                      </c:pt>
                      <c:pt idx="1002">
                        <c:v>-1.2743594738886808E-2</c:v>
                      </c:pt>
                      <c:pt idx="1003">
                        <c:v>-1.2709200337209708E-2</c:v>
                      </c:pt>
                      <c:pt idx="1004">
                        <c:v>-1.2669039741939872E-2</c:v>
                      </c:pt>
                      <c:pt idx="1005">
                        <c:v>-1.2620387646244687E-2</c:v>
                      </c:pt>
                      <c:pt idx="1006">
                        <c:v>-1.2570834464726073E-2</c:v>
                      </c:pt>
                      <c:pt idx="1007">
                        <c:v>-1.2528731306074207E-2</c:v>
                      </c:pt>
                      <c:pt idx="1008">
                        <c:v>-1.2494746019945373E-2</c:v>
                      </c:pt>
                      <c:pt idx="1009">
                        <c:v>-1.2454719056288562E-2</c:v>
                      </c:pt>
                      <c:pt idx="1010">
                        <c:v>-1.2410915347087216E-2</c:v>
                      </c:pt>
                      <c:pt idx="1011">
                        <c:v>-1.2368823451575412E-2</c:v>
                      </c:pt>
                      <c:pt idx="1012">
                        <c:v>-1.2340959106137158E-2</c:v>
                      </c:pt>
                      <c:pt idx="1013">
                        <c:v>-1.2287577642852847E-2</c:v>
                      </c:pt>
                      <c:pt idx="1014">
                        <c:v>-1.224539128272085E-2</c:v>
                      </c:pt>
                      <c:pt idx="1015">
                        <c:v>-1.2209680878119702E-2</c:v>
                      </c:pt>
                      <c:pt idx="1016">
                        <c:v>-1.2186328970921246E-2</c:v>
                      </c:pt>
                      <c:pt idx="1017">
                        <c:v>-1.2165830336381644E-2</c:v>
                      </c:pt>
                      <c:pt idx="1018">
                        <c:v>-1.214833891696563E-2</c:v>
                      </c:pt>
                      <c:pt idx="1019">
                        <c:v>-1.2128834571676631E-2</c:v>
                      </c:pt>
                      <c:pt idx="1020">
                        <c:v>-1.2086007370902071E-2</c:v>
                      </c:pt>
                      <c:pt idx="1021">
                        <c:v>-1.2049947609860884E-2</c:v>
                      </c:pt>
                      <c:pt idx="1022">
                        <c:v>-1.200846424245351E-2</c:v>
                      </c:pt>
                      <c:pt idx="1023">
                        <c:v>-1.1970887804866746E-2</c:v>
                      </c:pt>
                      <c:pt idx="1024">
                        <c:v>-1.1944644028492367E-2</c:v>
                      </c:pt>
                      <c:pt idx="1025">
                        <c:v>-1.1919144256505849E-2</c:v>
                      </c:pt>
                      <c:pt idx="1026">
                        <c:v>-1.190030524347868E-2</c:v>
                      </c:pt>
                      <c:pt idx="1027">
                        <c:v>-1.1866678513843295E-2</c:v>
                      </c:pt>
                      <c:pt idx="1028">
                        <c:v>-1.1841202971361887E-2</c:v>
                      </c:pt>
                      <c:pt idx="1029">
                        <c:v>-1.1821617536830004E-2</c:v>
                      </c:pt>
                      <c:pt idx="1030">
                        <c:v>-1.1800293649975646E-2</c:v>
                      </c:pt>
                      <c:pt idx="1031">
                        <c:v>-1.1800022131945616E-2</c:v>
                      </c:pt>
                      <c:pt idx="1032">
                        <c:v>-1.1800827747039989E-2</c:v>
                      </c:pt>
                      <c:pt idx="1033">
                        <c:v>-1.1805423645246187E-2</c:v>
                      </c:pt>
                      <c:pt idx="1034">
                        <c:v>-1.1821751269550452E-2</c:v>
                      </c:pt>
                      <c:pt idx="1035">
                        <c:v>-1.1830079726477507E-2</c:v>
                      </c:pt>
                      <c:pt idx="1036">
                        <c:v>-1.1833491294563533E-2</c:v>
                      </c:pt>
                      <c:pt idx="1037">
                        <c:v>-1.1829115025304314E-2</c:v>
                      </c:pt>
                      <c:pt idx="1038">
                        <c:v>-1.1820946712011339E-2</c:v>
                      </c:pt>
                      <c:pt idx="1039">
                        <c:v>-1.1816189857712454E-2</c:v>
                      </c:pt>
                      <c:pt idx="1040">
                        <c:v>-1.1797178073380198E-2</c:v>
                      </c:pt>
                      <c:pt idx="1041">
                        <c:v>-1.1779482295188442E-2</c:v>
                      </c:pt>
                      <c:pt idx="1042">
                        <c:v>-1.1767000629628641E-2</c:v>
                      </c:pt>
                      <c:pt idx="1043">
                        <c:v>-1.1746723119776694E-2</c:v>
                      </c:pt>
                      <c:pt idx="1044">
                        <c:v>-1.1732256396595128E-2</c:v>
                      </c:pt>
                      <c:pt idx="1045">
                        <c:v>-1.1708662059805801E-2</c:v>
                      </c:pt>
                      <c:pt idx="1046">
                        <c:v>-1.1693842980394244E-2</c:v>
                      </c:pt>
                      <c:pt idx="1047">
                        <c:v>-1.1682038466985555E-2</c:v>
                      </c:pt>
                      <c:pt idx="1048">
                        <c:v>-1.1665728841163615E-2</c:v>
                      </c:pt>
                      <c:pt idx="1049">
                        <c:v>-1.1658277544745167E-2</c:v>
                      </c:pt>
                      <c:pt idx="1050">
                        <c:v>-1.1653569210524125E-2</c:v>
                      </c:pt>
                      <c:pt idx="1051">
                        <c:v>-1.1623557151365668E-2</c:v>
                      </c:pt>
                      <c:pt idx="1052">
                        <c:v>-1.160409279096742E-2</c:v>
                      </c:pt>
                      <c:pt idx="1053">
                        <c:v>-1.1571449547191429E-2</c:v>
                      </c:pt>
                      <c:pt idx="1054">
                        <c:v>-1.1540990420321428E-2</c:v>
                      </c:pt>
                      <c:pt idx="1055">
                        <c:v>-1.1513090237940523E-2</c:v>
                      </c:pt>
                      <c:pt idx="1056">
                        <c:v>-1.1488070257841735E-2</c:v>
                      </c:pt>
                      <c:pt idx="1057">
                        <c:v>-1.1477661146631919E-2</c:v>
                      </c:pt>
                      <c:pt idx="1058">
                        <c:v>-1.1480835525153634E-2</c:v>
                      </c:pt>
                      <c:pt idx="1059">
                        <c:v>-1.1474584762680167E-2</c:v>
                      </c:pt>
                      <c:pt idx="1060">
                        <c:v>-1.1456811595029214E-2</c:v>
                      </c:pt>
                      <c:pt idx="1061">
                        <c:v>-1.1442241256379521E-2</c:v>
                      </c:pt>
                      <c:pt idx="1062">
                        <c:v>-1.1403413929617938E-2</c:v>
                      </c:pt>
                      <c:pt idx="1063">
                        <c:v>-1.1355375596265345E-2</c:v>
                      </c:pt>
                      <c:pt idx="1064">
                        <c:v>-1.1305932302969212E-2</c:v>
                      </c:pt>
                      <c:pt idx="1065">
                        <c:v>-1.1254847059537883E-2</c:v>
                      </c:pt>
                      <c:pt idx="1066">
                        <c:v>-1.1193301746597113E-2</c:v>
                      </c:pt>
                      <c:pt idx="1067">
                        <c:v>-1.1140772341395851E-2</c:v>
                      </c:pt>
                      <c:pt idx="1068">
                        <c:v>-1.1086688969816577E-2</c:v>
                      </c:pt>
                      <c:pt idx="1069">
                        <c:v>-1.103648683194325E-2</c:v>
                      </c:pt>
                      <c:pt idx="1070">
                        <c:v>-1.0984385802671585E-2</c:v>
                      </c:pt>
                      <c:pt idx="1071">
                        <c:v>-1.0943352001122555E-2</c:v>
                      </c:pt>
                      <c:pt idx="1072">
                        <c:v>-1.089546203561542E-2</c:v>
                      </c:pt>
                      <c:pt idx="1073">
                        <c:v>-1.0842836944897264E-2</c:v>
                      </c:pt>
                      <c:pt idx="1074">
                        <c:v>-1.0819335886770755E-2</c:v>
                      </c:pt>
                      <c:pt idx="1075">
                        <c:v>-1.0798176830433652E-2</c:v>
                      </c:pt>
                      <c:pt idx="1076">
                        <c:v>-1.0796436930815279E-2</c:v>
                      </c:pt>
                      <c:pt idx="1077">
                        <c:v>-1.0782359869610108E-2</c:v>
                      </c:pt>
                      <c:pt idx="1078">
                        <c:v>-1.0777335038927078E-2</c:v>
                      </c:pt>
                      <c:pt idx="1079">
                        <c:v>-1.0748977178991729E-2</c:v>
                      </c:pt>
                      <c:pt idx="1080">
                        <c:v>-1.0727966100668439E-2</c:v>
                      </c:pt>
                      <c:pt idx="1081">
                        <c:v>-1.0694381693140112E-2</c:v>
                      </c:pt>
                      <c:pt idx="1082">
                        <c:v>-1.0656707275199516E-2</c:v>
                      </c:pt>
                      <c:pt idx="1083">
                        <c:v>-1.0598533614433907E-2</c:v>
                      </c:pt>
                      <c:pt idx="1084">
                        <c:v>-1.0552389590374165E-2</c:v>
                      </c:pt>
                      <c:pt idx="1085">
                        <c:v>-1.0510451994264956E-2</c:v>
                      </c:pt>
                      <c:pt idx="1086">
                        <c:v>-1.0459317290666181E-2</c:v>
                      </c:pt>
                      <c:pt idx="1087">
                        <c:v>-1.0408285794959561E-2</c:v>
                      </c:pt>
                      <c:pt idx="1088">
                        <c:v>-1.0363640726802592E-2</c:v>
                      </c:pt>
                      <c:pt idx="1089">
                        <c:v>-1.0326266530956736E-2</c:v>
                      </c:pt>
                      <c:pt idx="1090">
                        <c:v>-1.0280819966921819E-2</c:v>
                      </c:pt>
                      <c:pt idx="1091">
                        <c:v>-1.0266287126758559E-2</c:v>
                      </c:pt>
                      <c:pt idx="1092">
                        <c:v>-1.0234648702060381E-2</c:v>
                      </c:pt>
                      <c:pt idx="1093">
                        <c:v>-1.0222130163057409E-2</c:v>
                      </c:pt>
                      <c:pt idx="1094">
                        <c:v>-1.0214552152387642E-2</c:v>
                      </c:pt>
                      <c:pt idx="1095">
                        <c:v>-1.0203761034007013E-2</c:v>
                      </c:pt>
                      <c:pt idx="1096">
                        <c:v>-1.0186107491524436E-2</c:v>
                      </c:pt>
                      <c:pt idx="1097">
                        <c:v>-1.0176893372422261E-2</c:v>
                      </c:pt>
                      <c:pt idx="1098">
                        <c:v>-1.0166522621752858E-2</c:v>
                      </c:pt>
                      <c:pt idx="1099">
                        <c:v>-1.0142098157890718E-2</c:v>
                      </c:pt>
                      <c:pt idx="1100">
                        <c:v>-1.0121207173692361E-2</c:v>
                      </c:pt>
                      <c:pt idx="1101">
                        <c:v>-1.0100487323141462E-2</c:v>
                      </c:pt>
                      <c:pt idx="1102">
                        <c:v>-1.0063220862881356E-2</c:v>
                      </c:pt>
                      <c:pt idx="1103">
                        <c:v>-1.0005986807556107E-2</c:v>
                      </c:pt>
                      <c:pt idx="1104">
                        <c:v>-9.9525404921549463E-3</c:v>
                      </c:pt>
                      <c:pt idx="1105">
                        <c:v>-9.8894456306305861E-3</c:v>
                      </c:pt>
                      <c:pt idx="1106">
                        <c:v>-9.8367533609149925E-3</c:v>
                      </c:pt>
                      <c:pt idx="1107">
                        <c:v>-9.7885289389845632E-3</c:v>
                      </c:pt>
                      <c:pt idx="1108">
                        <c:v>-9.7396153315536405E-3</c:v>
                      </c:pt>
                      <c:pt idx="1109">
                        <c:v>-9.6860761862094871E-3</c:v>
                      </c:pt>
                      <c:pt idx="1110">
                        <c:v>-9.6473548732188951E-3</c:v>
                      </c:pt>
                      <c:pt idx="1111">
                        <c:v>-9.6117449002594228E-3</c:v>
                      </c:pt>
                      <c:pt idx="1112">
                        <c:v>-9.5844016171249928E-3</c:v>
                      </c:pt>
                      <c:pt idx="1113">
                        <c:v>-9.5518500533017525E-3</c:v>
                      </c:pt>
                      <c:pt idx="1114">
                        <c:v>-9.5307847918129126E-3</c:v>
                      </c:pt>
                      <c:pt idx="1115">
                        <c:v>-9.5089453090936929E-3</c:v>
                      </c:pt>
                      <c:pt idx="1116">
                        <c:v>-9.4805415057391436E-3</c:v>
                      </c:pt>
                      <c:pt idx="1117">
                        <c:v>-9.4600987665244152E-3</c:v>
                      </c:pt>
                      <c:pt idx="1118">
                        <c:v>-9.4336573699298817E-3</c:v>
                      </c:pt>
                      <c:pt idx="1119">
                        <c:v>-9.3969917050312993E-3</c:v>
                      </c:pt>
                      <c:pt idx="1120">
                        <c:v>-9.3698077228220582E-3</c:v>
                      </c:pt>
                      <c:pt idx="1121">
                        <c:v>-9.3380374594137384E-3</c:v>
                      </c:pt>
                      <c:pt idx="1122">
                        <c:v>-9.3012213860280499E-3</c:v>
                      </c:pt>
                      <c:pt idx="1123">
                        <c:v>-9.2564927476555536E-3</c:v>
                      </c:pt>
                      <c:pt idx="1124">
                        <c:v>-9.2202355519357786E-3</c:v>
                      </c:pt>
                      <c:pt idx="1125">
                        <c:v>-9.2023944157718866E-3</c:v>
                      </c:pt>
                      <c:pt idx="1126">
                        <c:v>-9.173345796972392E-3</c:v>
                      </c:pt>
                      <c:pt idx="1127">
                        <c:v>-9.1349714503778951E-3</c:v>
                      </c:pt>
                      <c:pt idx="1128">
                        <c:v>-9.0901261689139076E-3</c:v>
                      </c:pt>
                      <c:pt idx="1129">
                        <c:v>-9.0638525374562469E-3</c:v>
                      </c:pt>
                      <c:pt idx="1130">
                        <c:v>-9.0219095002456312E-3</c:v>
                      </c:pt>
                      <c:pt idx="1131">
                        <c:v>-9.0034813828275932E-3</c:v>
                      </c:pt>
                      <c:pt idx="1132">
                        <c:v>-8.982510854489683E-3</c:v>
                      </c:pt>
                      <c:pt idx="1133">
                        <c:v>-8.9678099003853932E-3</c:v>
                      </c:pt>
                      <c:pt idx="1134">
                        <c:v>-8.9354509405664972E-3</c:v>
                      </c:pt>
                      <c:pt idx="1135">
                        <c:v>-8.9323573621129301E-3</c:v>
                      </c:pt>
                      <c:pt idx="1136">
                        <c:v>-8.9200930860613547E-3</c:v>
                      </c:pt>
                      <c:pt idx="1137">
                        <c:v>-8.8998010264900781E-3</c:v>
                      </c:pt>
                      <c:pt idx="1138">
                        <c:v>-8.8921565501732264E-3</c:v>
                      </c:pt>
                      <c:pt idx="1139">
                        <c:v>-8.8669389493009551E-3</c:v>
                      </c:pt>
                      <c:pt idx="1140">
                        <c:v>-8.8457710712158289E-3</c:v>
                      </c:pt>
                      <c:pt idx="1141">
                        <c:v>-8.8457626449864254E-3</c:v>
                      </c:pt>
                      <c:pt idx="1142">
                        <c:v>-8.8355934825054671E-3</c:v>
                      </c:pt>
                      <c:pt idx="1143">
                        <c:v>-8.8186718179412427E-3</c:v>
                      </c:pt>
                      <c:pt idx="1144">
                        <c:v>-8.7924878526152474E-3</c:v>
                      </c:pt>
                      <c:pt idx="1145">
                        <c:v>-8.7724728763737304E-3</c:v>
                      </c:pt>
                      <c:pt idx="1146">
                        <c:v>-8.7489187648681788E-3</c:v>
                      </c:pt>
                      <c:pt idx="1147">
                        <c:v>-8.7284712707610557E-3</c:v>
                      </c:pt>
                      <c:pt idx="1148">
                        <c:v>-8.7044150331187387E-3</c:v>
                      </c:pt>
                      <c:pt idx="1149">
                        <c:v>-8.6909577329018703E-3</c:v>
                      </c:pt>
                      <c:pt idx="1150">
                        <c:v>-8.6922876168490561E-3</c:v>
                      </c:pt>
                      <c:pt idx="1151">
                        <c:v>-8.6859648593675988E-3</c:v>
                      </c:pt>
                      <c:pt idx="1152">
                        <c:v>-8.6831286941685213E-3</c:v>
                      </c:pt>
                      <c:pt idx="1153">
                        <c:v>-8.6694868151262101E-3</c:v>
                      </c:pt>
                      <c:pt idx="1154">
                        <c:v>-8.6411191680467667E-3</c:v>
                      </c:pt>
                      <c:pt idx="1155">
                        <c:v>-8.6289890945212919E-3</c:v>
                      </c:pt>
                      <c:pt idx="1156">
                        <c:v>-8.606126271578602E-3</c:v>
                      </c:pt>
                      <c:pt idx="1157">
                        <c:v>-8.5916072451856142E-3</c:v>
                      </c:pt>
                      <c:pt idx="1158">
                        <c:v>-8.5608186694224892E-3</c:v>
                      </c:pt>
                      <c:pt idx="1159">
                        <c:v>-8.5319417695900041E-3</c:v>
                      </c:pt>
                      <c:pt idx="1160">
                        <c:v>-8.5152426108084153E-3</c:v>
                      </c:pt>
                      <c:pt idx="1161">
                        <c:v>-8.5007432656977397E-3</c:v>
                      </c:pt>
                      <c:pt idx="1162">
                        <c:v>-8.4905173716273864E-3</c:v>
                      </c:pt>
                      <c:pt idx="1163">
                        <c:v>-8.4787871991986244E-3</c:v>
                      </c:pt>
                      <c:pt idx="1164">
                        <c:v>-8.4666660964823979E-3</c:v>
                      </c:pt>
                      <c:pt idx="1165">
                        <c:v>-8.4270137038696645E-3</c:v>
                      </c:pt>
                      <c:pt idx="1166">
                        <c:v>-8.3912685853736284E-3</c:v>
                      </c:pt>
                      <c:pt idx="1167">
                        <c:v>-8.3722437035155632E-3</c:v>
                      </c:pt>
                      <c:pt idx="1168">
                        <c:v>-8.3326011636898293E-3</c:v>
                      </c:pt>
                      <c:pt idx="1169">
                        <c:v>-8.2990147152946E-3</c:v>
                      </c:pt>
                      <c:pt idx="1170">
                        <c:v>-8.2631919865540238E-3</c:v>
                      </c:pt>
                      <c:pt idx="1171">
                        <c:v>-8.219186504930958E-3</c:v>
                      </c:pt>
                      <c:pt idx="1172">
                        <c:v>-8.1653141964764218E-3</c:v>
                      </c:pt>
                      <c:pt idx="1173">
                        <c:v>-8.1194836314119299E-3</c:v>
                      </c:pt>
                      <c:pt idx="1174">
                        <c:v>-8.0783266462220102E-3</c:v>
                      </c:pt>
                      <c:pt idx="1175">
                        <c:v>-8.0291688358897322E-3</c:v>
                      </c:pt>
                      <c:pt idx="1176">
                        <c:v>-7.9873733858900949E-3</c:v>
                      </c:pt>
                      <c:pt idx="1177">
                        <c:v>-7.9340683864716436E-3</c:v>
                      </c:pt>
                      <c:pt idx="1178">
                        <c:v>-7.8855113965982503E-3</c:v>
                      </c:pt>
                      <c:pt idx="1179">
                        <c:v>-7.8426694283697824E-3</c:v>
                      </c:pt>
                      <c:pt idx="1180">
                        <c:v>-7.7874625502261001E-3</c:v>
                      </c:pt>
                      <c:pt idx="1181">
                        <c:v>-7.744089332313746E-3</c:v>
                      </c:pt>
                      <c:pt idx="1182">
                        <c:v>-7.703098886484263E-3</c:v>
                      </c:pt>
                      <c:pt idx="1183">
                        <c:v>-7.6683312677839387E-3</c:v>
                      </c:pt>
                      <c:pt idx="1184">
                        <c:v>-7.6354259413593086E-3</c:v>
                      </c:pt>
                      <c:pt idx="1185">
                        <c:v>-7.6270797914783821E-3</c:v>
                      </c:pt>
                      <c:pt idx="1186">
                        <c:v>-7.6212975494221059E-3</c:v>
                      </c:pt>
                      <c:pt idx="1187">
                        <c:v>-7.6198760818691688E-3</c:v>
                      </c:pt>
                      <c:pt idx="1188">
                        <c:v>-7.6174451048939091E-3</c:v>
                      </c:pt>
                      <c:pt idx="1189">
                        <c:v>-7.6200813702753138E-3</c:v>
                      </c:pt>
                      <c:pt idx="1190">
                        <c:v>-7.6275701577625541E-3</c:v>
                      </c:pt>
                      <c:pt idx="1191">
                        <c:v>-7.641500003320781E-3</c:v>
                      </c:pt>
                      <c:pt idx="1192">
                        <c:v>-7.6523549667623508E-3</c:v>
                      </c:pt>
                      <c:pt idx="1193">
                        <c:v>-7.6613440314791566E-3</c:v>
                      </c:pt>
                      <c:pt idx="1194">
                        <c:v>-7.6689245906174054E-3</c:v>
                      </c:pt>
                      <c:pt idx="1195">
                        <c:v>-7.6721350169311926E-3</c:v>
                      </c:pt>
                      <c:pt idx="1196">
                        <c:v>-7.6670500893635894E-3</c:v>
                      </c:pt>
                      <c:pt idx="1197">
                        <c:v>-7.6679463514189418E-3</c:v>
                      </c:pt>
                      <c:pt idx="1198">
                        <c:v>-7.6767018222865515E-3</c:v>
                      </c:pt>
                      <c:pt idx="1199">
                        <c:v>-7.6750428713546794E-3</c:v>
                      </c:pt>
                      <c:pt idx="1200">
                        <c:v>-7.6763635694717079E-3</c:v>
                      </c:pt>
                      <c:pt idx="1201">
                        <c:v>-7.6763105191941456E-3</c:v>
                      </c:pt>
                      <c:pt idx="1202">
                        <c:v>-7.6891140582750232E-3</c:v>
                      </c:pt>
                      <c:pt idx="1203">
                        <c:v>-7.7027794383908886E-3</c:v>
                      </c:pt>
                      <c:pt idx="1204">
                        <c:v>-7.7254317911473235E-3</c:v>
                      </c:pt>
                      <c:pt idx="1205">
                        <c:v>-7.7308847338614615E-3</c:v>
                      </c:pt>
                      <c:pt idx="1206">
                        <c:v>-7.7087401745291259E-3</c:v>
                      </c:pt>
                      <c:pt idx="1207">
                        <c:v>-7.6993940792738896E-3</c:v>
                      </c:pt>
                      <c:pt idx="1208">
                        <c:v>-7.7028721197007662E-3</c:v>
                      </c:pt>
                      <c:pt idx="1209">
                        <c:v>-7.7135391471969275E-3</c:v>
                      </c:pt>
                      <c:pt idx="1210">
                        <c:v>-7.7228244980840095E-3</c:v>
                      </c:pt>
                      <c:pt idx="1211">
                        <c:v>-7.7384100400622853E-3</c:v>
                      </c:pt>
                      <c:pt idx="1212">
                        <c:v>-7.7428104719497546E-3</c:v>
                      </c:pt>
                      <c:pt idx="1213">
                        <c:v>-7.7644645831042858E-3</c:v>
                      </c:pt>
                      <c:pt idx="1214">
                        <c:v>-7.7804034075755774E-3</c:v>
                      </c:pt>
                      <c:pt idx="1215">
                        <c:v>-7.793353144712043E-3</c:v>
                      </c:pt>
                      <c:pt idx="1216">
                        <c:v>-7.8047711736914122E-3</c:v>
                      </c:pt>
                      <c:pt idx="1217">
                        <c:v>-7.8126473519670274E-3</c:v>
                      </c:pt>
                      <c:pt idx="1218">
                        <c:v>-7.8175096179577547E-3</c:v>
                      </c:pt>
                      <c:pt idx="1219">
                        <c:v>-7.813648173033632E-3</c:v>
                      </c:pt>
                      <c:pt idx="1220">
                        <c:v>-7.8035746230567865E-3</c:v>
                      </c:pt>
                      <c:pt idx="1221">
                        <c:v>-7.8038005044076238E-3</c:v>
                      </c:pt>
                      <c:pt idx="1222">
                        <c:v>-7.8079448576033042E-3</c:v>
                      </c:pt>
                      <c:pt idx="1223">
                        <c:v>-7.8169459377629476E-3</c:v>
                      </c:pt>
                      <c:pt idx="1224">
                        <c:v>-7.8074113598370579E-3</c:v>
                      </c:pt>
                      <c:pt idx="1225">
                        <c:v>-7.8035833890766401E-3</c:v>
                      </c:pt>
                      <c:pt idx="1226">
                        <c:v>-7.8035325088664786E-3</c:v>
                      </c:pt>
                      <c:pt idx="1227">
                        <c:v>-7.7986524017166986E-3</c:v>
                      </c:pt>
                      <c:pt idx="1228">
                        <c:v>-7.799920759027669E-3</c:v>
                      </c:pt>
                      <c:pt idx="1229">
                        <c:v>-7.7966306995107173E-3</c:v>
                      </c:pt>
                      <c:pt idx="1230">
                        <c:v>-7.7845100770682031E-3</c:v>
                      </c:pt>
                      <c:pt idx="1231">
                        <c:v>-7.7649030895350071E-3</c:v>
                      </c:pt>
                      <c:pt idx="1232">
                        <c:v>-7.7492635389500887E-3</c:v>
                      </c:pt>
                      <c:pt idx="1233">
                        <c:v>-7.7402866088034945E-3</c:v>
                      </c:pt>
                      <c:pt idx="1234">
                        <c:v>-7.7228172423863791E-3</c:v>
                      </c:pt>
                      <c:pt idx="1235">
                        <c:v>-7.7221768668036374E-3</c:v>
                      </c:pt>
                      <c:pt idx="1236">
                        <c:v>-7.7276058924917483E-3</c:v>
                      </c:pt>
                      <c:pt idx="1237">
                        <c:v>-7.7039263953089347E-3</c:v>
                      </c:pt>
                      <c:pt idx="1238">
                        <c:v>-7.686550036368419E-3</c:v>
                      </c:pt>
                      <c:pt idx="1239">
                        <c:v>-7.6942130317035869E-3</c:v>
                      </c:pt>
                      <c:pt idx="1240">
                        <c:v>-7.6959472320984827E-3</c:v>
                      </c:pt>
                      <c:pt idx="1241">
                        <c:v>-7.7017032709682251E-3</c:v>
                      </c:pt>
                      <c:pt idx="1242">
                        <c:v>-7.6928127371753063E-3</c:v>
                      </c:pt>
                      <c:pt idx="1243">
                        <c:v>-7.6807390694749109E-3</c:v>
                      </c:pt>
                      <c:pt idx="1244">
                        <c:v>-7.6737518429447066E-3</c:v>
                      </c:pt>
                      <c:pt idx="1245">
                        <c:v>-7.6707864650638986E-3</c:v>
                      </c:pt>
                      <c:pt idx="1246">
                        <c:v>-7.6694481601416575E-3</c:v>
                      </c:pt>
                      <c:pt idx="1247">
                        <c:v>-7.67352312850683E-3</c:v>
                      </c:pt>
                      <c:pt idx="1248">
                        <c:v>-7.6782018316359649E-3</c:v>
                      </c:pt>
                      <c:pt idx="1249">
                        <c:v>-7.6723162887643538E-3</c:v>
                      </c:pt>
                      <c:pt idx="1250">
                        <c:v>-7.6728721634391457E-3</c:v>
                      </c:pt>
                      <c:pt idx="1251">
                        <c:v>-7.6963735624420897E-3</c:v>
                      </c:pt>
                      <c:pt idx="1252">
                        <c:v>-7.7052975518368972E-3</c:v>
                      </c:pt>
                      <c:pt idx="1253">
                        <c:v>-7.6893745362209536E-3</c:v>
                      </c:pt>
                      <c:pt idx="1254">
                        <c:v>-7.6768641316004938E-3</c:v>
                      </c:pt>
                      <c:pt idx="1255">
                        <c:v>-7.669633618227885E-3</c:v>
                      </c:pt>
                      <c:pt idx="1256">
                        <c:v>-7.6676423237336299E-3</c:v>
                      </c:pt>
                      <c:pt idx="1257">
                        <c:v>-7.6643860136404859E-3</c:v>
                      </c:pt>
                      <c:pt idx="1258">
                        <c:v>-7.6673016313154206E-3</c:v>
                      </c:pt>
                      <c:pt idx="1259">
                        <c:v>-7.6607897094804278E-3</c:v>
                      </c:pt>
                      <c:pt idx="1260">
                        <c:v>-7.6566189866044063E-3</c:v>
                      </c:pt>
                      <c:pt idx="1261">
                        <c:v>-7.6504574017000997E-3</c:v>
                      </c:pt>
                      <c:pt idx="1262">
                        <c:v>-7.6461575200163683E-3</c:v>
                      </c:pt>
                      <c:pt idx="1263">
                        <c:v>-7.651495095767004E-3</c:v>
                      </c:pt>
                      <c:pt idx="1264">
                        <c:v>-7.6609488506159942E-3</c:v>
                      </c:pt>
                      <c:pt idx="1265">
                        <c:v>-7.6722772725099208E-3</c:v>
                      </c:pt>
                      <c:pt idx="1266">
                        <c:v>-7.6906108499078252E-3</c:v>
                      </c:pt>
                      <c:pt idx="1267">
                        <c:v>-7.7090959980835776E-3</c:v>
                      </c:pt>
                      <c:pt idx="1268">
                        <c:v>-7.738635462717431E-3</c:v>
                      </c:pt>
                      <c:pt idx="1269">
                        <c:v>-7.7699602311748642E-3</c:v>
                      </c:pt>
                      <c:pt idx="1270">
                        <c:v>-7.7683609600008785E-3</c:v>
                      </c:pt>
                      <c:pt idx="1271">
                        <c:v>-7.7839043485708739E-3</c:v>
                      </c:pt>
                      <c:pt idx="1272">
                        <c:v>-7.7939092613995503E-3</c:v>
                      </c:pt>
                      <c:pt idx="1273">
                        <c:v>-7.8170426745963646E-3</c:v>
                      </c:pt>
                      <c:pt idx="1274">
                        <c:v>-7.8621330265027621E-3</c:v>
                      </c:pt>
                      <c:pt idx="1275">
                        <c:v>-7.9050269552815369E-3</c:v>
                      </c:pt>
                      <c:pt idx="1276">
                        <c:v>-7.9450722822117462E-3</c:v>
                      </c:pt>
                      <c:pt idx="1277">
                        <c:v>-7.9876707363093959E-3</c:v>
                      </c:pt>
                      <c:pt idx="1278">
                        <c:v>-8.0270084328001173E-3</c:v>
                      </c:pt>
                      <c:pt idx="1279">
                        <c:v>-8.0734935642685583E-3</c:v>
                      </c:pt>
                      <c:pt idx="1280">
                        <c:v>-8.1042968300790129E-3</c:v>
                      </c:pt>
                      <c:pt idx="1281">
                        <c:v>-8.1277859906951754E-3</c:v>
                      </c:pt>
                      <c:pt idx="1282">
                        <c:v>-8.1539385113924539E-3</c:v>
                      </c:pt>
                      <c:pt idx="1283">
                        <c:v>-8.1819985959167892E-3</c:v>
                      </c:pt>
                      <c:pt idx="1284">
                        <c:v>-8.1992313341538395E-3</c:v>
                      </c:pt>
                      <c:pt idx="1285">
                        <c:v>-8.2182206911725064E-3</c:v>
                      </c:pt>
                      <c:pt idx="1286">
                        <c:v>-8.2299379782798891E-3</c:v>
                      </c:pt>
                      <c:pt idx="1287">
                        <c:v>-8.2474947422987357E-3</c:v>
                      </c:pt>
                      <c:pt idx="1288">
                        <c:v>-8.2577115347017959E-3</c:v>
                      </c:pt>
                      <c:pt idx="1289">
                        <c:v>-8.2673381894266262E-3</c:v>
                      </c:pt>
                      <c:pt idx="1290">
                        <c:v>-8.2887817216880013E-3</c:v>
                      </c:pt>
                      <c:pt idx="1291">
                        <c:v>-8.3072780842561485E-3</c:v>
                      </c:pt>
                      <c:pt idx="1292">
                        <c:v>-8.3270071890359839E-3</c:v>
                      </c:pt>
                      <c:pt idx="1293">
                        <c:v>-8.3426210740594146E-3</c:v>
                      </c:pt>
                      <c:pt idx="1294">
                        <c:v>-8.3470705497038777E-3</c:v>
                      </c:pt>
                      <c:pt idx="1295">
                        <c:v>-8.3538519321126031E-3</c:v>
                      </c:pt>
                      <c:pt idx="1296">
                        <c:v>-8.3686988466233382E-3</c:v>
                      </c:pt>
                      <c:pt idx="1297">
                        <c:v>-8.3831998858332687E-3</c:v>
                      </c:pt>
                      <c:pt idx="1298">
                        <c:v>-8.4254195804824693E-3</c:v>
                      </c:pt>
                      <c:pt idx="1299">
                        <c:v>-8.4633478507392113E-3</c:v>
                      </c:pt>
                      <c:pt idx="1300">
                        <c:v>-8.500512075307283E-3</c:v>
                      </c:pt>
                      <c:pt idx="1301">
                        <c:v>-8.5372606599525194E-3</c:v>
                      </c:pt>
                      <c:pt idx="1302">
                        <c:v>-8.5634534347619889E-3</c:v>
                      </c:pt>
                      <c:pt idx="1303">
                        <c:v>-8.5814658628587653E-3</c:v>
                      </c:pt>
                      <c:pt idx="1304">
                        <c:v>-8.6013684758936317E-3</c:v>
                      </c:pt>
                      <c:pt idx="1305">
                        <c:v>-8.6017322126621266E-3</c:v>
                      </c:pt>
                      <c:pt idx="1306">
                        <c:v>-8.5982440198422733E-3</c:v>
                      </c:pt>
                      <c:pt idx="1307">
                        <c:v>-8.6031588389400507E-3</c:v>
                      </c:pt>
                      <c:pt idx="1308">
                        <c:v>-8.6167727169399223E-3</c:v>
                      </c:pt>
                      <c:pt idx="1309">
                        <c:v>-8.624199066116757E-3</c:v>
                      </c:pt>
                      <c:pt idx="1310">
                        <c:v>-8.6379132746003413E-3</c:v>
                      </c:pt>
                      <c:pt idx="1311">
                        <c:v>-8.657030709164534E-3</c:v>
                      </c:pt>
                      <c:pt idx="1312">
                        <c:v>-8.6639896625426496E-3</c:v>
                      </c:pt>
                      <c:pt idx="1313">
                        <c:v>-8.666377551299384E-3</c:v>
                      </c:pt>
                      <c:pt idx="1314">
                        <c:v>-8.6710718904960925E-3</c:v>
                      </c:pt>
                      <c:pt idx="1315">
                        <c:v>-8.6725695690145158E-3</c:v>
                      </c:pt>
                      <c:pt idx="1316">
                        <c:v>-8.6768111556606228E-3</c:v>
                      </c:pt>
                      <c:pt idx="1317">
                        <c:v>-8.6609868180009229E-3</c:v>
                      </c:pt>
                      <c:pt idx="1318">
                        <c:v>-8.6660100561935186E-3</c:v>
                      </c:pt>
                      <c:pt idx="1319">
                        <c:v>-8.6671361404160666E-3</c:v>
                      </c:pt>
                      <c:pt idx="1320">
                        <c:v>-8.669442131160679E-3</c:v>
                      </c:pt>
                      <c:pt idx="1321">
                        <c:v>-8.6691721681532302E-3</c:v>
                      </c:pt>
                      <c:pt idx="1322">
                        <c:v>-8.6664754402939748E-3</c:v>
                      </c:pt>
                      <c:pt idx="1323">
                        <c:v>-8.6688839472898842E-3</c:v>
                      </c:pt>
                      <c:pt idx="1324">
                        <c:v>-8.669705336876183E-3</c:v>
                      </c:pt>
                      <c:pt idx="1325">
                        <c:v>-8.6720184300230173E-3</c:v>
                      </c:pt>
                      <c:pt idx="1326">
                        <c:v>-8.6683522479137683E-3</c:v>
                      </c:pt>
                      <c:pt idx="1327">
                        <c:v>-8.6640798281777971E-3</c:v>
                      </c:pt>
                      <c:pt idx="1328">
                        <c:v>-8.6497833690095099E-3</c:v>
                      </c:pt>
                      <c:pt idx="1329">
                        <c:v>-8.6427392940797015E-3</c:v>
                      </c:pt>
                      <c:pt idx="1330">
                        <c:v>-8.640229675999811E-3</c:v>
                      </c:pt>
                      <c:pt idx="1331">
                        <c:v>-8.6503513796941014E-3</c:v>
                      </c:pt>
                      <c:pt idx="1332">
                        <c:v>-8.6577371058757235E-3</c:v>
                      </c:pt>
                      <c:pt idx="1333">
                        <c:v>-8.6702402636913856E-3</c:v>
                      </c:pt>
                      <c:pt idx="1334">
                        <c:v>-8.6761553641646894E-3</c:v>
                      </c:pt>
                      <c:pt idx="1335">
                        <c:v>-8.6859800592932052E-3</c:v>
                      </c:pt>
                      <c:pt idx="1336">
                        <c:v>-8.7001552758051836E-3</c:v>
                      </c:pt>
                      <c:pt idx="1337">
                        <c:v>-8.7117292875791928E-3</c:v>
                      </c:pt>
                      <c:pt idx="1338">
                        <c:v>-8.7213644554742162E-3</c:v>
                      </c:pt>
                      <c:pt idx="1339">
                        <c:v>-8.728675812482798E-3</c:v>
                      </c:pt>
                      <c:pt idx="1340">
                        <c:v>-8.7520102846255863E-3</c:v>
                      </c:pt>
                      <c:pt idx="1341">
                        <c:v>-8.7582854924677447E-3</c:v>
                      </c:pt>
                      <c:pt idx="1342">
                        <c:v>-8.7672657585484409E-3</c:v>
                      </c:pt>
                      <c:pt idx="1343">
                        <c:v>-8.7567372309176883E-3</c:v>
                      </c:pt>
                      <c:pt idx="1344">
                        <c:v>-8.7604077170066914E-3</c:v>
                      </c:pt>
                      <c:pt idx="1345">
                        <c:v>-8.7669644431341582E-3</c:v>
                      </c:pt>
                      <c:pt idx="1346">
                        <c:v>-8.7835687897116314E-3</c:v>
                      </c:pt>
                      <c:pt idx="1347">
                        <c:v>-8.8083415868772004E-3</c:v>
                      </c:pt>
                      <c:pt idx="1348">
                        <c:v>-8.8291761578133867E-3</c:v>
                      </c:pt>
                      <c:pt idx="1349">
                        <c:v>-8.8558855614214831E-3</c:v>
                      </c:pt>
                      <c:pt idx="1350">
                        <c:v>-8.8856731413578076E-3</c:v>
                      </c:pt>
                      <c:pt idx="1351">
                        <c:v>-8.9132505451745159E-3</c:v>
                      </c:pt>
                      <c:pt idx="1352">
                        <c:v>-8.928590718684324E-3</c:v>
                      </c:pt>
                      <c:pt idx="1353">
                        <c:v>-8.9395204161433275E-3</c:v>
                      </c:pt>
                      <c:pt idx="1354">
                        <c:v>-8.9701607230112043E-3</c:v>
                      </c:pt>
                      <c:pt idx="1355">
                        <c:v>-8.9993595970261891E-3</c:v>
                      </c:pt>
                      <c:pt idx="1356">
                        <c:v>-9.0120933274531554E-3</c:v>
                      </c:pt>
                      <c:pt idx="1357">
                        <c:v>-9.0211045737069624E-3</c:v>
                      </c:pt>
                      <c:pt idx="1358">
                        <c:v>-9.0127766957188299E-3</c:v>
                      </c:pt>
                      <c:pt idx="1359">
                        <c:v>-9.0168830618773798E-3</c:v>
                      </c:pt>
                      <c:pt idx="1360">
                        <c:v>-9.0172353049696851E-3</c:v>
                      </c:pt>
                      <c:pt idx="1361">
                        <c:v>-9.0202164650240446E-3</c:v>
                      </c:pt>
                      <c:pt idx="1362">
                        <c:v>-9.011837008848899E-3</c:v>
                      </c:pt>
                      <c:pt idx="1363">
                        <c:v>-9.0160786387616793E-3</c:v>
                      </c:pt>
                      <c:pt idx="1364">
                        <c:v>-9.0193730176126048E-3</c:v>
                      </c:pt>
                      <c:pt idx="1365">
                        <c:v>-9.0231819424801164E-3</c:v>
                      </c:pt>
                      <c:pt idx="1366">
                        <c:v>-9.0267953426483721E-3</c:v>
                      </c:pt>
                      <c:pt idx="1367">
                        <c:v>-9.0335415588353365E-3</c:v>
                      </c:pt>
                      <c:pt idx="1368">
                        <c:v>-9.0305200075645343E-3</c:v>
                      </c:pt>
                      <c:pt idx="1369">
                        <c:v>-9.0304253644664656E-3</c:v>
                      </c:pt>
                      <c:pt idx="1370">
                        <c:v>-9.0276386906740259E-3</c:v>
                      </c:pt>
                      <c:pt idx="1371">
                        <c:v>-9.0213044345576216E-3</c:v>
                      </c:pt>
                      <c:pt idx="1372">
                        <c:v>-9.0225531607784001E-3</c:v>
                      </c:pt>
                      <c:pt idx="1373">
                        <c:v>-9.0261249774859914E-3</c:v>
                      </c:pt>
                      <c:pt idx="1374">
                        <c:v>-9.0468295594771826E-3</c:v>
                      </c:pt>
                      <c:pt idx="1375">
                        <c:v>-9.0644718225106145E-3</c:v>
                      </c:pt>
                      <c:pt idx="1376">
                        <c:v>-9.0780600299916313E-3</c:v>
                      </c:pt>
                      <c:pt idx="1377">
                        <c:v>-9.0811174266474028E-3</c:v>
                      </c:pt>
                      <c:pt idx="1378">
                        <c:v>-9.0883570680662142E-3</c:v>
                      </c:pt>
                      <c:pt idx="1379">
                        <c:v>-9.1121078703541216E-3</c:v>
                      </c:pt>
                      <c:pt idx="1380">
                        <c:v>-9.1365234955790818E-3</c:v>
                      </c:pt>
                      <c:pt idx="1381">
                        <c:v>-9.1500930525022384E-3</c:v>
                      </c:pt>
                      <c:pt idx="1382">
                        <c:v>-9.1575793782037052E-3</c:v>
                      </c:pt>
                      <c:pt idx="1383">
                        <c:v>-9.1599221848254926E-3</c:v>
                      </c:pt>
                      <c:pt idx="1384">
                        <c:v>-9.1660516894673163E-3</c:v>
                      </c:pt>
                      <c:pt idx="1385">
                        <c:v>-9.1641301829440691E-3</c:v>
                      </c:pt>
                      <c:pt idx="1386">
                        <c:v>-9.1692785730912198E-3</c:v>
                      </c:pt>
                      <c:pt idx="1387">
                        <c:v>-9.17378852123143E-3</c:v>
                      </c:pt>
                      <c:pt idx="1388">
                        <c:v>-9.2017412117609467E-3</c:v>
                      </c:pt>
                      <c:pt idx="1389">
                        <c:v>-9.2205507453029818E-3</c:v>
                      </c:pt>
                      <c:pt idx="1390">
                        <c:v>-9.217575324211965E-3</c:v>
                      </c:pt>
                      <c:pt idx="1391">
                        <c:v>-9.2205405618288588E-3</c:v>
                      </c:pt>
                      <c:pt idx="1392">
                        <c:v>-9.2325940332430075E-3</c:v>
                      </c:pt>
                      <c:pt idx="1393">
                        <c:v>-9.2370720296036067E-3</c:v>
                      </c:pt>
                      <c:pt idx="1394">
                        <c:v>-9.2364657100189925E-3</c:v>
                      </c:pt>
                      <c:pt idx="1395">
                        <c:v>-9.2207573281184452E-3</c:v>
                      </c:pt>
                      <c:pt idx="1396">
                        <c:v>-9.2201602060109529E-3</c:v>
                      </c:pt>
                      <c:pt idx="1397">
                        <c:v>-9.2215883423665667E-3</c:v>
                      </c:pt>
                      <c:pt idx="1398">
                        <c:v>-9.2299247108904078E-3</c:v>
                      </c:pt>
                      <c:pt idx="1399">
                        <c:v>-9.2367378362939647E-3</c:v>
                      </c:pt>
                      <c:pt idx="1400">
                        <c:v>-9.249605954097892E-3</c:v>
                      </c:pt>
                      <c:pt idx="1401">
                        <c:v>-9.2551123999743065E-3</c:v>
                      </c:pt>
                      <c:pt idx="1402">
                        <c:v>-9.2611023582246654E-3</c:v>
                      </c:pt>
                      <c:pt idx="1403">
                        <c:v>-9.270259902774497E-3</c:v>
                      </c:pt>
                      <c:pt idx="1404">
                        <c:v>-9.2739609807282637E-3</c:v>
                      </c:pt>
                      <c:pt idx="1405">
                        <c:v>-9.2799602352446105E-3</c:v>
                      </c:pt>
                      <c:pt idx="1406">
                        <c:v>-9.2761500598447441E-3</c:v>
                      </c:pt>
                      <c:pt idx="1407">
                        <c:v>-9.2772906038770409E-3</c:v>
                      </c:pt>
                      <c:pt idx="1408">
                        <c:v>-9.2837503909222081E-3</c:v>
                      </c:pt>
                      <c:pt idx="1409">
                        <c:v>-9.2803588601490759E-3</c:v>
                      </c:pt>
                      <c:pt idx="1410">
                        <c:v>-9.282803299378176E-3</c:v>
                      </c:pt>
                      <c:pt idx="1411">
                        <c:v>-9.2835121377829039E-3</c:v>
                      </c:pt>
                      <c:pt idx="1412">
                        <c:v>-9.281171610553177E-3</c:v>
                      </c:pt>
                      <c:pt idx="1413">
                        <c:v>-9.3047025361093182E-3</c:v>
                      </c:pt>
                      <c:pt idx="1414">
                        <c:v>-9.3211689063035907E-3</c:v>
                      </c:pt>
                      <c:pt idx="1415">
                        <c:v>-9.3427588846127108E-3</c:v>
                      </c:pt>
                      <c:pt idx="1416">
                        <c:v>-9.364786366530483E-3</c:v>
                      </c:pt>
                      <c:pt idx="1417">
                        <c:v>-9.3844727874631238E-3</c:v>
                      </c:pt>
                      <c:pt idx="1418">
                        <c:v>-9.4064189433779102E-3</c:v>
                      </c:pt>
                      <c:pt idx="1419">
                        <c:v>-9.4371678327803479E-3</c:v>
                      </c:pt>
                      <c:pt idx="1420">
                        <c:v>-9.4655105658759883E-3</c:v>
                      </c:pt>
                      <c:pt idx="1421">
                        <c:v>-9.4907195299528697E-3</c:v>
                      </c:pt>
                      <c:pt idx="1422">
                        <c:v>-9.5091592785943955E-3</c:v>
                      </c:pt>
                      <c:pt idx="1423">
                        <c:v>-9.5259434522197688E-3</c:v>
                      </c:pt>
                      <c:pt idx="1424">
                        <c:v>-9.5498252592659469E-3</c:v>
                      </c:pt>
                      <c:pt idx="1425">
                        <c:v>-9.5762754066664423E-3</c:v>
                      </c:pt>
                      <c:pt idx="1426">
                        <c:v>-9.5935476712972374E-3</c:v>
                      </c:pt>
                      <c:pt idx="1427">
                        <c:v>-9.6051920527842841E-3</c:v>
                      </c:pt>
                      <c:pt idx="1428">
                        <c:v>-9.6229762463410657E-3</c:v>
                      </c:pt>
                      <c:pt idx="1429">
                        <c:v>-9.6348175528984878E-3</c:v>
                      </c:pt>
                      <c:pt idx="1430">
                        <c:v>-9.6425966880468502E-3</c:v>
                      </c:pt>
                      <c:pt idx="1431">
                        <c:v>-9.6556177662241068E-3</c:v>
                      </c:pt>
                      <c:pt idx="1432">
                        <c:v>-9.6505785133438517E-3</c:v>
                      </c:pt>
                      <c:pt idx="1433">
                        <c:v>-9.6326924610492352E-3</c:v>
                      </c:pt>
                      <c:pt idx="1434">
                        <c:v>-9.6308732887592282E-3</c:v>
                      </c:pt>
                      <c:pt idx="1435">
                        <c:v>-9.6175353903162793E-3</c:v>
                      </c:pt>
                      <c:pt idx="1436">
                        <c:v>-9.6056366219582599E-3</c:v>
                      </c:pt>
                      <c:pt idx="1437">
                        <c:v>-9.5984204490802867E-3</c:v>
                      </c:pt>
                      <c:pt idx="1438">
                        <c:v>-9.5961578314426466E-3</c:v>
                      </c:pt>
                      <c:pt idx="1439">
                        <c:v>-9.6085641384608643E-3</c:v>
                      </c:pt>
                      <c:pt idx="1440">
                        <c:v>-9.6219579919298373E-3</c:v>
                      </c:pt>
                      <c:pt idx="1441">
                        <c:v>-9.6294654725495189E-3</c:v>
                      </c:pt>
                      <c:pt idx="1442">
                        <c:v>-9.6344870870718885E-3</c:v>
                      </c:pt>
                      <c:pt idx="1443">
                        <c:v>-9.6319043158317567E-3</c:v>
                      </c:pt>
                      <c:pt idx="1444">
                        <c:v>-9.6381526158718176E-3</c:v>
                      </c:pt>
                      <c:pt idx="1445">
                        <c:v>-9.6446589170042039E-3</c:v>
                      </c:pt>
                      <c:pt idx="1446">
                        <c:v>-9.6520899289349107E-3</c:v>
                      </c:pt>
                      <c:pt idx="1447">
                        <c:v>-9.6520324579983385E-3</c:v>
                      </c:pt>
                      <c:pt idx="1448">
                        <c:v>-9.6547380071191555E-3</c:v>
                      </c:pt>
                      <c:pt idx="1449">
                        <c:v>-9.6507800241720926E-3</c:v>
                      </c:pt>
                      <c:pt idx="1450">
                        <c:v>-9.6579464896422995E-3</c:v>
                      </c:pt>
                      <c:pt idx="1451">
                        <c:v>-9.6618103331379563E-3</c:v>
                      </c:pt>
                      <c:pt idx="1452">
                        <c:v>-9.6706014752705061E-3</c:v>
                      </c:pt>
                      <c:pt idx="1453">
                        <c:v>-9.6798526252615605E-3</c:v>
                      </c:pt>
                      <c:pt idx="1454">
                        <c:v>-9.6660670774499635E-3</c:v>
                      </c:pt>
                      <c:pt idx="1455">
                        <c:v>-9.663455380195982E-3</c:v>
                      </c:pt>
                      <c:pt idx="1456">
                        <c:v>-9.6783290327613868E-3</c:v>
                      </c:pt>
                      <c:pt idx="1457">
                        <c:v>-9.7125709733329613E-3</c:v>
                      </c:pt>
                      <c:pt idx="1458">
                        <c:v>-9.71893824261706E-3</c:v>
                      </c:pt>
                      <c:pt idx="1459">
                        <c:v>-9.7282245183515463E-3</c:v>
                      </c:pt>
                      <c:pt idx="1460">
                        <c:v>-9.7339329419913606E-3</c:v>
                      </c:pt>
                      <c:pt idx="1461">
                        <c:v>-9.7403221599563859E-3</c:v>
                      </c:pt>
                      <c:pt idx="1462">
                        <c:v>-9.7391284160898099E-3</c:v>
                      </c:pt>
                      <c:pt idx="1463">
                        <c:v>-9.7410721975473707E-3</c:v>
                      </c:pt>
                      <c:pt idx="1464">
                        <c:v>-9.7478913970129016E-3</c:v>
                      </c:pt>
                      <c:pt idx="1465">
                        <c:v>-9.7290110275104202E-3</c:v>
                      </c:pt>
                      <c:pt idx="1466">
                        <c:v>-9.7287604999143854E-3</c:v>
                      </c:pt>
                      <c:pt idx="1467">
                        <c:v>-9.7309410070072298E-3</c:v>
                      </c:pt>
                      <c:pt idx="1468">
                        <c:v>-9.7312889504835281E-3</c:v>
                      </c:pt>
                      <c:pt idx="1469">
                        <c:v>-9.7293914827200154E-3</c:v>
                      </c:pt>
                      <c:pt idx="1470">
                        <c:v>-9.7400058269761693E-3</c:v>
                      </c:pt>
                      <c:pt idx="1471">
                        <c:v>-9.7559145697147156E-3</c:v>
                      </c:pt>
                      <c:pt idx="1472">
                        <c:v>-9.7691760486147677E-3</c:v>
                      </c:pt>
                      <c:pt idx="1473">
                        <c:v>-9.7734816510642222E-3</c:v>
                      </c:pt>
                      <c:pt idx="1474">
                        <c:v>-9.7797803063985559E-3</c:v>
                      </c:pt>
                      <c:pt idx="1475">
                        <c:v>-9.7879869649524047E-3</c:v>
                      </c:pt>
                      <c:pt idx="1476">
                        <c:v>-9.7983884955194951E-3</c:v>
                      </c:pt>
                      <c:pt idx="1477">
                        <c:v>-9.7888101530003869E-3</c:v>
                      </c:pt>
                      <c:pt idx="1478">
                        <c:v>-9.7843448767087841E-3</c:v>
                      </c:pt>
                      <c:pt idx="1479">
                        <c:v>-9.779671085789407E-3</c:v>
                      </c:pt>
                      <c:pt idx="1480">
                        <c:v>-9.7774908128874967E-3</c:v>
                      </c:pt>
                      <c:pt idx="1481">
                        <c:v>-9.780595247729066E-3</c:v>
                      </c:pt>
                      <c:pt idx="1482">
                        <c:v>-9.7713843815857172E-3</c:v>
                      </c:pt>
                      <c:pt idx="1483">
                        <c:v>-9.7724567343669341E-3</c:v>
                      </c:pt>
                      <c:pt idx="1484">
                        <c:v>-9.7752650055387066E-3</c:v>
                      </c:pt>
                      <c:pt idx="1485">
                        <c:v>-9.7745979187249827E-3</c:v>
                      </c:pt>
                      <c:pt idx="1486">
                        <c:v>-9.7688225110789308E-3</c:v>
                      </c:pt>
                      <c:pt idx="1487">
                        <c:v>-9.7700166212432073E-3</c:v>
                      </c:pt>
                      <c:pt idx="1488">
                        <c:v>-9.7766242653171912E-3</c:v>
                      </c:pt>
                      <c:pt idx="1489">
                        <c:v>-9.777408184905587E-3</c:v>
                      </c:pt>
                      <c:pt idx="1490">
                        <c:v>-9.7854272467568799E-3</c:v>
                      </c:pt>
                      <c:pt idx="1491">
                        <c:v>-9.786365173335667E-3</c:v>
                      </c:pt>
                      <c:pt idx="1492">
                        <c:v>-9.7942414298813688E-3</c:v>
                      </c:pt>
                      <c:pt idx="1493">
                        <c:v>-9.8032403351937403E-3</c:v>
                      </c:pt>
                      <c:pt idx="1494">
                        <c:v>-9.8221053934321977E-3</c:v>
                      </c:pt>
                      <c:pt idx="1495">
                        <c:v>-9.8368320789676972E-3</c:v>
                      </c:pt>
                      <c:pt idx="1496">
                        <c:v>-9.8381718657043517E-3</c:v>
                      </c:pt>
                      <c:pt idx="1497">
                        <c:v>-9.8403388134670963E-3</c:v>
                      </c:pt>
                      <c:pt idx="1498">
                        <c:v>-9.8550125578869604E-3</c:v>
                      </c:pt>
                      <c:pt idx="1499">
                        <c:v>-9.8688508083982791E-3</c:v>
                      </c:pt>
                      <c:pt idx="1500">
                        <c:v>-9.8668329859233194E-3</c:v>
                      </c:pt>
                      <c:pt idx="1501">
                        <c:v>-9.8660711001261094E-3</c:v>
                      </c:pt>
                      <c:pt idx="1502">
                        <c:v>-9.8587814377464472E-3</c:v>
                      </c:pt>
                      <c:pt idx="1503">
                        <c:v>-9.8488970335868491E-3</c:v>
                      </c:pt>
                      <c:pt idx="1504">
                        <c:v>-9.8506387962208723E-3</c:v>
                      </c:pt>
                      <c:pt idx="1505">
                        <c:v>-9.8623726566418601E-3</c:v>
                      </c:pt>
                      <c:pt idx="1506">
                        <c:v>-9.8670551154514917E-3</c:v>
                      </c:pt>
                      <c:pt idx="1507">
                        <c:v>-9.8709124964589043E-3</c:v>
                      </c:pt>
                      <c:pt idx="1508">
                        <c:v>-9.8565381986999885E-3</c:v>
                      </c:pt>
                      <c:pt idx="1509">
                        <c:v>-9.8652553395192251E-3</c:v>
                      </c:pt>
                      <c:pt idx="1510">
                        <c:v>-9.8749999529606034E-3</c:v>
                      </c:pt>
                      <c:pt idx="1511">
                        <c:v>-9.8794569571850205E-3</c:v>
                      </c:pt>
                      <c:pt idx="1512">
                        <c:v>-9.8760876086291735E-3</c:v>
                      </c:pt>
                      <c:pt idx="1513">
                        <c:v>-9.8830901760694756E-3</c:v>
                      </c:pt>
                      <c:pt idx="1514">
                        <c:v>-9.8981560154036453E-3</c:v>
                      </c:pt>
                      <c:pt idx="1515">
                        <c:v>-9.9031041656396143E-3</c:v>
                      </c:pt>
                      <c:pt idx="1516">
                        <c:v>-9.9028157464687554E-3</c:v>
                      </c:pt>
                      <c:pt idx="1517">
                        <c:v>-9.9193222769822717E-3</c:v>
                      </c:pt>
                      <c:pt idx="1518">
                        <c:v>-9.9452876235594928E-3</c:v>
                      </c:pt>
                      <c:pt idx="1519">
                        <c:v>-9.965776233623682E-3</c:v>
                      </c:pt>
                      <c:pt idx="1520">
                        <c:v>-9.9922695556027234E-3</c:v>
                      </c:pt>
                      <c:pt idx="1521">
                        <c:v>-1.0019761656896942E-2</c:v>
                      </c:pt>
                      <c:pt idx="1522">
                        <c:v>-1.0045753181379586E-2</c:v>
                      </c:pt>
                      <c:pt idx="1523">
                        <c:v>-1.0071991774626832E-2</c:v>
                      </c:pt>
                      <c:pt idx="1524">
                        <c:v>-1.0083202175583566E-2</c:v>
                      </c:pt>
                      <c:pt idx="1525">
                        <c:v>-1.0083929709853853E-2</c:v>
                      </c:pt>
                      <c:pt idx="1526">
                        <c:v>-1.0088689858737012E-2</c:v>
                      </c:pt>
                      <c:pt idx="1527">
                        <c:v>-1.009866120000512E-2</c:v>
                      </c:pt>
                      <c:pt idx="1528">
                        <c:v>-1.0097559586862044E-2</c:v>
                      </c:pt>
                      <c:pt idx="1529">
                        <c:v>-1.0091802508230347E-2</c:v>
                      </c:pt>
                      <c:pt idx="1530">
                        <c:v>-1.009478323529806E-2</c:v>
                      </c:pt>
                      <c:pt idx="1531">
                        <c:v>-1.0083958759015467E-2</c:v>
                      </c:pt>
                      <c:pt idx="1532">
                        <c:v>-1.00692849334255E-2</c:v>
                      </c:pt>
                      <c:pt idx="1533">
                        <c:v>-1.004987198703137E-2</c:v>
                      </c:pt>
                      <c:pt idx="1534">
                        <c:v>-1.0035478212897809E-2</c:v>
                      </c:pt>
                      <c:pt idx="1535">
                        <c:v>-1.0015299351051932E-2</c:v>
                      </c:pt>
                      <c:pt idx="1536">
                        <c:v>-1.0002442479394533E-2</c:v>
                      </c:pt>
                      <c:pt idx="1537">
                        <c:v>-1.0000284215270158E-2</c:v>
                      </c:pt>
                      <c:pt idx="1538">
                        <c:v>-9.9912808887570852E-3</c:v>
                      </c:pt>
                      <c:pt idx="1539">
                        <c:v>-9.9908401357000926E-3</c:v>
                      </c:pt>
                      <c:pt idx="1540">
                        <c:v>-9.9867504657403152E-3</c:v>
                      </c:pt>
                      <c:pt idx="1541">
                        <c:v>-9.9836027579818468E-3</c:v>
                      </c:pt>
                      <c:pt idx="1542">
                        <c:v>-9.9786718061965329E-3</c:v>
                      </c:pt>
                      <c:pt idx="1543">
                        <c:v>-9.9795184316607884E-3</c:v>
                      </c:pt>
                      <c:pt idx="1544">
                        <c:v>-9.9800168611408786E-3</c:v>
                      </c:pt>
                      <c:pt idx="1545">
                        <c:v>-9.9846561822281351E-3</c:v>
                      </c:pt>
                      <c:pt idx="1546">
                        <c:v>-9.9764585196543618E-3</c:v>
                      </c:pt>
                      <c:pt idx="1547">
                        <c:v>-9.9623509893728614E-3</c:v>
                      </c:pt>
                      <c:pt idx="1548">
                        <c:v>-9.977786073091334E-3</c:v>
                      </c:pt>
                      <c:pt idx="1549">
                        <c:v>-9.9915813275645027E-3</c:v>
                      </c:pt>
                      <c:pt idx="1550">
                        <c:v>-1.0000694769334554E-2</c:v>
                      </c:pt>
                      <c:pt idx="1551">
                        <c:v>-9.9887707813123144E-3</c:v>
                      </c:pt>
                      <c:pt idx="1552">
                        <c:v>-9.9741335028598541E-3</c:v>
                      </c:pt>
                      <c:pt idx="1553">
                        <c:v>-9.9848317626806127E-3</c:v>
                      </c:pt>
                      <c:pt idx="1554">
                        <c:v>-9.9854205383534747E-3</c:v>
                      </c:pt>
                      <c:pt idx="1555">
                        <c:v>-9.9904599424747442E-3</c:v>
                      </c:pt>
                      <c:pt idx="1556">
                        <c:v>-9.9797876466114592E-3</c:v>
                      </c:pt>
                      <c:pt idx="1557">
                        <c:v>-9.9817952488589386E-3</c:v>
                      </c:pt>
                      <c:pt idx="1558">
                        <c:v>-9.9818313840513411E-3</c:v>
                      </c:pt>
                      <c:pt idx="1559">
                        <c:v>-9.989804152655813E-3</c:v>
                      </c:pt>
                      <c:pt idx="1560">
                        <c:v>-1.000146663463224E-2</c:v>
                      </c:pt>
                      <c:pt idx="1561">
                        <c:v>-1.0027290552442497E-2</c:v>
                      </c:pt>
                      <c:pt idx="1562">
                        <c:v>-1.0047353854721006E-2</c:v>
                      </c:pt>
                      <c:pt idx="1563">
                        <c:v>-1.0079042008952566E-2</c:v>
                      </c:pt>
                      <c:pt idx="1564">
                        <c:v>-1.0096716730443756E-2</c:v>
                      </c:pt>
                      <c:pt idx="1565">
                        <c:v>-1.0107477185000177E-2</c:v>
                      </c:pt>
                      <c:pt idx="1566">
                        <c:v>-1.0121294260283256E-2</c:v>
                      </c:pt>
                      <c:pt idx="1567">
                        <c:v>-1.012728274200325E-2</c:v>
                      </c:pt>
                      <c:pt idx="1568">
                        <c:v>-1.012516031711733E-2</c:v>
                      </c:pt>
                      <c:pt idx="1569">
                        <c:v>-1.013677172032547E-2</c:v>
                      </c:pt>
                      <c:pt idx="1570">
                        <c:v>-1.0145559132412062E-2</c:v>
                      </c:pt>
                      <c:pt idx="1571">
                        <c:v>-1.015974051228808E-2</c:v>
                      </c:pt>
                      <c:pt idx="1572">
                        <c:v>-1.0167077108380652E-2</c:v>
                      </c:pt>
                      <c:pt idx="1573">
                        <c:v>-1.0175991691098825E-2</c:v>
                      </c:pt>
                      <c:pt idx="1574">
                        <c:v>-1.0183278995282638E-2</c:v>
                      </c:pt>
                      <c:pt idx="1575">
                        <c:v>-1.0191910936946835E-2</c:v>
                      </c:pt>
                      <c:pt idx="1576">
                        <c:v>-1.0195016592712023E-2</c:v>
                      </c:pt>
                      <c:pt idx="1577">
                        <c:v>-1.0199761737077069E-2</c:v>
                      </c:pt>
                      <c:pt idx="1578">
                        <c:v>-1.0203523713514665E-2</c:v>
                      </c:pt>
                      <c:pt idx="1579">
                        <c:v>-1.0215528643450445E-2</c:v>
                      </c:pt>
                      <c:pt idx="1580">
                        <c:v>-1.0225138389975097E-2</c:v>
                      </c:pt>
                      <c:pt idx="1581">
                        <c:v>-1.0206025810109725E-2</c:v>
                      </c:pt>
                      <c:pt idx="1582">
                        <c:v>-1.0204257565934878E-2</c:v>
                      </c:pt>
                      <c:pt idx="1583">
                        <c:v>-1.020174578629139E-2</c:v>
                      </c:pt>
                      <c:pt idx="1584">
                        <c:v>-1.0202341820332127E-2</c:v>
                      </c:pt>
                      <c:pt idx="1585">
                        <c:v>-1.0199832212110528E-2</c:v>
                      </c:pt>
                      <c:pt idx="1586">
                        <c:v>-1.0190873184542473E-2</c:v>
                      </c:pt>
                      <c:pt idx="1587">
                        <c:v>-1.019123331374326E-2</c:v>
                      </c:pt>
                      <c:pt idx="1588">
                        <c:v>-1.0205445332189473E-2</c:v>
                      </c:pt>
                      <c:pt idx="1589">
                        <c:v>-1.0224785155908973E-2</c:v>
                      </c:pt>
                      <c:pt idx="1590">
                        <c:v>-1.0243577183418893E-2</c:v>
                      </c:pt>
                      <c:pt idx="1591">
                        <c:v>-1.0232975492475751E-2</c:v>
                      </c:pt>
                      <c:pt idx="1592">
                        <c:v>-1.0227872171241353E-2</c:v>
                      </c:pt>
                      <c:pt idx="1593">
                        <c:v>-1.0227166902608234E-2</c:v>
                      </c:pt>
                      <c:pt idx="1594">
                        <c:v>-1.0232303943957641E-2</c:v>
                      </c:pt>
                      <c:pt idx="1595">
                        <c:v>-1.0232570848072473E-2</c:v>
                      </c:pt>
                      <c:pt idx="1596">
                        <c:v>-1.0233971156089882E-2</c:v>
                      </c:pt>
                      <c:pt idx="1597">
                        <c:v>-1.022992524237357E-2</c:v>
                      </c:pt>
                      <c:pt idx="1598">
                        <c:v>-1.0221951853367113E-2</c:v>
                      </c:pt>
                      <c:pt idx="1599">
                        <c:v>-1.0218833766123077E-2</c:v>
                      </c:pt>
                      <c:pt idx="1600">
                        <c:v>-1.0210538480849041E-2</c:v>
                      </c:pt>
                      <c:pt idx="1601">
                        <c:v>-1.0189419132112156E-2</c:v>
                      </c:pt>
                      <c:pt idx="1602">
                        <c:v>-1.017099226723467E-2</c:v>
                      </c:pt>
                      <c:pt idx="1603">
                        <c:v>-1.0155963338681788E-2</c:v>
                      </c:pt>
                      <c:pt idx="1604">
                        <c:v>-1.0147949002998681E-2</c:v>
                      </c:pt>
                      <c:pt idx="1605">
                        <c:v>-1.0151409955198849E-2</c:v>
                      </c:pt>
                      <c:pt idx="1606">
                        <c:v>-1.0146320867478166E-2</c:v>
                      </c:pt>
                      <c:pt idx="1607">
                        <c:v>-1.0135361413097087E-2</c:v>
                      </c:pt>
                      <c:pt idx="1608">
                        <c:v>-1.0118837227759771E-2</c:v>
                      </c:pt>
                      <c:pt idx="1609">
                        <c:v>-1.0123405908828126E-2</c:v>
                      </c:pt>
                      <c:pt idx="1610">
                        <c:v>-1.0105727903747476E-2</c:v>
                      </c:pt>
                      <c:pt idx="1611">
                        <c:v>-1.0106819098036346E-2</c:v>
                      </c:pt>
                      <c:pt idx="1612">
                        <c:v>-1.0100723429791942E-2</c:v>
                      </c:pt>
                      <c:pt idx="1613">
                        <c:v>-1.0077547347325133E-2</c:v>
                      </c:pt>
                      <c:pt idx="1614">
                        <c:v>-1.0064904449609644E-2</c:v>
                      </c:pt>
                      <c:pt idx="1615">
                        <c:v>-1.0050794319990557E-2</c:v>
                      </c:pt>
                      <c:pt idx="1616">
                        <c:v>-1.004913541337279E-2</c:v>
                      </c:pt>
                      <c:pt idx="1617">
                        <c:v>-1.0039093525520433E-2</c:v>
                      </c:pt>
                      <c:pt idx="1618">
                        <c:v>-1.0025449461056501E-2</c:v>
                      </c:pt>
                      <c:pt idx="1619">
                        <c:v>-1.0010974633836494E-2</c:v>
                      </c:pt>
                      <c:pt idx="1620">
                        <c:v>-9.99356179455301E-3</c:v>
                      </c:pt>
                      <c:pt idx="1621">
                        <c:v>-9.9664943611172986E-3</c:v>
                      </c:pt>
                      <c:pt idx="1622">
                        <c:v>-9.9323927193158603E-3</c:v>
                      </c:pt>
                      <c:pt idx="1623">
                        <c:v>-9.9010380303903214E-3</c:v>
                      </c:pt>
                      <c:pt idx="1624">
                        <c:v>-9.8682136956578341E-3</c:v>
                      </c:pt>
                      <c:pt idx="1625">
                        <c:v>-9.8219139539280839E-3</c:v>
                      </c:pt>
                      <c:pt idx="1626">
                        <c:v>-9.7755714872923907E-3</c:v>
                      </c:pt>
                      <c:pt idx="1627">
                        <c:v>-9.7288171479626741E-3</c:v>
                      </c:pt>
                      <c:pt idx="1628">
                        <c:v>-9.6874467903729916E-3</c:v>
                      </c:pt>
                      <c:pt idx="1629">
                        <c:v>-9.6334213548078251E-3</c:v>
                      </c:pt>
                      <c:pt idx="1630">
                        <c:v>-9.5801680452789976E-3</c:v>
                      </c:pt>
                      <c:pt idx="1631">
                        <c:v>-9.5299741017937853E-3</c:v>
                      </c:pt>
                      <c:pt idx="1632">
                        <c:v>-9.4955264944955684E-3</c:v>
                      </c:pt>
                      <c:pt idx="1633">
                        <c:v>-9.4648323099760061E-3</c:v>
                      </c:pt>
                      <c:pt idx="1634">
                        <c:v>-9.4261009734065079E-3</c:v>
                      </c:pt>
                      <c:pt idx="1635">
                        <c:v>-9.4039825491842744E-3</c:v>
                      </c:pt>
                      <c:pt idx="1636">
                        <c:v>-9.3766845005748348E-3</c:v>
                      </c:pt>
                      <c:pt idx="1637">
                        <c:v>-9.3443220740355177E-3</c:v>
                      </c:pt>
                      <c:pt idx="1638">
                        <c:v>-9.3181905840268725E-3</c:v>
                      </c:pt>
                      <c:pt idx="1639">
                        <c:v>-9.282750023096871E-3</c:v>
                      </c:pt>
                      <c:pt idx="1640">
                        <c:v>-9.2530465111044288E-3</c:v>
                      </c:pt>
                      <c:pt idx="1641">
                        <c:v>-9.2271265526027348E-3</c:v>
                      </c:pt>
                      <c:pt idx="1642">
                        <c:v>-9.1987163533234946E-3</c:v>
                      </c:pt>
                      <c:pt idx="1643">
                        <c:v>-9.1923166372852184E-3</c:v>
                      </c:pt>
                      <c:pt idx="1644">
                        <c:v>-9.1720371701682641E-3</c:v>
                      </c:pt>
                      <c:pt idx="1645">
                        <c:v>-9.156009059309066E-3</c:v>
                      </c:pt>
                      <c:pt idx="1646">
                        <c:v>-9.134536906110392E-3</c:v>
                      </c:pt>
                      <c:pt idx="1647">
                        <c:v>-9.1137026539370083E-3</c:v>
                      </c:pt>
                      <c:pt idx="1648">
                        <c:v>-9.089002290218591E-3</c:v>
                      </c:pt>
                      <c:pt idx="1649">
                        <c:v>-9.0578956154568398E-3</c:v>
                      </c:pt>
                      <c:pt idx="1650">
                        <c:v>-9.0247842095815319E-3</c:v>
                      </c:pt>
                      <c:pt idx="1651">
                        <c:v>-9.0072054579098792E-3</c:v>
                      </c:pt>
                      <c:pt idx="1652">
                        <c:v>-8.9842356270222537E-3</c:v>
                      </c:pt>
                      <c:pt idx="1653">
                        <c:v>-8.9545959254767153E-3</c:v>
                      </c:pt>
                      <c:pt idx="1654">
                        <c:v>-8.9328858009126797E-3</c:v>
                      </c:pt>
                      <c:pt idx="1655">
                        <c:v>-8.9129248033304066E-3</c:v>
                      </c:pt>
                      <c:pt idx="1656">
                        <c:v>-8.8948968254387185E-3</c:v>
                      </c:pt>
                      <c:pt idx="1657">
                        <c:v>-8.877595558141247E-3</c:v>
                      </c:pt>
                      <c:pt idx="1658">
                        <c:v>-8.8596655459848572E-3</c:v>
                      </c:pt>
                      <c:pt idx="1659">
                        <c:v>-8.8340813365640966E-3</c:v>
                      </c:pt>
                      <c:pt idx="1660">
                        <c:v>-8.8126142985389122E-3</c:v>
                      </c:pt>
                      <c:pt idx="1661">
                        <c:v>-8.7818844719619541E-3</c:v>
                      </c:pt>
                      <c:pt idx="1662">
                        <c:v>-8.7449453922480661E-3</c:v>
                      </c:pt>
                      <c:pt idx="1663">
                        <c:v>-8.7037785024159185E-3</c:v>
                      </c:pt>
                      <c:pt idx="1664">
                        <c:v>-8.6627899026187963E-3</c:v>
                      </c:pt>
                      <c:pt idx="1665">
                        <c:v>-8.6133991175935433E-3</c:v>
                      </c:pt>
                      <c:pt idx="1666">
                        <c:v>-8.5604455031698945E-3</c:v>
                      </c:pt>
                      <c:pt idx="1667">
                        <c:v>-8.5170242749850345E-3</c:v>
                      </c:pt>
                      <c:pt idx="1668">
                        <c:v>-8.465266840346649E-3</c:v>
                      </c:pt>
                      <c:pt idx="1669">
                        <c:v>-8.4370333444735157E-3</c:v>
                      </c:pt>
                      <c:pt idx="1670">
                        <c:v>-8.409129019476146E-3</c:v>
                      </c:pt>
                      <c:pt idx="1671">
                        <c:v>-8.3791421870310131E-3</c:v>
                      </c:pt>
                      <c:pt idx="1672">
                        <c:v>-8.3489899086792354E-3</c:v>
                      </c:pt>
                      <c:pt idx="1673">
                        <c:v>-8.3068174063228219E-3</c:v>
                      </c:pt>
                      <c:pt idx="1674">
                        <c:v>-8.2566276779579909E-3</c:v>
                      </c:pt>
                      <c:pt idx="1675">
                        <c:v>-8.2124451038596037E-3</c:v>
                      </c:pt>
                      <c:pt idx="1676">
                        <c:v>-8.1724089026768403E-3</c:v>
                      </c:pt>
                      <c:pt idx="1677">
                        <c:v>-8.1125871696258369E-3</c:v>
                      </c:pt>
                      <c:pt idx="1678">
                        <c:v>-8.0599401800143852E-3</c:v>
                      </c:pt>
                      <c:pt idx="1679">
                        <c:v>-8.0104830379803416E-3</c:v>
                      </c:pt>
                      <c:pt idx="1680">
                        <c:v>-7.9541167520738362E-3</c:v>
                      </c:pt>
                      <c:pt idx="1681">
                        <c:v>-7.9006573860389995E-3</c:v>
                      </c:pt>
                      <c:pt idx="1682">
                        <c:v>-7.8465473168088783E-3</c:v>
                      </c:pt>
                      <c:pt idx="1683">
                        <c:v>-7.801356474795176E-3</c:v>
                      </c:pt>
                      <c:pt idx="1684">
                        <c:v>-7.7407584732407291E-3</c:v>
                      </c:pt>
                      <c:pt idx="1685">
                        <c:v>-7.6912074018005878E-3</c:v>
                      </c:pt>
                      <c:pt idx="1686">
                        <c:v>-7.6282196862413757E-3</c:v>
                      </c:pt>
                      <c:pt idx="1687">
                        <c:v>-7.5775757264699021E-3</c:v>
                      </c:pt>
                      <c:pt idx="1688">
                        <c:v>-7.5382872451710235E-3</c:v>
                      </c:pt>
                      <c:pt idx="1689">
                        <c:v>-7.4982432117805453E-3</c:v>
                      </c:pt>
                      <c:pt idx="1690">
                        <c:v>-7.4512855416752795E-3</c:v>
                      </c:pt>
                      <c:pt idx="1691">
                        <c:v>-7.4091917515981074E-3</c:v>
                      </c:pt>
                      <c:pt idx="1692">
                        <c:v>-7.347826165152881E-3</c:v>
                      </c:pt>
                      <c:pt idx="1693">
                        <c:v>-7.3084849113103654E-3</c:v>
                      </c:pt>
                      <c:pt idx="1694">
                        <c:v>-7.2568107293897515E-3</c:v>
                      </c:pt>
                      <c:pt idx="1695">
                        <c:v>-7.1862739546971399E-3</c:v>
                      </c:pt>
                      <c:pt idx="1696">
                        <c:v>-7.1307249944336515E-3</c:v>
                      </c:pt>
                      <c:pt idx="1697">
                        <c:v>-7.0777523690472195E-3</c:v>
                      </c:pt>
                      <c:pt idx="1698">
                        <c:v>-7.0252171242199731E-3</c:v>
                      </c:pt>
                      <c:pt idx="1699">
                        <c:v>-6.9778969219235834E-3</c:v>
                      </c:pt>
                      <c:pt idx="1700">
                        <c:v>-6.9353291497015286E-3</c:v>
                      </c:pt>
                      <c:pt idx="1701">
                        <c:v>-6.8807157783441018E-3</c:v>
                      </c:pt>
                      <c:pt idx="1702">
                        <c:v>-6.8425994214141462E-3</c:v>
                      </c:pt>
                      <c:pt idx="1703">
                        <c:v>-6.7974868784872492E-3</c:v>
                      </c:pt>
                      <c:pt idx="1704">
                        <c:v>-6.7473092918893555E-3</c:v>
                      </c:pt>
                      <c:pt idx="1705">
                        <c:v>-6.7116190287400132E-3</c:v>
                      </c:pt>
                      <c:pt idx="1706">
                        <c:v>-6.691881291001781E-3</c:v>
                      </c:pt>
                      <c:pt idx="1707">
                        <c:v>-6.6695181548983322E-3</c:v>
                      </c:pt>
                      <c:pt idx="1708">
                        <c:v>-6.6341417004898888E-3</c:v>
                      </c:pt>
                      <c:pt idx="1709">
                        <c:v>-6.5876985581377664E-3</c:v>
                      </c:pt>
                      <c:pt idx="1710">
                        <c:v>-6.5331911057889347E-3</c:v>
                      </c:pt>
                      <c:pt idx="1711">
                        <c:v>-6.4812881985728326E-3</c:v>
                      </c:pt>
                      <c:pt idx="1712">
                        <c:v>-6.432110921140652E-3</c:v>
                      </c:pt>
                      <c:pt idx="1713">
                        <c:v>-6.3703794463676796E-3</c:v>
                      </c:pt>
                      <c:pt idx="1714">
                        <c:v>-6.3072419707806467E-3</c:v>
                      </c:pt>
                      <c:pt idx="1715">
                        <c:v>-6.267315261782455E-3</c:v>
                      </c:pt>
                      <c:pt idx="1716">
                        <c:v>-6.2191945064594949E-3</c:v>
                      </c:pt>
                      <c:pt idx="1717">
                        <c:v>-6.1712212196213282E-3</c:v>
                      </c:pt>
                      <c:pt idx="1718">
                        <c:v>-6.1229312318626297E-3</c:v>
                      </c:pt>
                      <c:pt idx="1719">
                        <c:v>-6.0733758657668009E-3</c:v>
                      </c:pt>
                      <c:pt idx="1720">
                        <c:v>-6.0263684485496816E-3</c:v>
                      </c:pt>
                      <c:pt idx="1721">
                        <c:v>-5.9711854982745288E-3</c:v>
                      </c:pt>
                      <c:pt idx="1722">
                        <c:v>-5.910049821283592E-3</c:v>
                      </c:pt>
                      <c:pt idx="1723">
                        <c:v>-5.8542258815998975E-3</c:v>
                      </c:pt>
                      <c:pt idx="1724">
                        <c:v>-5.7908786479223349E-3</c:v>
                      </c:pt>
                      <c:pt idx="1725">
                        <c:v>-5.7347136870263609E-3</c:v>
                      </c:pt>
                      <c:pt idx="1726">
                        <c:v>-5.6826667710818853E-3</c:v>
                      </c:pt>
                      <c:pt idx="1727">
                        <c:v>-5.6256568320840437E-3</c:v>
                      </c:pt>
                      <c:pt idx="1728">
                        <c:v>-5.5638710266371219E-3</c:v>
                      </c:pt>
                      <c:pt idx="1729">
                        <c:v>-5.5048539041324448E-3</c:v>
                      </c:pt>
                      <c:pt idx="1730">
                        <c:v>-5.4545103792612319E-3</c:v>
                      </c:pt>
                      <c:pt idx="1731">
                        <c:v>-5.4078378599795654E-3</c:v>
                      </c:pt>
                      <c:pt idx="1732">
                        <c:v>-5.3520651105937889E-3</c:v>
                      </c:pt>
                      <c:pt idx="1733">
                        <c:v>-5.2969265854328363E-3</c:v>
                      </c:pt>
                      <c:pt idx="1734">
                        <c:v>-5.2511544997901676E-3</c:v>
                      </c:pt>
                      <c:pt idx="1735">
                        <c:v>-5.1944138812436902E-3</c:v>
                      </c:pt>
                      <c:pt idx="1736">
                        <c:v>-5.1346686890456983E-3</c:v>
                      </c:pt>
                      <c:pt idx="1737">
                        <c:v>-5.0775188069458457E-3</c:v>
                      </c:pt>
                      <c:pt idx="1738">
                        <c:v>-5.0363258602168911E-3</c:v>
                      </c:pt>
                      <c:pt idx="1739">
                        <c:v>-5.0030261110918265E-3</c:v>
                      </c:pt>
                      <c:pt idx="1740">
                        <c:v>-4.9543717341757878E-3</c:v>
                      </c:pt>
                      <c:pt idx="1741">
                        <c:v>-4.9121785114032892E-3</c:v>
                      </c:pt>
                      <c:pt idx="1742">
                        <c:v>-4.8703135107490258E-3</c:v>
                      </c:pt>
                      <c:pt idx="1743">
                        <c:v>-4.8305738917215745E-3</c:v>
                      </c:pt>
                      <c:pt idx="1744">
                        <c:v>-4.789576324003412E-3</c:v>
                      </c:pt>
                      <c:pt idx="1745">
                        <c:v>-4.7262646740831261E-3</c:v>
                      </c:pt>
                      <c:pt idx="1746">
                        <c:v>-4.6551166502041977E-3</c:v>
                      </c:pt>
                      <c:pt idx="1747">
                        <c:v>-4.6347405437165137E-3</c:v>
                      </c:pt>
                      <c:pt idx="1748">
                        <c:v>-4.601621101914974E-3</c:v>
                      </c:pt>
                      <c:pt idx="1749">
                        <c:v>-4.5644088168732451E-3</c:v>
                      </c:pt>
                      <c:pt idx="1750">
                        <c:v>-4.5206768759451519E-3</c:v>
                      </c:pt>
                      <c:pt idx="1751">
                        <c:v>-4.4721879270009091E-3</c:v>
                      </c:pt>
                      <c:pt idx="1752">
                        <c:v>-4.418771092960223E-3</c:v>
                      </c:pt>
                      <c:pt idx="1753">
                        <c:v>-4.3697622709872354E-3</c:v>
                      </c:pt>
                      <c:pt idx="1754">
                        <c:v>-4.2976335503698915E-3</c:v>
                      </c:pt>
                      <c:pt idx="1755">
                        <c:v>-4.2310056218489937E-3</c:v>
                      </c:pt>
                      <c:pt idx="1756">
                        <c:v>-4.1391786830857176E-3</c:v>
                      </c:pt>
                      <c:pt idx="1757">
                        <c:v>-4.0466599724917184E-3</c:v>
                      </c:pt>
                      <c:pt idx="1758">
                        <c:v>-3.9644986886348205E-3</c:v>
                      </c:pt>
                      <c:pt idx="1759">
                        <c:v>-3.8809539858814992E-3</c:v>
                      </c:pt>
                      <c:pt idx="1760">
                        <c:v>-3.8028678221469474E-3</c:v>
                      </c:pt>
                      <c:pt idx="1761">
                        <c:v>-3.7364421749218604E-3</c:v>
                      </c:pt>
                      <c:pt idx="1762">
                        <c:v>-3.6656042729569594E-3</c:v>
                      </c:pt>
                      <c:pt idx="1763">
                        <c:v>-3.6278051123753955E-3</c:v>
                      </c:pt>
                      <c:pt idx="1764">
                        <c:v>-3.585798783976663E-3</c:v>
                      </c:pt>
                      <c:pt idx="1765">
                        <c:v>-3.5372752585653396E-3</c:v>
                      </c:pt>
                      <c:pt idx="1766">
                        <c:v>-3.4823841195293706E-3</c:v>
                      </c:pt>
                      <c:pt idx="1767">
                        <c:v>-3.4403085676335461E-3</c:v>
                      </c:pt>
                      <c:pt idx="1768">
                        <c:v>-3.3933154111383439E-3</c:v>
                      </c:pt>
                      <c:pt idx="1769">
                        <c:v>-3.3538500124001345E-3</c:v>
                      </c:pt>
                      <c:pt idx="1770">
                        <c:v>-3.3104115096873471E-3</c:v>
                      </c:pt>
                      <c:pt idx="1771">
                        <c:v>-3.2659379156063655E-3</c:v>
                      </c:pt>
                      <c:pt idx="1772">
                        <c:v>-3.2132640476910924E-3</c:v>
                      </c:pt>
                      <c:pt idx="1773">
                        <c:v>-3.1550013408336935E-3</c:v>
                      </c:pt>
                      <c:pt idx="1774">
                        <c:v>-3.1069192179143511E-3</c:v>
                      </c:pt>
                      <c:pt idx="1775">
                        <c:v>-3.0497187330457936E-3</c:v>
                      </c:pt>
                      <c:pt idx="1776">
                        <c:v>-3.0053772232563353E-3</c:v>
                      </c:pt>
                      <c:pt idx="1777">
                        <c:v>-2.9384997735268396E-3</c:v>
                      </c:pt>
                      <c:pt idx="1778">
                        <c:v>-2.8795566046081423E-3</c:v>
                      </c:pt>
                      <c:pt idx="1779">
                        <c:v>-2.8262599770962982E-3</c:v>
                      </c:pt>
                      <c:pt idx="1780">
                        <c:v>-2.7727323985319496E-3</c:v>
                      </c:pt>
                      <c:pt idx="1781">
                        <c:v>-2.7377675364505241E-3</c:v>
                      </c:pt>
                      <c:pt idx="1782">
                        <c:v>-2.7036348949700654E-3</c:v>
                      </c:pt>
                      <c:pt idx="1783">
                        <c:v>-2.6808886186674859E-3</c:v>
                      </c:pt>
                      <c:pt idx="1784">
                        <c:v>-2.6490391147192356E-3</c:v>
                      </c:pt>
                      <c:pt idx="1785">
                        <c:v>-2.6302945545921799E-3</c:v>
                      </c:pt>
                      <c:pt idx="1786">
                        <c:v>-2.6071386625172773E-3</c:v>
                      </c:pt>
                      <c:pt idx="1787">
                        <c:v>-2.5900538715394003E-3</c:v>
                      </c:pt>
                      <c:pt idx="1788">
                        <c:v>-2.5724764696785558E-3</c:v>
                      </c:pt>
                      <c:pt idx="1789">
                        <c:v>-2.5570570095421919E-3</c:v>
                      </c:pt>
                      <c:pt idx="1790">
                        <c:v>-2.4911024667622962E-3</c:v>
                      </c:pt>
                      <c:pt idx="1791">
                        <c:v>-2.4384351633378086E-3</c:v>
                      </c:pt>
                      <c:pt idx="1792">
                        <c:v>-2.4335118068108024E-3</c:v>
                      </c:pt>
                      <c:pt idx="1793">
                        <c:v>-2.42376749967073E-3</c:v>
                      </c:pt>
                      <c:pt idx="1794">
                        <c:v>-2.4060012039680192E-3</c:v>
                      </c:pt>
                      <c:pt idx="1795">
                        <c:v>-2.3596268953231989E-3</c:v>
                      </c:pt>
                      <c:pt idx="1796">
                        <c:v>-2.315493845679284E-3</c:v>
                      </c:pt>
                      <c:pt idx="1797">
                        <c:v>-2.2846184877052065E-3</c:v>
                      </c:pt>
                      <c:pt idx="1798">
                        <c:v>-2.2539922697322389E-3</c:v>
                      </c:pt>
                      <c:pt idx="1799">
                        <c:v>-2.2288844209611925E-3</c:v>
                      </c:pt>
                      <c:pt idx="1800">
                        <c:v>-2.2266287900489668E-3</c:v>
                      </c:pt>
                      <c:pt idx="1801">
                        <c:v>-2.216686426936326E-3</c:v>
                      </c:pt>
                      <c:pt idx="1802">
                        <c:v>-2.2066254385877831E-3</c:v>
                      </c:pt>
                      <c:pt idx="1803">
                        <c:v>-2.186549065149175E-3</c:v>
                      </c:pt>
                      <c:pt idx="1804">
                        <c:v>-2.1755528785390127E-3</c:v>
                      </c:pt>
                      <c:pt idx="1805">
                        <c:v>-2.1741912972522144E-3</c:v>
                      </c:pt>
                      <c:pt idx="1806">
                        <c:v>-2.1527677182139864E-3</c:v>
                      </c:pt>
                      <c:pt idx="1807">
                        <c:v>-2.1247258945799887E-3</c:v>
                      </c:pt>
                      <c:pt idx="1808">
                        <c:v>-2.1064999863670158E-3</c:v>
                      </c:pt>
                      <c:pt idx="1809">
                        <c:v>-2.0919713881342797E-3</c:v>
                      </c:pt>
                      <c:pt idx="1810">
                        <c:v>-2.0538086371963871E-3</c:v>
                      </c:pt>
                      <c:pt idx="1811">
                        <c:v>-2.0275766475920743E-3</c:v>
                      </c:pt>
                      <c:pt idx="1812">
                        <c:v>-2.016033940455712E-3</c:v>
                      </c:pt>
                      <c:pt idx="1813">
                        <c:v>-2.0066704476694557E-3</c:v>
                      </c:pt>
                      <c:pt idx="1814">
                        <c:v>-1.9985513938747877E-3</c:v>
                      </c:pt>
                      <c:pt idx="1815">
                        <c:v>-1.9931782227452688E-3</c:v>
                      </c:pt>
                      <c:pt idx="1816">
                        <c:v>-1.9847152299408222E-3</c:v>
                      </c:pt>
                      <c:pt idx="1817">
                        <c:v>-1.9668533244667696E-3</c:v>
                      </c:pt>
                      <c:pt idx="1818">
                        <c:v>-1.9550202020900851E-3</c:v>
                      </c:pt>
                      <c:pt idx="1819">
                        <c:v>-1.9465509982446322E-3</c:v>
                      </c:pt>
                      <c:pt idx="1820">
                        <c:v>-1.9293653566261814E-3</c:v>
                      </c:pt>
                      <c:pt idx="1821">
                        <c:v>-1.9170521226692873E-3</c:v>
                      </c:pt>
                      <c:pt idx="1822">
                        <c:v>-1.9106399715702982E-3</c:v>
                      </c:pt>
                      <c:pt idx="1823">
                        <c:v>-1.8973681264946576E-3</c:v>
                      </c:pt>
                      <c:pt idx="1824">
                        <c:v>-1.877178151990425E-3</c:v>
                      </c:pt>
                      <c:pt idx="1825">
                        <c:v>-1.8586651466942527E-3</c:v>
                      </c:pt>
                      <c:pt idx="1826">
                        <c:v>-1.8424418555451209E-3</c:v>
                      </c:pt>
                      <c:pt idx="1827">
                        <c:v>-1.8296545283673499E-3</c:v>
                      </c:pt>
                      <c:pt idx="1828">
                        <c:v>-1.8051062967887968E-3</c:v>
                      </c:pt>
                      <c:pt idx="1829">
                        <c:v>-1.8065553037677981E-3</c:v>
                      </c:pt>
                      <c:pt idx="1830">
                        <c:v>-1.7966514644489596E-3</c:v>
                      </c:pt>
                      <c:pt idx="1831">
                        <c:v>-1.7742055576751902E-3</c:v>
                      </c:pt>
                      <c:pt idx="1832">
                        <c:v>-1.7371381340528457E-3</c:v>
                      </c:pt>
                      <c:pt idx="1833">
                        <c:v>-1.7144256891187656E-3</c:v>
                      </c:pt>
                      <c:pt idx="1834">
                        <c:v>-1.6949495030310253E-3</c:v>
                      </c:pt>
                      <c:pt idx="1835">
                        <c:v>-1.6784060092719145E-3</c:v>
                      </c:pt>
                      <c:pt idx="1836">
                        <c:v>-1.6608936340329861E-3</c:v>
                      </c:pt>
                      <c:pt idx="1837">
                        <c:v>-1.6344657807371764E-3</c:v>
                      </c:pt>
                      <c:pt idx="1838">
                        <c:v>-1.6103208805970189E-3</c:v>
                      </c:pt>
                      <c:pt idx="1839">
                        <c:v>-1.5895538206731345E-3</c:v>
                      </c:pt>
                      <c:pt idx="1840">
                        <c:v>-1.5686467513150197E-3</c:v>
                      </c:pt>
                      <c:pt idx="1841">
                        <c:v>-1.5396663057822542E-3</c:v>
                      </c:pt>
                      <c:pt idx="1842">
                        <c:v>-1.5116747851576292E-3</c:v>
                      </c:pt>
                      <c:pt idx="1843">
                        <c:v>-1.4896836361744624E-3</c:v>
                      </c:pt>
                      <c:pt idx="1844">
                        <c:v>-1.465654842234525E-3</c:v>
                      </c:pt>
                      <c:pt idx="1845">
                        <c:v>-1.4421729091647377E-3</c:v>
                      </c:pt>
                      <c:pt idx="1846">
                        <c:v>-1.4291409788930627E-3</c:v>
                      </c:pt>
                      <c:pt idx="1847">
                        <c:v>-1.4162936211110078E-3</c:v>
                      </c:pt>
                      <c:pt idx="1848">
                        <c:v>-1.3983401261549267E-3</c:v>
                      </c:pt>
                      <c:pt idx="1849">
                        <c:v>-1.3716540306775039E-3</c:v>
                      </c:pt>
                      <c:pt idx="1850">
                        <c:v>-1.3505397243904914E-3</c:v>
                      </c:pt>
                      <c:pt idx="1851">
                        <c:v>-1.3262828997796525E-3</c:v>
                      </c:pt>
                      <c:pt idx="1852">
                        <c:v>-1.2875444864933598E-3</c:v>
                      </c:pt>
                      <c:pt idx="1853">
                        <c:v>-1.2521119309154014E-3</c:v>
                      </c:pt>
                      <c:pt idx="1854">
                        <c:v>-1.217967574126052E-3</c:v>
                      </c:pt>
                      <c:pt idx="1855">
                        <c:v>-1.17783813035059E-3</c:v>
                      </c:pt>
                      <c:pt idx="1856">
                        <c:v>-1.1564838221772785E-3</c:v>
                      </c:pt>
                      <c:pt idx="1857">
                        <c:v>-1.1120643849723813E-3</c:v>
                      </c:pt>
                      <c:pt idx="1858">
                        <c:v>-1.0812237539081903E-3</c:v>
                      </c:pt>
                      <c:pt idx="1859">
                        <c:v>-1.0444189373491483E-3</c:v>
                      </c:pt>
                      <c:pt idx="1860">
                        <c:v>-1.0031618612448014E-3</c:v>
                      </c:pt>
                      <c:pt idx="1861">
                        <c:v>-9.7170817460957685E-4</c:v>
                      </c:pt>
                      <c:pt idx="1862">
                        <c:v>-9.418763017910389E-4</c:v>
                      </c:pt>
                      <c:pt idx="1863">
                        <c:v>-9.2263797526323348E-4</c:v>
                      </c:pt>
                      <c:pt idx="1864">
                        <c:v>-9.0785843261674472E-4</c:v>
                      </c:pt>
                      <c:pt idx="1865">
                        <c:v>-8.9077660787402675E-4</c:v>
                      </c:pt>
                      <c:pt idx="1866">
                        <c:v>-8.6670451219589576E-4</c:v>
                      </c:pt>
                      <c:pt idx="1867">
                        <c:v>-8.3776611004128477E-4</c:v>
                      </c:pt>
                      <c:pt idx="1868">
                        <c:v>-8.0226074791720512E-4</c:v>
                      </c:pt>
                      <c:pt idx="1869">
                        <c:v>-7.9555041725661111E-4</c:v>
                      </c:pt>
                      <c:pt idx="1870">
                        <c:v>-7.9161873373835697E-4</c:v>
                      </c:pt>
                      <c:pt idx="1871">
                        <c:v>-7.797403952550429E-4</c:v>
                      </c:pt>
                      <c:pt idx="1872">
                        <c:v>-7.6195743350815023E-4</c:v>
                      </c:pt>
                      <c:pt idx="1873">
                        <c:v>-7.3981587282732973E-4</c:v>
                      </c:pt>
                      <c:pt idx="1874">
                        <c:v>-7.2078860102813881E-4</c:v>
                      </c:pt>
                      <c:pt idx="1875">
                        <c:v>-7.0029161587822821E-4</c:v>
                      </c:pt>
                      <c:pt idx="1876">
                        <c:v>-6.7519403181271473E-4</c:v>
                      </c:pt>
                      <c:pt idx="1877">
                        <c:v>-6.5097425415964712E-4</c:v>
                      </c:pt>
                      <c:pt idx="1878">
                        <c:v>-6.2980877699431051E-4</c:v>
                      </c:pt>
                      <c:pt idx="1879">
                        <c:v>-6.0042486809439878E-4</c:v>
                      </c:pt>
                      <c:pt idx="1880">
                        <c:v>-5.7433159648830523E-4</c:v>
                      </c:pt>
                      <c:pt idx="1881">
                        <c:v>-5.4921615222622733E-4</c:v>
                      </c:pt>
                      <c:pt idx="1882">
                        <c:v>-5.2522106491651333E-4</c:v>
                      </c:pt>
                      <c:pt idx="1883">
                        <c:v>-4.9877353417260479E-4</c:v>
                      </c:pt>
                      <c:pt idx="1884">
                        <c:v>-4.7175047424769342E-4</c:v>
                      </c:pt>
                      <c:pt idx="1885">
                        <c:v>-4.5369506259944592E-4</c:v>
                      </c:pt>
                      <c:pt idx="1886">
                        <c:v>-4.3335748742463098E-4</c:v>
                      </c:pt>
                      <c:pt idx="1887">
                        <c:v>-4.2390485768352941E-4</c:v>
                      </c:pt>
                      <c:pt idx="1888">
                        <c:v>-4.104823213178194E-4</c:v>
                      </c:pt>
                      <c:pt idx="1889">
                        <c:v>-3.9866245963818357E-4</c:v>
                      </c:pt>
                      <c:pt idx="1890">
                        <c:v>-3.8213419465706088E-4</c:v>
                      </c:pt>
                      <c:pt idx="1891">
                        <c:v>-3.8123898049284718E-4</c:v>
                      </c:pt>
                      <c:pt idx="1892">
                        <c:v>-3.7869314387552552E-4</c:v>
                      </c:pt>
                      <c:pt idx="1893">
                        <c:v>-3.6859336460330318E-4</c:v>
                      </c:pt>
                      <c:pt idx="1894">
                        <c:v>-3.7291018386044397E-4</c:v>
                      </c:pt>
                      <c:pt idx="1895">
                        <c:v>-3.5817887978201331E-4</c:v>
                      </c:pt>
                      <c:pt idx="1896">
                        <c:v>-3.2407911897310243E-4</c:v>
                      </c:pt>
                      <c:pt idx="1897">
                        <c:v>-3.0405170579536075E-4</c:v>
                      </c:pt>
                      <c:pt idx="1898">
                        <c:v>-3.1413329841634477E-4</c:v>
                      </c:pt>
                      <c:pt idx="1899">
                        <c:v>-3.2494425398381046E-4</c:v>
                      </c:pt>
                      <c:pt idx="1900">
                        <c:v>-3.2930525373592794E-4</c:v>
                      </c:pt>
                      <c:pt idx="1901">
                        <c:v>-3.3391196954165014E-4</c:v>
                      </c:pt>
                      <c:pt idx="1902">
                        <c:v>-3.3260862985576777E-4</c:v>
                      </c:pt>
                      <c:pt idx="1903">
                        <c:v>-3.2122071976994194E-4</c:v>
                      </c:pt>
                      <c:pt idx="1904">
                        <c:v>-3.1129121067227731E-4</c:v>
                      </c:pt>
                      <c:pt idx="1905">
                        <c:v>-2.9823666801367319E-4</c:v>
                      </c:pt>
                      <c:pt idx="1906">
                        <c:v>-2.7490835811177128E-4</c:v>
                      </c:pt>
                      <c:pt idx="1907">
                        <c:v>-2.5512553044216896E-4</c:v>
                      </c:pt>
                      <c:pt idx="1908">
                        <c:v>-2.3245307839377439E-4</c:v>
                      </c:pt>
                      <c:pt idx="1909">
                        <c:v>-2.0019622489777841E-4</c:v>
                      </c:pt>
                      <c:pt idx="1910">
                        <c:v>-1.8860417255315323E-4</c:v>
                      </c:pt>
                      <c:pt idx="1911">
                        <c:v>-1.7520189889552422E-4</c:v>
                      </c:pt>
                      <c:pt idx="1912">
                        <c:v>-1.3317539394032177E-4</c:v>
                      </c:pt>
                      <c:pt idx="1913">
                        <c:v>-9.3925339567741404E-5</c:v>
                      </c:pt>
                      <c:pt idx="1914">
                        <c:v>-5.5591287139999376E-5</c:v>
                      </c:pt>
                      <c:pt idx="1915">
                        <c:v>-3.304205779068825E-5</c:v>
                      </c:pt>
                      <c:pt idx="1916">
                        <c:v>-8.1619743062693409E-6</c:v>
                      </c:pt>
                      <c:pt idx="1917">
                        <c:v>7.3888905810139355E-6</c:v>
                      </c:pt>
                      <c:pt idx="1918">
                        <c:v>2.245378661798358E-5</c:v>
                      </c:pt>
                      <c:pt idx="1919">
                        <c:v>3.1017770145080099E-5</c:v>
                      </c:pt>
                      <c:pt idx="1920">
                        <c:v>4.5108576404447747E-5</c:v>
                      </c:pt>
                      <c:pt idx="1921">
                        <c:v>5.8979242394630462E-5</c:v>
                      </c:pt>
                      <c:pt idx="1922">
                        <c:v>8.3310207138590108E-5</c:v>
                      </c:pt>
                      <c:pt idx="1923">
                        <c:v>1.0643209425466881E-4</c:v>
                      </c:pt>
                      <c:pt idx="1924">
                        <c:v>1.3046847682740282E-4</c:v>
                      </c:pt>
                      <c:pt idx="1925">
                        <c:v>1.4347486833026345E-4</c:v>
                      </c:pt>
                      <c:pt idx="1926">
                        <c:v>1.6254820607449031E-4</c:v>
                      </c:pt>
                      <c:pt idx="1927">
                        <c:v>1.8456506538515064E-4</c:v>
                      </c:pt>
                      <c:pt idx="1928">
                        <c:v>2.0444114857439571E-4</c:v>
                      </c:pt>
                      <c:pt idx="1929">
                        <c:v>2.3458943922671798E-4</c:v>
                      </c:pt>
                      <c:pt idx="1930">
                        <c:v>2.7190612198067104E-4</c:v>
                      </c:pt>
                      <c:pt idx="1931">
                        <c:v>2.9828579104910726E-4</c:v>
                      </c:pt>
                      <c:pt idx="1932">
                        <c:v>3.2514105141554444E-4</c:v>
                      </c:pt>
                      <c:pt idx="1933">
                        <c:v>3.580265918986224E-4</c:v>
                      </c:pt>
                      <c:pt idx="1934">
                        <c:v>4.0832623365780077E-4</c:v>
                      </c:pt>
                      <c:pt idx="1935">
                        <c:v>4.3712215093880829E-4</c:v>
                      </c:pt>
                      <c:pt idx="1936">
                        <c:v>4.6897623607259237E-4</c:v>
                      </c:pt>
                      <c:pt idx="1937">
                        <c:v>4.8758144352078879E-4</c:v>
                      </c:pt>
                      <c:pt idx="1938">
                        <c:v>5.0930603995939729E-4</c:v>
                      </c:pt>
                      <c:pt idx="1939">
                        <c:v>5.324130816693085E-4</c:v>
                      </c:pt>
                      <c:pt idx="1940">
                        <c:v>5.5559417901810586E-4</c:v>
                      </c:pt>
                      <c:pt idx="1941">
                        <c:v>5.6992691635359479E-4</c:v>
                      </c:pt>
                      <c:pt idx="1942">
                        <c:v>5.8773174524885392E-4</c:v>
                      </c:pt>
                      <c:pt idx="1943">
                        <c:v>6.114208898934855E-4</c:v>
                      </c:pt>
                      <c:pt idx="1944">
                        <c:v>6.4671174816054524E-4</c:v>
                      </c:pt>
                      <c:pt idx="1945">
                        <c:v>6.6270814397157991E-4</c:v>
                      </c:pt>
                      <c:pt idx="1946">
                        <c:v>6.9132556929223413E-4</c:v>
                      </c:pt>
                      <c:pt idx="1947">
                        <c:v>7.3194101672881696E-4</c:v>
                      </c:pt>
                      <c:pt idx="1948">
                        <c:v>7.5837156681152706E-4</c:v>
                      </c:pt>
                      <c:pt idx="1949">
                        <c:v>7.7588924395917294E-4</c:v>
                      </c:pt>
                      <c:pt idx="1950">
                        <c:v>7.9344255920616954E-4</c:v>
                      </c:pt>
                      <c:pt idx="1951">
                        <c:v>8.0145938227832783E-4</c:v>
                      </c:pt>
                      <c:pt idx="1952">
                        <c:v>8.147888697639451E-4</c:v>
                      </c:pt>
                      <c:pt idx="1953">
                        <c:v>8.3316523617107128E-4</c:v>
                      </c:pt>
                      <c:pt idx="1954">
                        <c:v>8.5401315148852283E-4</c:v>
                      </c:pt>
                      <c:pt idx="1955">
                        <c:v>8.8921471786271333E-4</c:v>
                      </c:pt>
                      <c:pt idx="1956">
                        <c:v>9.2005084141359597E-4</c:v>
                      </c:pt>
                      <c:pt idx="1957">
                        <c:v>9.4956758509064999E-4</c:v>
                      </c:pt>
                      <c:pt idx="1958">
                        <c:v>9.8145077326006907E-4</c:v>
                      </c:pt>
                      <c:pt idx="1959">
                        <c:v>1.0155754608498187E-3</c:v>
                      </c:pt>
                      <c:pt idx="1960">
                        <c:v>1.0558437674257034E-3</c:v>
                      </c:pt>
                      <c:pt idx="1961">
                        <c:v>1.0795775345430903E-3</c:v>
                      </c:pt>
                      <c:pt idx="1962">
                        <c:v>1.1216459880228726E-3</c:v>
                      </c:pt>
                      <c:pt idx="1963">
                        <c:v>1.1672343399748782E-3</c:v>
                      </c:pt>
                      <c:pt idx="1964">
                        <c:v>1.1990192751733391E-3</c:v>
                      </c:pt>
                      <c:pt idx="1965">
                        <c:v>1.2364333079451283E-3</c:v>
                      </c:pt>
                      <c:pt idx="1966">
                        <c:v>1.2723657409864796E-3</c:v>
                      </c:pt>
                      <c:pt idx="1967">
                        <c:v>1.3118900306355475E-3</c:v>
                      </c:pt>
                      <c:pt idx="1968">
                        <c:v>1.3447800459213731E-3</c:v>
                      </c:pt>
                      <c:pt idx="1969">
                        <c:v>1.3714633296898783E-3</c:v>
                      </c:pt>
                      <c:pt idx="1970">
                        <c:v>1.3917032169763809E-3</c:v>
                      </c:pt>
                      <c:pt idx="1971">
                        <c:v>1.4071984058440792E-3</c:v>
                      </c:pt>
                      <c:pt idx="1972">
                        <c:v>1.4181005772845208E-3</c:v>
                      </c:pt>
                      <c:pt idx="1973">
                        <c:v>1.4325119396140665E-3</c:v>
                      </c:pt>
                      <c:pt idx="1974">
                        <c:v>1.4519313643979086E-3</c:v>
                      </c:pt>
                      <c:pt idx="1975">
                        <c:v>1.4657243460388773E-3</c:v>
                      </c:pt>
                      <c:pt idx="1976">
                        <c:v>1.4791352524088067E-3</c:v>
                      </c:pt>
                      <c:pt idx="1977">
                        <c:v>1.493882361535465E-3</c:v>
                      </c:pt>
                      <c:pt idx="1978">
                        <c:v>1.5071184593526074E-3</c:v>
                      </c:pt>
                      <c:pt idx="1979">
                        <c:v>1.5129290789471948E-3</c:v>
                      </c:pt>
                      <c:pt idx="1980">
                        <c:v>1.5206995487386918E-3</c:v>
                      </c:pt>
                      <c:pt idx="1981">
                        <c:v>1.5231617213105487E-3</c:v>
                      </c:pt>
                      <c:pt idx="1982">
                        <c:v>1.5226429126310383E-3</c:v>
                      </c:pt>
                      <c:pt idx="1983">
                        <c:v>1.5216270034904501E-3</c:v>
                      </c:pt>
                      <c:pt idx="1984">
                        <c:v>1.5158816773192369E-3</c:v>
                      </c:pt>
                      <c:pt idx="1985">
                        <c:v>1.5053975916723881E-3</c:v>
                      </c:pt>
                      <c:pt idx="1986">
                        <c:v>1.4973232454190517E-3</c:v>
                      </c:pt>
                      <c:pt idx="1987">
                        <c:v>1.4846114248821081E-3</c:v>
                      </c:pt>
                      <c:pt idx="1988">
                        <c:v>1.4779230734257461E-3</c:v>
                      </c:pt>
                      <c:pt idx="1989">
                        <c:v>1.4721375552780617E-3</c:v>
                      </c:pt>
                      <c:pt idx="1990">
                        <c:v>1.4773378132779404E-3</c:v>
                      </c:pt>
                      <c:pt idx="1991">
                        <c:v>1.4791759117039106E-3</c:v>
                      </c:pt>
                      <c:pt idx="1992">
                        <c:v>1.4829902081911965E-3</c:v>
                      </c:pt>
                      <c:pt idx="1993">
                        <c:v>1.4872620879688039E-3</c:v>
                      </c:pt>
                      <c:pt idx="1994">
                        <c:v>1.4919276227033597E-3</c:v>
                      </c:pt>
                      <c:pt idx="1995">
                        <c:v>1.5050249890060604E-3</c:v>
                      </c:pt>
                      <c:pt idx="1996">
                        <c:v>1.5082016718082694E-3</c:v>
                      </c:pt>
                      <c:pt idx="1997">
                        <c:v>1.5139937165879432E-3</c:v>
                      </c:pt>
                      <c:pt idx="1998">
                        <c:v>1.5241311648833784E-3</c:v>
                      </c:pt>
                      <c:pt idx="1999">
                        <c:v>1.5322431482566062E-3</c:v>
                      </c:pt>
                      <c:pt idx="2000">
                        <c:v>1.5473751899109369E-3</c:v>
                      </c:pt>
                      <c:pt idx="2001">
                        <c:v>1.566801394286886E-3</c:v>
                      </c:pt>
                      <c:pt idx="2002">
                        <c:v>1.5824646314363847E-3</c:v>
                      </c:pt>
                      <c:pt idx="2003">
                        <c:v>1.5885932080529062E-3</c:v>
                      </c:pt>
                      <c:pt idx="2004">
                        <c:v>1.5999110354850729E-3</c:v>
                      </c:pt>
                      <c:pt idx="2005">
                        <c:v>1.6050562524919665E-3</c:v>
                      </c:pt>
                      <c:pt idx="2006">
                        <c:v>1.619942020943674E-3</c:v>
                      </c:pt>
                      <c:pt idx="2007">
                        <c:v>1.6192239137451454E-3</c:v>
                      </c:pt>
                      <c:pt idx="2008">
                        <c:v>1.6228377763969337E-3</c:v>
                      </c:pt>
                      <c:pt idx="2009">
                        <c:v>1.6281781281206891E-3</c:v>
                      </c:pt>
                      <c:pt idx="2010">
                        <c:v>1.6279040870747043E-3</c:v>
                      </c:pt>
                      <c:pt idx="2011">
                        <c:v>1.6340448925557796E-3</c:v>
                      </c:pt>
                      <c:pt idx="2012">
                        <c:v>1.6368331596262682E-3</c:v>
                      </c:pt>
                      <c:pt idx="2013">
                        <c:v>1.6399213961104774E-3</c:v>
                      </c:pt>
                      <c:pt idx="2014">
                        <c:v>1.6409927505884635E-3</c:v>
                      </c:pt>
                      <c:pt idx="2015">
                        <c:v>1.6473268235172882E-3</c:v>
                      </c:pt>
                      <c:pt idx="2016">
                        <c:v>1.6497385153122278E-3</c:v>
                      </c:pt>
                      <c:pt idx="2017">
                        <c:v>1.6483171577281091E-3</c:v>
                      </c:pt>
                      <c:pt idx="2018">
                        <c:v>1.6487581015707702E-3</c:v>
                      </c:pt>
                      <c:pt idx="2019">
                        <c:v>1.6599715706769763E-3</c:v>
                      </c:pt>
                      <c:pt idx="2020">
                        <c:v>1.671771067579126E-3</c:v>
                      </c:pt>
                      <c:pt idx="2021">
                        <c:v>1.6736315090708964E-3</c:v>
                      </c:pt>
                      <c:pt idx="2022">
                        <c:v>1.6778075154563791E-3</c:v>
                      </c:pt>
                      <c:pt idx="2023">
                        <c:v>1.6836324909487979E-3</c:v>
                      </c:pt>
                      <c:pt idx="2024">
                        <c:v>1.6945580426092704E-3</c:v>
                      </c:pt>
                      <c:pt idx="2025">
                        <c:v>1.7006693698148538E-3</c:v>
                      </c:pt>
                      <c:pt idx="2026">
                        <c:v>1.7086839244930664E-3</c:v>
                      </c:pt>
                      <c:pt idx="2027">
                        <c:v>1.7136460333553498E-3</c:v>
                      </c:pt>
                      <c:pt idx="2028">
                        <c:v>1.723180790337971E-3</c:v>
                      </c:pt>
                      <c:pt idx="2029">
                        <c:v>1.7248479368929567E-3</c:v>
                      </c:pt>
                      <c:pt idx="2030">
                        <c:v>1.7210634517431116E-3</c:v>
                      </c:pt>
                      <c:pt idx="2031">
                        <c:v>1.7193239014540865E-3</c:v>
                      </c:pt>
                      <c:pt idx="2032">
                        <c:v>1.7239039462879793E-3</c:v>
                      </c:pt>
                      <c:pt idx="2033">
                        <c:v>1.7290403846988978E-3</c:v>
                      </c:pt>
                      <c:pt idx="2034">
                        <c:v>1.7345956905940037E-3</c:v>
                      </c:pt>
                      <c:pt idx="2035">
                        <c:v>1.7483760013242123E-3</c:v>
                      </c:pt>
                      <c:pt idx="2036">
                        <c:v>1.7571370261488656E-3</c:v>
                      </c:pt>
                      <c:pt idx="2037">
                        <c:v>1.7639786038029222E-3</c:v>
                      </c:pt>
                      <c:pt idx="2038">
                        <c:v>1.7670817456672916E-3</c:v>
                      </c:pt>
                      <c:pt idx="2039">
                        <c:v>1.7644687386245876E-3</c:v>
                      </c:pt>
                      <c:pt idx="2040">
                        <c:v>1.7571913910891526E-3</c:v>
                      </c:pt>
                      <c:pt idx="2041">
                        <c:v>1.7553409501734397E-3</c:v>
                      </c:pt>
                      <c:pt idx="2042">
                        <c:v>1.7613986087417141E-3</c:v>
                      </c:pt>
                      <c:pt idx="2043">
                        <c:v>1.768546620939847E-3</c:v>
                      </c:pt>
                      <c:pt idx="2044">
                        <c:v>1.7668469110691777E-3</c:v>
                      </c:pt>
                      <c:pt idx="2045">
                        <c:v>1.7655880079921456E-3</c:v>
                      </c:pt>
                      <c:pt idx="2046">
                        <c:v>1.7599351138077855E-3</c:v>
                      </c:pt>
                      <c:pt idx="2047">
                        <c:v>1.7423914496687309E-3</c:v>
                      </c:pt>
                      <c:pt idx="2048">
                        <c:v>1.7279569474090181E-3</c:v>
                      </c:pt>
                      <c:pt idx="2049">
                        <c:v>1.7099931273152579E-3</c:v>
                      </c:pt>
                      <c:pt idx="2050">
                        <c:v>1.6769604074118388E-3</c:v>
                      </c:pt>
                      <c:pt idx="2051">
                        <c:v>1.6537654202141087E-3</c:v>
                      </c:pt>
                      <c:pt idx="2052">
                        <c:v>1.6355355361634776E-3</c:v>
                      </c:pt>
                      <c:pt idx="2053">
                        <c:v>1.6235337031729315E-3</c:v>
                      </c:pt>
                      <c:pt idx="2054">
                        <c:v>1.603690586075675E-3</c:v>
                      </c:pt>
                      <c:pt idx="2055">
                        <c:v>1.5813078516533816E-3</c:v>
                      </c:pt>
                      <c:pt idx="2056">
                        <c:v>1.5632014536631467E-3</c:v>
                      </c:pt>
                      <c:pt idx="2057">
                        <c:v>1.5493730408084744E-3</c:v>
                      </c:pt>
                      <c:pt idx="2058">
                        <c:v>1.5322756604555258E-3</c:v>
                      </c:pt>
                      <c:pt idx="2059">
                        <c:v>1.5215371532389191E-3</c:v>
                      </c:pt>
                      <c:pt idx="2060">
                        <c:v>1.5003687823678705E-3</c:v>
                      </c:pt>
                      <c:pt idx="2061">
                        <c:v>1.4803750348315937E-3</c:v>
                      </c:pt>
                      <c:pt idx="2062">
                        <c:v>1.4644204249256629E-3</c:v>
                      </c:pt>
                      <c:pt idx="2063">
                        <c:v>1.4540990267864697E-3</c:v>
                      </c:pt>
                      <c:pt idx="2064">
                        <c:v>1.4419947798082013E-3</c:v>
                      </c:pt>
                      <c:pt idx="2065">
                        <c:v>1.4156213566138092E-3</c:v>
                      </c:pt>
                      <c:pt idx="2066">
                        <c:v>1.3943003682063051E-3</c:v>
                      </c:pt>
                      <c:pt idx="2067">
                        <c:v>1.3720014364316719E-3</c:v>
                      </c:pt>
                      <c:pt idx="2068">
                        <c:v>1.3416975880464138E-3</c:v>
                      </c:pt>
                      <c:pt idx="2069">
                        <c:v>1.3183980805388958E-3</c:v>
                      </c:pt>
                      <c:pt idx="2070">
                        <c:v>1.2904722725812507E-3</c:v>
                      </c:pt>
                      <c:pt idx="2071">
                        <c:v>1.2634238761141782E-3</c:v>
                      </c:pt>
                      <c:pt idx="2072">
                        <c:v>1.2436069342534875E-3</c:v>
                      </c:pt>
                      <c:pt idx="2073">
                        <c:v>1.239424651334844E-3</c:v>
                      </c:pt>
                      <c:pt idx="2074">
                        <c:v>1.2299339597655755E-3</c:v>
                      </c:pt>
                      <c:pt idx="2075">
                        <c:v>1.2209461539980869E-3</c:v>
                      </c:pt>
                      <c:pt idx="2076">
                        <c:v>1.2133578156650663E-3</c:v>
                      </c:pt>
                      <c:pt idx="2077">
                        <c:v>1.2042530507571235E-3</c:v>
                      </c:pt>
                      <c:pt idx="2078">
                        <c:v>1.1902580954672797E-3</c:v>
                      </c:pt>
                      <c:pt idx="2079">
                        <c:v>1.1749699482762489E-3</c:v>
                      </c:pt>
                      <c:pt idx="2080">
                        <c:v>1.1422264216066705E-3</c:v>
                      </c:pt>
                      <c:pt idx="2081">
                        <c:v>1.1060477937611275E-3</c:v>
                      </c:pt>
                      <c:pt idx="2082">
                        <c:v>1.083859346084812E-3</c:v>
                      </c:pt>
                      <c:pt idx="2083">
                        <c:v>1.0627653533423335E-3</c:v>
                      </c:pt>
                      <c:pt idx="2084">
                        <c:v>1.0257320544239457E-3</c:v>
                      </c:pt>
                      <c:pt idx="2085">
                        <c:v>9.8889842908242214E-4</c:v>
                      </c:pt>
                      <c:pt idx="2086">
                        <c:v>9.6561482915798484E-4</c:v>
                      </c:pt>
                      <c:pt idx="2087">
                        <c:v>9.4103198549447807E-4</c:v>
                      </c:pt>
                      <c:pt idx="2088">
                        <c:v>9.0843447770461649E-4</c:v>
                      </c:pt>
                      <c:pt idx="2089">
                        <c:v>8.6939521580026093E-4</c:v>
                      </c:pt>
                      <c:pt idx="2090">
                        <c:v>8.4529046895872977E-4</c:v>
                      </c:pt>
                      <c:pt idx="2091">
                        <c:v>8.3273138495448991E-4</c:v>
                      </c:pt>
                      <c:pt idx="2092">
                        <c:v>8.1791766647078149E-4</c:v>
                      </c:pt>
                      <c:pt idx="2093">
                        <c:v>7.9931517349841278E-4</c:v>
                      </c:pt>
                      <c:pt idx="2094">
                        <c:v>7.8507802647298974E-4</c:v>
                      </c:pt>
                      <c:pt idx="2095">
                        <c:v>7.5824458871243193E-4</c:v>
                      </c:pt>
                      <c:pt idx="2096">
                        <c:v>7.2784575894250614E-4</c:v>
                      </c:pt>
                      <c:pt idx="2097">
                        <c:v>7.0171991689260422E-4</c:v>
                      </c:pt>
                      <c:pt idx="2098">
                        <c:v>6.6756136832718473E-4</c:v>
                      </c:pt>
                      <c:pt idx="2099">
                        <c:v>6.4332310083503792E-4</c:v>
                      </c:pt>
                      <c:pt idx="2100">
                        <c:v>6.2561213782284504E-4</c:v>
                      </c:pt>
                      <c:pt idx="2101">
                        <c:v>6.1272869154635002E-4</c:v>
                      </c:pt>
                      <c:pt idx="2102">
                        <c:v>5.9054858326459242E-4</c:v>
                      </c:pt>
                      <c:pt idx="2103">
                        <c:v>5.734633002528036E-4</c:v>
                      </c:pt>
                      <c:pt idx="2104">
                        <c:v>5.5735504947356093E-4</c:v>
                      </c:pt>
                      <c:pt idx="2105">
                        <c:v>5.3278481331709663E-4</c:v>
                      </c:pt>
                      <c:pt idx="2106">
                        <c:v>5.1248132181736146E-4</c:v>
                      </c:pt>
                      <c:pt idx="2107">
                        <c:v>5.0288399324508978E-4</c:v>
                      </c:pt>
                      <c:pt idx="2108">
                        <c:v>4.9914663760172728E-4</c:v>
                      </c:pt>
                      <c:pt idx="2109">
                        <c:v>4.9409974652317315E-4</c:v>
                      </c:pt>
                      <c:pt idx="2110">
                        <c:v>4.7662658588214137E-4</c:v>
                      </c:pt>
                      <c:pt idx="2111">
                        <c:v>4.5725168601440911E-4</c:v>
                      </c:pt>
                      <c:pt idx="2112">
                        <c:v>4.3684112700891742E-4</c:v>
                      </c:pt>
                      <c:pt idx="2113">
                        <c:v>4.1638113262472285E-4</c:v>
                      </c:pt>
                      <c:pt idx="2114">
                        <c:v>3.975385233544679E-4</c:v>
                      </c:pt>
                      <c:pt idx="2115">
                        <c:v>3.7281238965985715E-4</c:v>
                      </c:pt>
                      <c:pt idx="2116">
                        <c:v>3.3524811757109523E-4</c:v>
                      </c:pt>
                      <c:pt idx="2117">
                        <c:v>3.0763482343789945E-4</c:v>
                      </c:pt>
                      <c:pt idx="2118">
                        <c:v>2.7919723980191684E-4</c:v>
                      </c:pt>
                      <c:pt idx="2119">
                        <c:v>2.5260546676080247E-4</c:v>
                      </c:pt>
                      <c:pt idx="2120">
                        <c:v>2.2648591731590472E-4</c:v>
                      </c:pt>
                      <c:pt idx="2121">
                        <c:v>2.0513914434319721E-4</c:v>
                      </c:pt>
                      <c:pt idx="2122">
                        <c:v>1.7644577886293016E-4</c:v>
                      </c:pt>
                      <c:pt idx="2123">
                        <c:v>1.5173364351070545E-4</c:v>
                      </c:pt>
                      <c:pt idx="2124">
                        <c:v>1.2719726707233341E-4</c:v>
                      </c:pt>
                      <c:pt idx="2125">
                        <c:v>1.0888624009445043E-4</c:v>
                      </c:pt>
                      <c:pt idx="2126">
                        <c:v>9.568393190521242E-5</c:v>
                      </c:pt>
                      <c:pt idx="2127">
                        <c:v>6.6847189949762427E-5</c:v>
                      </c:pt>
                      <c:pt idx="2128">
                        <c:v>4.8588318121226237E-5</c:v>
                      </c:pt>
                      <c:pt idx="2129">
                        <c:v>2.1142133982099624E-5</c:v>
                      </c:pt>
                      <c:pt idx="2130">
                        <c:v>1.2641978270058715E-5</c:v>
                      </c:pt>
                      <c:pt idx="2131">
                        <c:v>-3.4303853091119907E-6</c:v>
                      </c:pt>
                      <c:pt idx="2132">
                        <c:v>-1.712998833929092E-5</c:v>
                      </c:pt>
                      <c:pt idx="2133">
                        <c:v>-3.3180461619624237E-5</c:v>
                      </c:pt>
                      <c:pt idx="2134">
                        <c:v>-5.2802474485307273E-5</c:v>
                      </c:pt>
                      <c:pt idx="2135">
                        <c:v>-6.8723695317125531E-5</c:v>
                      </c:pt>
                      <c:pt idx="2136">
                        <c:v>-8.5287613835356526E-5</c:v>
                      </c:pt>
                      <c:pt idx="2137">
                        <c:v>-9.5265452715824535E-5</c:v>
                      </c:pt>
                      <c:pt idx="2138">
                        <c:v>-1.2153900378040191E-4</c:v>
                      </c:pt>
                      <c:pt idx="2139">
                        <c:v>-1.3036565223551588E-4</c:v>
                      </c:pt>
                      <c:pt idx="2140">
                        <c:v>-1.3948605747005348E-4</c:v>
                      </c:pt>
                      <c:pt idx="2141">
                        <c:v>-1.5096107197568346E-4</c:v>
                      </c:pt>
                      <c:pt idx="2142">
                        <c:v>-1.6979031692943946E-4</c:v>
                      </c:pt>
                      <c:pt idx="2143">
                        <c:v>-1.9125885899017641E-4</c:v>
                      </c:pt>
                      <c:pt idx="2144">
                        <c:v>-2.0903929265780625E-4</c:v>
                      </c:pt>
                      <c:pt idx="2145">
                        <c:v>-2.1763264307578096E-4</c:v>
                      </c:pt>
                      <c:pt idx="2146">
                        <c:v>-2.3972860118848076E-4</c:v>
                      </c:pt>
                      <c:pt idx="2147">
                        <c:v>-2.7398270377154157E-4</c:v>
                      </c:pt>
                      <c:pt idx="2148">
                        <c:v>-3.0272069074156592E-4</c:v>
                      </c:pt>
                      <c:pt idx="2149">
                        <c:v>-3.2274820462085187E-4</c:v>
                      </c:pt>
                      <c:pt idx="2150">
                        <c:v>-3.3580029499072741E-4</c:v>
                      </c:pt>
                      <c:pt idx="2151">
                        <c:v>-3.246092797578148E-4</c:v>
                      </c:pt>
                      <c:pt idx="2152">
                        <c:v>-3.2179800507997706E-4</c:v>
                      </c:pt>
                      <c:pt idx="2153">
                        <c:v>-3.2568541848475204E-4</c:v>
                      </c:pt>
                      <c:pt idx="2154">
                        <c:v>-3.272060439084876E-4</c:v>
                      </c:pt>
                      <c:pt idx="2155">
                        <c:v>-3.253914980504047E-4</c:v>
                      </c:pt>
                      <c:pt idx="2156">
                        <c:v>-3.2664741813580913E-4</c:v>
                      </c:pt>
                      <c:pt idx="2157">
                        <c:v>-3.4513485950310793E-4</c:v>
                      </c:pt>
                      <c:pt idx="2158">
                        <c:v>-3.5429363580169611E-4</c:v>
                      </c:pt>
                      <c:pt idx="2159">
                        <c:v>-3.6872089432839222E-4</c:v>
                      </c:pt>
                      <c:pt idx="2160">
                        <c:v>-3.8542462122824022E-4</c:v>
                      </c:pt>
                      <c:pt idx="2161">
                        <c:v>-4.0677273283163014E-4</c:v>
                      </c:pt>
                      <c:pt idx="2162">
                        <c:v>-4.1957628278522911E-4</c:v>
                      </c:pt>
                      <c:pt idx="2163">
                        <c:v>-4.3178609910563963E-4</c:v>
                      </c:pt>
                      <c:pt idx="2164">
                        <c:v>-4.3512141132140804E-4</c:v>
                      </c:pt>
                      <c:pt idx="2165">
                        <c:v>-4.4747226817181611E-4</c:v>
                      </c:pt>
                      <c:pt idx="2166">
                        <c:v>-4.5695045040966358E-4</c:v>
                      </c:pt>
                      <c:pt idx="2167">
                        <c:v>-4.6734073845568203E-4</c:v>
                      </c:pt>
                      <c:pt idx="2168">
                        <c:v>-4.7707876900423928E-4</c:v>
                      </c:pt>
                      <c:pt idx="2169">
                        <c:v>-4.7869895413532522E-4</c:v>
                      </c:pt>
                      <c:pt idx="2170">
                        <c:v>-4.8654131885537147E-4</c:v>
                      </c:pt>
                      <c:pt idx="2171">
                        <c:v>-4.9935687674472636E-4</c:v>
                      </c:pt>
                      <c:pt idx="2172">
                        <c:v>-5.2655194048202526E-4</c:v>
                      </c:pt>
                      <c:pt idx="2173">
                        <c:v>-5.4768480255842488E-4</c:v>
                      </c:pt>
                      <c:pt idx="2174">
                        <c:v>-5.701306973316298E-4</c:v>
                      </c:pt>
                      <c:pt idx="2175">
                        <c:v>-5.9465708837066903E-4</c:v>
                      </c:pt>
                      <c:pt idx="2176">
                        <c:v>-6.163246734631685E-4</c:v>
                      </c:pt>
                      <c:pt idx="2177">
                        <c:v>-6.4856855617097405E-4</c:v>
                      </c:pt>
                      <c:pt idx="2178">
                        <c:v>-6.6443338608576305E-4</c:v>
                      </c:pt>
                      <c:pt idx="2179">
                        <c:v>-6.8423907996644276E-4</c:v>
                      </c:pt>
                      <c:pt idx="2180">
                        <c:v>-7.0123681036240516E-4</c:v>
                      </c:pt>
                      <c:pt idx="2181">
                        <c:v>-7.1533105702442103E-4</c:v>
                      </c:pt>
                      <c:pt idx="2182">
                        <c:v>-7.3389283739922764E-4</c:v>
                      </c:pt>
                      <c:pt idx="2183">
                        <c:v>-7.3674196548881776E-4</c:v>
                      </c:pt>
                      <c:pt idx="2184">
                        <c:v>-7.4290595715063639E-4</c:v>
                      </c:pt>
                      <c:pt idx="2185">
                        <c:v>-7.5442022149915648E-4</c:v>
                      </c:pt>
                      <c:pt idx="2186">
                        <c:v>-7.6758857356998202E-4</c:v>
                      </c:pt>
                      <c:pt idx="2187">
                        <c:v>-7.7496841170133352E-4</c:v>
                      </c:pt>
                      <c:pt idx="2188">
                        <c:v>-7.9610364921512311E-4</c:v>
                      </c:pt>
                      <c:pt idx="2189">
                        <c:v>-8.1458237174386724E-4</c:v>
                      </c:pt>
                      <c:pt idx="2190">
                        <c:v>-8.3090941643205259E-4</c:v>
                      </c:pt>
                      <c:pt idx="2191">
                        <c:v>-8.5397402224993374E-4</c:v>
                      </c:pt>
                      <c:pt idx="2192">
                        <c:v>-8.6226600219965971E-4</c:v>
                      </c:pt>
                      <c:pt idx="2193">
                        <c:v>-8.7420859544983269E-4</c:v>
                      </c:pt>
                      <c:pt idx="2194">
                        <c:v>-8.7622773615618249E-4</c:v>
                      </c:pt>
                      <c:pt idx="2195">
                        <c:v>-8.7878218720603631E-4</c:v>
                      </c:pt>
                      <c:pt idx="2196">
                        <c:v>-8.903700630348327E-4</c:v>
                      </c:pt>
                      <c:pt idx="2197">
                        <c:v>-9.0172770724234309E-4</c:v>
                      </c:pt>
                      <c:pt idx="2198">
                        <c:v>-9.0813446142724841E-4</c:v>
                      </c:pt>
                      <c:pt idx="2199">
                        <c:v>-9.0850951338502899E-4</c:v>
                      </c:pt>
                      <c:pt idx="2200">
                        <c:v>-9.0897514411116963E-4</c:v>
                      </c:pt>
                      <c:pt idx="2201">
                        <c:v>-9.0935786552154914E-4</c:v>
                      </c:pt>
                      <c:pt idx="2202">
                        <c:v>-9.0334082848336783E-4</c:v>
                      </c:pt>
                      <c:pt idx="2203">
                        <c:v>-9.0148421134214466E-4</c:v>
                      </c:pt>
                      <c:pt idx="2204">
                        <c:v>-8.9551518103055637E-4</c:v>
                      </c:pt>
                      <c:pt idx="2205">
                        <c:v>-8.9213042939450442E-4</c:v>
                      </c:pt>
                      <c:pt idx="2206">
                        <c:v>-8.878455248206088E-4</c:v>
                      </c:pt>
                      <c:pt idx="2207">
                        <c:v>-8.9448231970375527E-4</c:v>
                      </c:pt>
                      <c:pt idx="2208">
                        <c:v>-8.9963163440445401E-4</c:v>
                      </c:pt>
                      <c:pt idx="2209">
                        <c:v>-9.0553599215107132E-4</c:v>
                      </c:pt>
                      <c:pt idx="2210">
                        <c:v>-9.1089753802299858E-4</c:v>
                      </c:pt>
                      <c:pt idx="2211">
                        <c:v>-9.142830933366701E-4</c:v>
                      </c:pt>
                      <c:pt idx="2212">
                        <c:v>-9.1941974683831633E-4</c:v>
                      </c:pt>
                      <c:pt idx="2213">
                        <c:v>-9.1769906355566768E-4</c:v>
                      </c:pt>
                      <c:pt idx="2214">
                        <c:v>-9.1316639736197718E-4</c:v>
                      </c:pt>
                      <c:pt idx="2215">
                        <c:v>-9.194904718214167E-4</c:v>
                      </c:pt>
                      <c:pt idx="2216">
                        <c:v>-9.1906506693828559E-4</c:v>
                      </c:pt>
                      <c:pt idx="2217">
                        <c:v>-9.2868544763191065E-4</c:v>
                      </c:pt>
                      <c:pt idx="2218">
                        <c:v>-9.4272112290378523E-4</c:v>
                      </c:pt>
                      <c:pt idx="2219">
                        <c:v>-9.5733508385374385E-4</c:v>
                      </c:pt>
                      <c:pt idx="2220">
                        <c:v>-9.7317462083761595E-4</c:v>
                      </c:pt>
                      <c:pt idx="2221">
                        <c:v>-9.8424976545480715E-4</c:v>
                      </c:pt>
                      <c:pt idx="2222">
                        <c:v>-9.943852105062836E-4</c:v>
                      </c:pt>
                      <c:pt idx="2223">
                        <c:v>-1.0074405769498528E-3</c:v>
                      </c:pt>
                      <c:pt idx="2224">
                        <c:v>-1.0200684843345315E-3</c:v>
                      </c:pt>
                      <c:pt idx="2225">
                        <c:v>-1.0326280957639108E-3</c:v>
                      </c:pt>
                      <c:pt idx="2226">
                        <c:v>-1.0437633154590977E-3</c:v>
                      </c:pt>
                      <c:pt idx="2227">
                        <c:v>-1.0516475371800116E-3</c:v>
                      </c:pt>
                      <c:pt idx="2228">
                        <c:v>-1.0592227994730245E-3</c:v>
                      </c:pt>
                      <c:pt idx="2229">
                        <c:v>-1.0677324831851874E-3</c:v>
                      </c:pt>
                      <c:pt idx="2230">
                        <c:v>-1.0770434277309275E-3</c:v>
                      </c:pt>
                      <c:pt idx="2231">
                        <c:v>-1.0807646037381796E-3</c:v>
                      </c:pt>
                      <c:pt idx="2232">
                        <c:v>-1.0864162733887463E-3</c:v>
                      </c:pt>
                      <c:pt idx="2233">
                        <c:v>-1.0952807360256566E-3</c:v>
                      </c:pt>
                      <c:pt idx="2234">
                        <c:v>-1.1066614702011587E-3</c:v>
                      </c:pt>
                      <c:pt idx="2235">
                        <c:v>-1.1174970536044918E-3</c:v>
                      </c:pt>
                      <c:pt idx="2236">
                        <c:v>-1.1307391925479649E-3</c:v>
                      </c:pt>
                      <c:pt idx="2237">
                        <c:v>-1.14448529736191E-3</c:v>
                      </c:pt>
                      <c:pt idx="2238">
                        <c:v>-1.1606502675047296E-3</c:v>
                      </c:pt>
                      <c:pt idx="2239">
                        <c:v>-1.1659139982929203E-3</c:v>
                      </c:pt>
                      <c:pt idx="2240">
                        <c:v>-1.173486553481201E-3</c:v>
                      </c:pt>
                      <c:pt idx="2241">
                        <c:v>-1.1775225740693869E-3</c:v>
                      </c:pt>
                      <c:pt idx="2242">
                        <c:v>-1.1876693286188337E-3</c:v>
                      </c:pt>
                      <c:pt idx="2243">
                        <c:v>-1.1933087661467122E-3</c:v>
                      </c:pt>
                      <c:pt idx="2244">
                        <c:v>-1.2183829405177122E-3</c:v>
                      </c:pt>
                      <c:pt idx="2245">
                        <c:v>-1.2438856891614253E-3</c:v>
                      </c:pt>
                      <c:pt idx="2246">
                        <c:v>-1.2631624776187672E-3</c:v>
                      </c:pt>
                      <c:pt idx="2247">
                        <c:v>-1.2825680621893435E-3</c:v>
                      </c:pt>
                      <c:pt idx="2248">
                        <c:v>-1.3048579498821282E-3</c:v>
                      </c:pt>
                      <c:pt idx="2249">
                        <c:v>-1.3195774632355759E-3</c:v>
                      </c:pt>
                      <c:pt idx="2250">
                        <c:v>-1.3351173569069738E-3</c:v>
                      </c:pt>
                      <c:pt idx="2251">
                        <c:v>-1.3482787029835408E-3</c:v>
                      </c:pt>
                      <c:pt idx="2252">
                        <c:v>-1.3563509940452956E-3</c:v>
                      </c:pt>
                      <c:pt idx="2253">
                        <c:v>-1.3676265925096349E-3</c:v>
                      </c:pt>
                      <c:pt idx="2254">
                        <c:v>-1.3777465191682962E-3</c:v>
                      </c:pt>
                      <c:pt idx="2255">
                        <c:v>-1.3918834395206707E-3</c:v>
                      </c:pt>
                      <c:pt idx="2256">
                        <c:v>-1.4032924537047587E-3</c:v>
                      </c:pt>
                      <c:pt idx="2257">
                        <c:v>-1.4227115363962697E-3</c:v>
                      </c:pt>
                      <c:pt idx="2258">
                        <c:v>-1.4359396590607695E-3</c:v>
                      </c:pt>
                      <c:pt idx="2259">
                        <c:v>-1.449948971549267E-3</c:v>
                      </c:pt>
                      <c:pt idx="2260">
                        <c:v>-1.4744612811092995E-3</c:v>
                      </c:pt>
                      <c:pt idx="2261">
                        <c:v>-1.466875166944346E-3</c:v>
                      </c:pt>
                      <c:pt idx="2262">
                        <c:v>-1.4756809432975805E-3</c:v>
                      </c:pt>
                      <c:pt idx="2263">
                        <c:v>-1.4847278589185833E-3</c:v>
                      </c:pt>
                      <c:pt idx="2264">
                        <c:v>-1.4891781753134101E-3</c:v>
                      </c:pt>
                      <c:pt idx="2265">
                        <c:v>-1.493036956369601E-3</c:v>
                      </c:pt>
                      <c:pt idx="2266">
                        <c:v>-1.497815887459408E-3</c:v>
                      </c:pt>
                      <c:pt idx="2267">
                        <c:v>-1.4988000437230827E-3</c:v>
                      </c:pt>
                      <c:pt idx="2268">
                        <c:v>-1.5068258141796122E-3</c:v>
                      </c:pt>
                      <c:pt idx="2269">
                        <c:v>-1.5119411713384618E-3</c:v>
                      </c:pt>
                      <c:pt idx="2270">
                        <c:v>-1.5176922536383169E-3</c:v>
                      </c:pt>
                      <c:pt idx="2271">
                        <c:v>-1.5262704202589716E-3</c:v>
                      </c:pt>
                      <c:pt idx="2272">
                        <c:v>-1.5288405426839154E-3</c:v>
                      </c:pt>
                      <c:pt idx="2273">
                        <c:v>-1.5296653848748897E-3</c:v>
                      </c:pt>
                      <c:pt idx="2274">
                        <c:v>-1.5355012690895309E-3</c:v>
                      </c:pt>
                      <c:pt idx="2275">
                        <c:v>-1.5283943112827446E-3</c:v>
                      </c:pt>
                      <c:pt idx="2276">
                        <c:v>-1.5193400559177833E-3</c:v>
                      </c:pt>
                      <c:pt idx="2277">
                        <c:v>-1.5156527640665439E-3</c:v>
                      </c:pt>
                      <c:pt idx="2278">
                        <c:v>-1.5036009959531011E-3</c:v>
                      </c:pt>
                      <c:pt idx="2279">
                        <c:v>-1.4955148420571435E-3</c:v>
                      </c:pt>
                      <c:pt idx="2280">
                        <c:v>-1.4916051219415157E-3</c:v>
                      </c:pt>
                      <c:pt idx="2281">
                        <c:v>-1.4858132640716147E-3</c:v>
                      </c:pt>
                      <c:pt idx="2282">
                        <c:v>-1.4840456558334234E-3</c:v>
                      </c:pt>
                      <c:pt idx="2283">
                        <c:v>-1.4833686513878318E-3</c:v>
                      </c:pt>
                      <c:pt idx="2284">
                        <c:v>-1.4836340552160509E-3</c:v>
                      </c:pt>
                      <c:pt idx="2285">
                        <c:v>-1.4877999456367956E-3</c:v>
                      </c:pt>
                      <c:pt idx="2286">
                        <c:v>-1.4873312716617716E-3</c:v>
                      </c:pt>
                      <c:pt idx="2287">
                        <c:v>-1.487392986956143E-3</c:v>
                      </c:pt>
                      <c:pt idx="2288">
                        <c:v>-1.5026942011779878E-3</c:v>
                      </c:pt>
                      <c:pt idx="2289">
                        <c:v>-1.5165533101450543E-3</c:v>
                      </c:pt>
                      <c:pt idx="2290">
                        <c:v>-1.5224188598594853E-3</c:v>
                      </c:pt>
                      <c:pt idx="2291">
                        <c:v>-1.5244923713973366E-3</c:v>
                      </c:pt>
                      <c:pt idx="2292">
                        <c:v>-1.5298915019205089E-3</c:v>
                      </c:pt>
                      <c:pt idx="2293">
                        <c:v>-1.5294106880537116E-3</c:v>
                      </c:pt>
                      <c:pt idx="2294">
                        <c:v>-1.5317457801481012E-3</c:v>
                      </c:pt>
                      <c:pt idx="2295">
                        <c:v>-1.5373576459752779E-3</c:v>
                      </c:pt>
                      <c:pt idx="2296">
                        <c:v>-1.5382250428263224E-3</c:v>
                      </c:pt>
                      <c:pt idx="2297">
                        <c:v>-1.5420799985251747E-3</c:v>
                      </c:pt>
                      <c:pt idx="2298">
                        <c:v>-1.5489203752658723E-3</c:v>
                      </c:pt>
                      <c:pt idx="2299">
                        <c:v>-1.5526242440066763E-3</c:v>
                      </c:pt>
                      <c:pt idx="2300">
                        <c:v>-1.5510660282296127E-3</c:v>
                      </c:pt>
                      <c:pt idx="2301">
                        <c:v>-1.552297435993397E-3</c:v>
                      </c:pt>
                      <c:pt idx="2302">
                        <c:v>-1.5639855920587327E-3</c:v>
                      </c:pt>
                      <c:pt idx="2303">
                        <c:v>-1.5747765782909147E-3</c:v>
                      </c:pt>
                      <c:pt idx="2304">
                        <c:v>-1.5760512051757327E-3</c:v>
                      </c:pt>
                      <c:pt idx="2305">
                        <c:v>-1.5754790011099499E-3</c:v>
                      </c:pt>
                      <c:pt idx="2306">
                        <c:v>-1.5744576726384083E-3</c:v>
                      </c:pt>
                      <c:pt idx="2307">
                        <c:v>-1.577115003525157E-3</c:v>
                      </c:pt>
                      <c:pt idx="2308">
                        <c:v>-1.5803200691872396E-3</c:v>
                      </c:pt>
                      <c:pt idx="2309">
                        <c:v>-1.5896218340147759E-3</c:v>
                      </c:pt>
                      <c:pt idx="2310">
                        <c:v>-1.6091274772636974E-3</c:v>
                      </c:pt>
                      <c:pt idx="2311">
                        <c:v>-1.6230240211106291E-3</c:v>
                      </c:pt>
                      <c:pt idx="2312">
                        <c:v>-1.6217523991714658E-3</c:v>
                      </c:pt>
                      <c:pt idx="2313">
                        <c:v>-1.613149774405753E-3</c:v>
                      </c:pt>
                      <c:pt idx="2314">
                        <c:v>-1.61241963829905E-3</c:v>
                      </c:pt>
                      <c:pt idx="2315">
                        <c:v>-1.6142518890756186E-3</c:v>
                      </c:pt>
                      <c:pt idx="2316">
                        <c:v>-1.6181882965616012E-3</c:v>
                      </c:pt>
                      <c:pt idx="2317">
                        <c:v>-1.6116606638098164E-3</c:v>
                      </c:pt>
                      <c:pt idx="2318">
                        <c:v>-1.5971188225660066E-3</c:v>
                      </c:pt>
                      <c:pt idx="2319">
                        <c:v>-1.5840258749992176E-3</c:v>
                      </c:pt>
                      <c:pt idx="2320">
                        <c:v>-1.5791122453559252E-3</c:v>
                      </c:pt>
                      <c:pt idx="2321">
                        <c:v>-1.5722806252870477E-3</c:v>
                      </c:pt>
                      <c:pt idx="2322">
                        <c:v>-1.562664281771718E-3</c:v>
                      </c:pt>
                      <c:pt idx="2323">
                        <c:v>-1.5575997062786966E-3</c:v>
                      </c:pt>
                      <c:pt idx="2324">
                        <c:v>-1.5489780612546161E-3</c:v>
                      </c:pt>
                      <c:pt idx="2325">
                        <c:v>-1.5349136531623848E-3</c:v>
                      </c:pt>
                      <c:pt idx="2326">
                        <c:v>-1.5336862127072746E-3</c:v>
                      </c:pt>
                      <c:pt idx="2327">
                        <c:v>-1.5106554556126707E-3</c:v>
                      </c:pt>
                      <c:pt idx="2328">
                        <c:v>-1.494156417125478E-3</c:v>
                      </c:pt>
                      <c:pt idx="2329">
                        <c:v>-1.4756289813283531E-3</c:v>
                      </c:pt>
                      <c:pt idx="2330">
                        <c:v>-1.4602874456044216E-3</c:v>
                      </c:pt>
                      <c:pt idx="2331">
                        <c:v>-1.4486344790964544E-3</c:v>
                      </c:pt>
                      <c:pt idx="2332">
                        <c:v>-1.432333110732021E-3</c:v>
                      </c:pt>
                      <c:pt idx="2333">
                        <c:v>-1.4121786317179245E-3</c:v>
                      </c:pt>
                      <c:pt idx="2334">
                        <c:v>-1.4024444610391401E-3</c:v>
                      </c:pt>
                      <c:pt idx="2335">
                        <c:v>-1.3819572868493171E-3</c:v>
                      </c:pt>
                      <c:pt idx="2336">
                        <c:v>-1.3649516330678873E-3</c:v>
                      </c:pt>
                      <c:pt idx="2337">
                        <c:v>-1.334331655770016E-3</c:v>
                      </c:pt>
                      <c:pt idx="2338">
                        <c:v>-1.3174049160634208E-3</c:v>
                      </c:pt>
                      <c:pt idx="2339">
                        <c:v>-1.2972075687064334E-3</c:v>
                      </c:pt>
                      <c:pt idx="2340">
                        <c:v>-1.2800842042053023E-3</c:v>
                      </c:pt>
                      <c:pt idx="2341">
                        <c:v>-1.2609789844461878E-3</c:v>
                      </c:pt>
                      <c:pt idx="2342">
                        <c:v>-1.2510528463577657E-3</c:v>
                      </c:pt>
                      <c:pt idx="2343">
                        <c:v>-1.242569437330477E-3</c:v>
                      </c:pt>
                      <c:pt idx="2344">
                        <c:v>-1.231529216856682E-3</c:v>
                      </c:pt>
                      <c:pt idx="2345">
                        <c:v>-1.2009044896164891E-3</c:v>
                      </c:pt>
                      <c:pt idx="2346">
                        <c:v>-1.1748553507301071E-3</c:v>
                      </c:pt>
                      <c:pt idx="2347">
                        <c:v>-1.1434111595904218E-3</c:v>
                      </c:pt>
                      <c:pt idx="2348">
                        <c:v>-1.1273123955958975E-3</c:v>
                      </c:pt>
                      <c:pt idx="2349">
                        <c:v>-1.1009676767110997E-3</c:v>
                      </c:pt>
                      <c:pt idx="2350">
                        <c:v>-1.1110716996264509E-3</c:v>
                      </c:pt>
                      <c:pt idx="2351">
                        <c:v>-1.1110239716601987E-3</c:v>
                      </c:pt>
                      <c:pt idx="2352">
                        <c:v>-1.1026929198515256E-3</c:v>
                      </c:pt>
                      <c:pt idx="2353">
                        <c:v>-1.0970385375303046E-3</c:v>
                      </c:pt>
                      <c:pt idx="2354">
                        <c:v>-1.0896468826708946E-3</c:v>
                      </c:pt>
                      <c:pt idx="2355">
                        <c:v>-1.0762323676710632E-3</c:v>
                      </c:pt>
                      <c:pt idx="2356">
                        <c:v>-1.0633907139220567E-3</c:v>
                      </c:pt>
                      <c:pt idx="2357">
                        <c:v>-1.0482292113770573E-3</c:v>
                      </c:pt>
                      <c:pt idx="2358">
                        <c:v>-1.0341187640156809E-3</c:v>
                      </c:pt>
                      <c:pt idx="2359">
                        <c:v>-1.0206177166333151E-3</c:v>
                      </c:pt>
                      <c:pt idx="2360">
                        <c:v>-1.0129623396296409E-3</c:v>
                      </c:pt>
                      <c:pt idx="2361">
                        <c:v>-1.003818688115148E-3</c:v>
                      </c:pt>
                      <c:pt idx="2362">
                        <c:v>-9.9580367210225923E-4</c:v>
                      </c:pt>
                      <c:pt idx="2363">
                        <c:v>-9.9069543943251814E-4</c:v>
                      </c:pt>
                      <c:pt idx="2364">
                        <c:v>-9.8364837617319453E-4</c:v>
                      </c:pt>
                      <c:pt idx="2365">
                        <c:v>-9.7690379161561474E-4</c:v>
                      </c:pt>
                      <c:pt idx="2366">
                        <c:v>-9.7801518052276128E-4</c:v>
                      </c:pt>
                      <c:pt idx="2367">
                        <c:v>-9.8170216779276871E-4</c:v>
                      </c:pt>
                      <c:pt idx="2368">
                        <c:v>-9.8032436768644864E-4</c:v>
                      </c:pt>
                      <c:pt idx="2369">
                        <c:v>-9.7890075565427765E-4</c:v>
                      </c:pt>
                      <c:pt idx="2370">
                        <c:v>-9.8330631545704133E-4</c:v>
                      </c:pt>
                      <c:pt idx="2371">
                        <c:v>-9.9037969813459462E-4</c:v>
                      </c:pt>
                      <c:pt idx="2372">
                        <c:v>-9.9029219679513882E-4</c:v>
                      </c:pt>
                      <c:pt idx="2373">
                        <c:v>-1.0062065386178029E-3</c:v>
                      </c:pt>
                      <c:pt idx="2374">
                        <c:v>-1.0120423514815525E-3</c:v>
                      </c:pt>
                      <c:pt idx="2375">
                        <c:v>-1.0050936229332905E-3</c:v>
                      </c:pt>
                      <c:pt idx="2376">
                        <c:v>-9.9877719947960705E-4</c:v>
                      </c:pt>
                      <c:pt idx="2377">
                        <c:v>-1.0012903169423712E-3</c:v>
                      </c:pt>
                      <c:pt idx="2378">
                        <c:v>-9.9850156165394812E-4</c:v>
                      </c:pt>
                      <c:pt idx="2379">
                        <c:v>-9.9850778763721872E-4</c:v>
                      </c:pt>
                      <c:pt idx="2380">
                        <c:v>-1.0094134728362732E-3</c:v>
                      </c:pt>
                      <c:pt idx="2381">
                        <c:v>-1.0110035952227991E-3</c:v>
                      </c:pt>
                      <c:pt idx="2382">
                        <c:v>-1.0078635166426674E-3</c:v>
                      </c:pt>
                      <c:pt idx="2383">
                        <c:v>-9.8016803165669312E-4</c:v>
                      </c:pt>
                      <c:pt idx="2384">
                        <c:v>-9.5857639441741566E-4</c:v>
                      </c:pt>
                      <c:pt idx="2385">
                        <c:v>-9.4239522885494222E-4</c:v>
                      </c:pt>
                      <c:pt idx="2386">
                        <c:v>-9.3185558017110136E-4</c:v>
                      </c:pt>
                      <c:pt idx="2387">
                        <c:v>-9.2664442134563472E-4</c:v>
                      </c:pt>
                      <c:pt idx="2388">
                        <c:v>-9.2393947859129597E-4</c:v>
                      </c:pt>
                      <c:pt idx="2389">
                        <c:v>-9.2048593410262378E-4</c:v>
                      </c:pt>
                      <c:pt idx="2390">
                        <c:v>-9.3458440352635569E-4</c:v>
                      </c:pt>
                      <c:pt idx="2391">
                        <c:v>-9.4867673333152655E-4</c:v>
                      </c:pt>
                      <c:pt idx="2392">
                        <c:v>-9.5994544657037825E-4</c:v>
                      </c:pt>
                      <c:pt idx="2393">
                        <c:v>-9.7183791680644643E-4</c:v>
                      </c:pt>
                      <c:pt idx="2394">
                        <c:v>-9.814278248255516E-4</c:v>
                      </c:pt>
                      <c:pt idx="2395">
                        <c:v>-9.7829567718555666E-4</c:v>
                      </c:pt>
                      <c:pt idx="2396">
                        <c:v>-9.8952855272696895E-4</c:v>
                      </c:pt>
                      <c:pt idx="2397">
                        <c:v>-9.9317330354620702E-4</c:v>
                      </c:pt>
                      <c:pt idx="2398">
                        <c:v>-9.9519657509215126E-4</c:v>
                      </c:pt>
                      <c:pt idx="2399">
                        <c:v>-9.9427076711784603E-4</c:v>
                      </c:pt>
                      <c:pt idx="2400">
                        <c:v>-9.7504528851077659E-4</c:v>
                      </c:pt>
                      <c:pt idx="2401">
                        <c:v>-9.5945707239640955E-4</c:v>
                      </c:pt>
                      <c:pt idx="2402">
                        <c:v>-9.4046543553100322E-4</c:v>
                      </c:pt>
                      <c:pt idx="2403">
                        <c:v>-9.1460373929541454E-4</c:v>
                      </c:pt>
                      <c:pt idx="2404">
                        <c:v>-8.9269394170506382E-4</c:v>
                      </c:pt>
                      <c:pt idx="2405">
                        <c:v>-8.7847266513196983E-4</c:v>
                      </c:pt>
                      <c:pt idx="2406">
                        <c:v>-8.6781687837880121E-4</c:v>
                      </c:pt>
                      <c:pt idx="2407">
                        <c:v>-8.4825787098279722E-4</c:v>
                      </c:pt>
                      <c:pt idx="2408">
                        <c:v>-8.4237223803904538E-4</c:v>
                      </c:pt>
                      <c:pt idx="2409">
                        <c:v>-8.3181082338147194E-4</c:v>
                      </c:pt>
                      <c:pt idx="2410">
                        <c:v>-8.197850109412264E-4</c:v>
                      </c:pt>
                      <c:pt idx="2411">
                        <c:v>-8.03505134544873E-4</c:v>
                      </c:pt>
                      <c:pt idx="2412">
                        <c:v>-7.8625168362998028E-4</c:v>
                      </c:pt>
                      <c:pt idx="2413">
                        <c:v>-7.796735036273418E-4</c:v>
                      </c:pt>
                      <c:pt idx="2414">
                        <c:v>-7.7594120091875791E-4</c:v>
                      </c:pt>
                      <c:pt idx="2415">
                        <c:v>-7.6891850123591773E-4</c:v>
                      </c:pt>
                      <c:pt idx="2416">
                        <c:v>-7.6163526854901309E-4</c:v>
                      </c:pt>
                      <c:pt idx="2417">
                        <c:v>-7.5218925426922645E-4</c:v>
                      </c:pt>
                      <c:pt idx="2418">
                        <c:v>-7.4090983672049973E-4</c:v>
                      </c:pt>
                      <c:pt idx="2419">
                        <c:v>-7.194160904791493E-4</c:v>
                      </c:pt>
                      <c:pt idx="2420">
                        <c:v>-6.9712202232621292E-4</c:v>
                      </c:pt>
                      <c:pt idx="2421">
                        <c:v>-6.7871334232171129E-4</c:v>
                      </c:pt>
                      <c:pt idx="2422">
                        <c:v>-6.5624147739085125E-4</c:v>
                      </c:pt>
                      <c:pt idx="2423">
                        <c:v>-6.4635546764089567E-4</c:v>
                      </c:pt>
                      <c:pt idx="2424">
                        <c:v>-6.3007925509235888E-4</c:v>
                      </c:pt>
                      <c:pt idx="2425">
                        <c:v>-6.1620861514380756E-4</c:v>
                      </c:pt>
                      <c:pt idx="2426">
                        <c:v>-5.9984778066828471E-4</c:v>
                      </c:pt>
                      <c:pt idx="2427">
                        <c:v>-5.9021034670655515E-4</c:v>
                      </c:pt>
                      <c:pt idx="2428">
                        <c:v>-5.7208624740366588E-4</c:v>
                      </c:pt>
                      <c:pt idx="2429">
                        <c:v>-5.6385253554144137E-4</c:v>
                      </c:pt>
                      <c:pt idx="2430">
                        <c:v>-5.5239432850596353E-4</c:v>
                      </c:pt>
                      <c:pt idx="2431">
                        <c:v>-5.4243436585656331E-4</c:v>
                      </c:pt>
                      <c:pt idx="2432">
                        <c:v>-5.2941297001447526E-4</c:v>
                      </c:pt>
                      <c:pt idx="2433">
                        <c:v>-5.1834006084516631E-4</c:v>
                      </c:pt>
                      <c:pt idx="2434">
                        <c:v>-5.1387571933532612E-4</c:v>
                      </c:pt>
                      <c:pt idx="2435">
                        <c:v>-5.0156852327945252E-4</c:v>
                      </c:pt>
                      <c:pt idx="2436">
                        <c:v>-4.954586421656832E-4</c:v>
                      </c:pt>
                      <c:pt idx="2437">
                        <c:v>-4.9034472164658362E-4</c:v>
                      </c:pt>
                      <c:pt idx="2438">
                        <c:v>-4.8440948946774259E-4</c:v>
                      </c:pt>
                      <c:pt idx="2439">
                        <c:v>-4.7823256585831136E-4</c:v>
                      </c:pt>
                      <c:pt idx="2440">
                        <c:v>-4.6577597230965887E-4</c:v>
                      </c:pt>
                      <c:pt idx="2441">
                        <c:v>-4.5167796090723995E-4</c:v>
                      </c:pt>
                      <c:pt idx="2442">
                        <c:v>-4.3139361784012652E-4</c:v>
                      </c:pt>
                      <c:pt idx="2443">
                        <c:v>-4.081865953280624E-4</c:v>
                      </c:pt>
                      <c:pt idx="2444">
                        <c:v>-3.9328358665071674E-4</c:v>
                      </c:pt>
                      <c:pt idx="2445">
                        <c:v>-3.76888382596886E-4</c:v>
                      </c:pt>
                      <c:pt idx="2446">
                        <c:v>-3.6644733480780496E-4</c:v>
                      </c:pt>
                      <c:pt idx="2447">
                        <c:v>-3.5943917209345686E-4</c:v>
                      </c:pt>
                      <c:pt idx="2448">
                        <c:v>-3.4946365801538838E-4</c:v>
                      </c:pt>
                      <c:pt idx="2449">
                        <c:v>-3.3614833040981429E-4</c:v>
                      </c:pt>
                      <c:pt idx="2450">
                        <c:v>-3.1899510326048445E-4</c:v>
                      </c:pt>
                      <c:pt idx="2451">
                        <c:v>-3.0126083622606189E-4</c:v>
                      </c:pt>
                      <c:pt idx="2452">
                        <c:v>-2.8404386841104765E-4</c:v>
                      </c:pt>
                      <c:pt idx="2453">
                        <c:v>-2.6788454089082174E-4</c:v>
                      </c:pt>
                      <c:pt idx="2454">
                        <c:v>-2.5231620862981664E-4</c:v>
                      </c:pt>
                      <c:pt idx="2455">
                        <c:v>-2.3880537572825453E-4</c:v>
                      </c:pt>
                      <c:pt idx="2456">
                        <c:v>-2.3418575446845229E-4</c:v>
                      </c:pt>
                      <c:pt idx="2457">
                        <c:v>-2.2945089512643033E-4</c:v>
                      </c:pt>
                      <c:pt idx="2458">
                        <c:v>-2.2136673431776954E-4</c:v>
                      </c:pt>
                      <c:pt idx="2459">
                        <c:v>-2.1611393039401911E-4</c:v>
                      </c:pt>
                      <c:pt idx="2460">
                        <c:v>-2.0498427028640444E-4</c:v>
                      </c:pt>
                      <c:pt idx="2461">
                        <c:v>-1.9662491902593167E-4</c:v>
                      </c:pt>
                      <c:pt idx="2462">
                        <c:v>-1.8714531057488617E-4</c:v>
                      </c:pt>
                      <c:pt idx="2463">
                        <c:v>-1.7071150347104276E-4</c:v>
                      </c:pt>
                      <c:pt idx="2464">
                        <c:v>-1.5939547430378703E-4</c:v>
                      </c:pt>
                      <c:pt idx="2465">
                        <c:v>-1.495213796501165E-4</c:v>
                      </c:pt>
                      <c:pt idx="2466">
                        <c:v>-1.3948412632430805E-4</c:v>
                      </c:pt>
                      <c:pt idx="2467">
                        <c:v>-1.2574155876401676E-4</c:v>
                      </c:pt>
                      <c:pt idx="2468">
                        <c:v>-1.1610848732252377E-4</c:v>
                      </c:pt>
                      <c:pt idx="2469">
                        <c:v>-1.0762459546433799E-4</c:v>
                      </c:pt>
                      <c:pt idx="2470">
                        <c:v>-1.0267134049202832E-4</c:v>
                      </c:pt>
                      <c:pt idx="2471">
                        <c:v>-9.9086500709610092E-5</c:v>
                      </c:pt>
                      <c:pt idx="2472">
                        <c:v>-9.6215876174957348E-5</c:v>
                      </c:pt>
                      <c:pt idx="2473">
                        <c:v>-9.8448189402497107E-5</c:v>
                      </c:pt>
                      <c:pt idx="2474">
                        <c:v>-8.76586859618208E-5</c:v>
                      </c:pt>
                      <c:pt idx="2475">
                        <c:v>-9.6602983493110174E-5</c:v>
                      </c:pt>
                      <c:pt idx="2476">
                        <c:v>-9.9729591623179734E-5</c:v>
                      </c:pt>
                      <c:pt idx="2477">
                        <c:v>-9.5807575555990535E-5</c:v>
                      </c:pt>
                      <c:pt idx="2478">
                        <c:v>-8.7247094813358757E-5</c:v>
                      </c:pt>
                      <c:pt idx="2479">
                        <c:v>-7.7652022027128447E-5</c:v>
                      </c:pt>
                      <c:pt idx="2480">
                        <c:v>-6.2258326396383052E-5</c:v>
                      </c:pt>
                      <c:pt idx="2481">
                        <c:v>-5.0839081294278721E-5</c:v>
                      </c:pt>
                      <c:pt idx="2482">
                        <c:v>-4.204479957348642E-5</c:v>
                      </c:pt>
                      <c:pt idx="2483">
                        <c:v>-3.1735409959326774E-5</c:v>
                      </c:pt>
                      <c:pt idx="2484">
                        <c:v>-1.8781231124220862E-5</c:v>
                      </c:pt>
                      <c:pt idx="2485">
                        <c:v>-2.3980233437432837E-5</c:v>
                      </c:pt>
                      <c:pt idx="2486">
                        <c:v>-2.3776461586516789E-5</c:v>
                      </c:pt>
                      <c:pt idx="2487">
                        <c:v>-2.6215848185114777E-5</c:v>
                      </c:pt>
                      <c:pt idx="2488">
                        <c:v>-1.7278781289696411E-5</c:v>
                      </c:pt>
                      <c:pt idx="2489">
                        <c:v>-4.3361536999015022E-6</c:v>
                      </c:pt>
                      <c:pt idx="2490">
                        <c:v>1.2921445257223853E-5</c:v>
                      </c:pt>
                      <c:pt idx="2491">
                        <c:v>1.9131640945423784E-5</c:v>
                      </c:pt>
                      <c:pt idx="2492">
                        <c:v>2.8719081566287681E-5</c:v>
                      </c:pt>
                      <c:pt idx="2493">
                        <c:v>3.6373191273845774E-5</c:v>
                      </c:pt>
                      <c:pt idx="2494">
                        <c:v>4.5711010611185233E-5</c:v>
                      </c:pt>
                      <c:pt idx="2495">
                        <c:v>6.0887192314814696E-5</c:v>
                      </c:pt>
                      <c:pt idx="2496">
                        <c:v>7.5722918706122791E-5</c:v>
                      </c:pt>
                      <c:pt idx="2497">
                        <c:v>9.1914031467515755E-5</c:v>
                      </c:pt>
                      <c:pt idx="2498">
                        <c:v>1.0915690314808588E-4</c:v>
                      </c:pt>
                      <c:pt idx="2499">
                        <c:v>1.1104579647405897E-4</c:v>
                      </c:pt>
                      <c:pt idx="2500">
                        <c:v>1.1254554718541284E-4</c:v>
                      </c:pt>
                      <c:pt idx="2501">
                        <c:v>1.1446387024483922E-4</c:v>
                      </c:pt>
                      <c:pt idx="2502">
                        <c:v>1.1699606142820985E-4</c:v>
                      </c:pt>
                      <c:pt idx="2503">
                        <c:v>1.1729031091748663E-4</c:v>
                      </c:pt>
                      <c:pt idx="2504">
                        <c:v>1.2168066385009181E-4</c:v>
                      </c:pt>
                      <c:pt idx="2505">
                        <c:v>1.2672321189087372E-4</c:v>
                      </c:pt>
                      <c:pt idx="2506">
                        <c:v>1.2367201766949148E-4</c:v>
                      </c:pt>
                      <c:pt idx="2507">
                        <c:v>1.3117173738597994E-4</c:v>
                      </c:pt>
                      <c:pt idx="2508">
                        <c:v>1.3311628471776712E-4</c:v>
                      </c:pt>
                      <c:pt idx="2509">
                        <c:v>1.3698135854760032E-4</c:v>
                      </c:pt>
                      <c:pt idx="2510">
                        <c:v>1.4086269679989915E-4</c:v>
                      </c:pt>
                      <c:pt idx="2511">
                        <c:v>1.4296936812445622E-4</c:v>
                      </c:pt>
                      <c:pt idx="2512">
                        <c:v>1.3840152287740798E-4</c:v>
                      </c:pt>
                      <c:pt idx="2513">
                        <c:v>1.3568071295735751E-4</c:v>
                      </c:pt>
                      <c:pt idx="2514">
                        <c:v>1.3724925947240969E-4</c:v>
                      </c:pt>
                      <c:pt idx="2515">
                        <c:v>1.3828969546683651E-4</c:v>
                      </c:pt>
                      <c:pt idx="2516">
                        <c:v>1.4208109068023601E-4</c:v>
                      </c:pt>
                      <c:pt idx="2517">
                        <c:v>1.4819766402746317E-4</c:v>
                      </c:pt>
                      <c:pt idx="2518">
                        <c:v>1.4254415063460812E-4</c:v>
                      </c:pt>
                      <c:pt idx="2519">
                        <c:v>1.4846198836584719E-4</c:v>
                      </c:pt>
                      <c:pt idx="2520">
                        <c:v>1.5830035640692947E-4</c:v>
                      </c:pt>
                      <c:pt idx="2521">
                        <c:v>1.707237996225035E-4</c:v>
                      </c:pt>
                      <c:pt idx="2522">
                        <c:v>1.7906425572812253E-4</c:v>
                      </c:pt>
                      <c:pt idx="2523">
                        <c:v>1.9069793133909776E-4</c:v>
                      </c:pt>
                      <c:pt idx="2524">
                        <c:v>2.0535871310117262E-4</c:v>
                      </c:pt>
                      <c:pt idx="2525">
                        <c:v>2.2017825330588711E-4</c:v>
                      </c:pt>
                      <c:pt idx="2526">
                        <c:v>2.2552668221764951E-4</c:v>
                      </c:pt>
                      <c:pt idx="2527">
                        <c:v>2.2916658124572784E-4</c:v>
                      </c:pt>
                      <c:pt idx="2528">
                        <c:v>2.3002123949895895E-4</c:v>
                      </c:pt>
                      <c:pt idx="2529">
                        <c:v>2.3183870275040024E-4</c:v>
                      </c:pt>
                      <c:pt idx="2530">
                        <c:v>2.3206307228715008E-4</c:v>
                      </c:pt>
                      <c:pt idx="2531">
                        <c:v>2.3720179860678214E-4</c:v>
                      </c:pt>
                      <c:pt idx="2532">
                        <c:v>2.3793360819235906E-4</c:v>
                      </c:pt>
                      <c:pt idx="2533">
                        <c:v>2.4436568843608182E-4</c:v>
                      </c:pt>
                      <c:pt idx="2534">
                        <c:v>2.4806378885090628E-4</c:v>
                      </c:pt>
                      <c:pt idx="2535">
                        <c:v>2.5215277560450326E-4</c:v>
                      </c:pt>
                      <c:pt idx="2536">
                        <c:v>2.5571644780869867E-4</c:v>
                      </c:pt>
                      <c:pt idx="2537">
                        <c:v>2.5674621837551019E-4</c:v>
                      </c:pt>
                      <c:pt idx="2538">
                        <c:v>2.5866281444936325E-4</c:v>
                      </c:pt>
                      <c:pt idx="2539">
                        <c:v>2.5852198858215922E-4</c:v>
                      </c:pt>
                      <c:pt idx="2540">
                        <c:v>2.5655777032757362E-4</c:v>
                      </c:pt>
                      <c:pt idx="2541">
                        <c:v>2.5224444272861082E-4</c:v>
                      </c:pt>
                      <c:pt idx="2542">
                        <c:v>2.5063785184628433E-4</c:v>
                      </c:pt>
                      <c:pt idx="2543">
                        <c:v>2.5372027934556369E-4</c:v>
                      </c:pt>
                      <c:pt idx="2544">
                        <c:v>2.5679940518141933E-4</c:v>
                      </c:pt>
                      <c:pt idx="2545">
                        <c:v>2.5598636347680642E-4</c:v>
                      </c:pt>
                      <c:pt idx="2546">
                        <c:v>2.5795784630083991E-4</c:v>
                      </c:pt>
                      <c:pt idx="2547">
                        <c:v>2.6306026296642041E-4</c:v>
                      </c:pt>
                      <c:pt idx="2548">
                        <c:v>2.7122844766015893E-4</c:v>
                      </c:pt>
                      <c:pt idx="2549">
                        <c:v>2.7694512868436287E-4</c:v>
                      </c:pt>
                      <c:pt idx="2550">
                        <c:v>2.8765229998210443E-4</c:v>
                      </c:pt>
                      <c:pt idx="2551">
                        <c:v>2.9528668311615231E-4</c:v>
                      </c:pt>
                      <c:pt idx="2552">
                        <c:v>3.0121966355609021E-4</c:v>
                      </c:pt>
                      <c:pt idx="2553">
                        <c:v>3.0822018090823707E-4</c:v>
                      </c:pt>
                      <c:pt idx="2554">
                        <c:v>3.0944100289433628E-4</c:v>
                      </c:pt>
                      <c:pt idx="2555">
                        <c:v>3.1064171570205162E-4</c:v>
                      </c:pt>
                      <c:pt idx="2556">
                        <c:v>3.1058542837928994E-4</c:v>
                      </c:pt>
                      <c:pt idx="2557">
                        <c:v>3.0964076389080936E-4</c:v>
                      </c:pt>
                      <c:pt idx="2558">
                        <c:v>3.082694629231021E-4</c:v>
                      </c:pt>
                      <c:pt idx="2559">
                        <c:v>3.0927847053207225E-4</c:v>
                      </c:pt>
                      <c:pt idx="2560">
                        <c:v>3.0766793929866258E-4</c:v>
                      </c:pt>
                      <c:pt idx="2561">
                        <c:v>3.0712658888928473E-4</c:v>
                      </c:pt>
                      <c:pt idx="2562">
                        <c:v>3.0135337338397405E-4</c:v>
                      </c:pt>
                      <c:pt idx="2563">
                        <c:v>2.9761860544947016E-4</c:v>
                      </c:pt>
                      <c:pt idx="2564">
                        <c:v>2.9181615002067072E-4</c:v>
                      </c:pt>
                      <c:pt idx="2565">
                        <c:v>2.8353907961790469E-4</c:v>
                      </c:pt>
                      <c:pt idx="2566">
                        <c:v>2.7436345796779115E-4</c:v>
                      </c:pt>
                      <c:pt idx="2567">
                        <c:v>2.6701413954915011E-4</c:v>
                      </c:pt>
                      <c:pt idx="2568">
                        <c:v>2.6296711314320218E-4</c:v>
                      </c:pt>
                      <c:pt idx="2569">
                        <c:v>2.5819737823698876E-4</c:v>
                      </c:pt>
                      <c:pt idx="2570">
                        <c:v>2.5592941887626073E-4</c:v>
                      </c:pt>
                      <c:pt idx="2571">
                        <c:v>2.5739557136018654E-4</c:v>
                      </c:pt>
                      <c:pt idx="2572">
                        <c:v>2.4762138369333536E-4</c:v>
                      </c:pt>
                      <c:pt idx="2573">
                        <c:v>2.4317874619917716E-4</c:v>
                      </c:pt>
                      <c:pt idx="2574">
                        <c:v>2.4073833748257078E-4</c:v>
                      </c:pt>
                      <c:pt idx="2575">
                        <c:v>2.4008264691673781E-4</c:v>
                      </c:pt>
                      <c:pt idx="2576">
                        <c:v>2.3119217805951932E-4</c:v>
                      </c:pt>
                      <c:pt idx="2577">
                        <c:v>2.2685468364327767E-4</c:v>
                      </c:pt>
                      <c:pt idx="2578">
                        <c:v>2.160088249527683E-4</c:v>
                      </c:pt>
                      <c:pt idx="2579">
                        <c:v>2.0836911231224758E-4</c:v>
                      </c:pt>
                      <c:pt idx="2580">
                        <c:v>2.0890335679867448E-4</c:v>
                      </c:pt>
                      <c:pt idx="2581">
                        <c:v>2.1381736168026044E-4</c:v>
                      </c:pt>
                      <c:pt idx="2582">
                        <c:v>2.1619492234580562E-4</c:v>
                      </c:pt>
                      <c:pt idx="2583">
                        <c:v>2.2105806368286757E-4</c:v>
                      </c:pt>
                      <c:pt idx="2584">
                        <c:v>2.2423458734899097E-4</c:v>
                      </c:pt>
                      <c:pt idx="2585">
                        <c:v>2.1861867852976291E-4</c:v>
                      </c:pt>
                      <c:pt idx="2586">
                        <c:v>2.175352417082835E-4</c:v>
                      </c:pt>
                      <c:pt idx="2587">
                        <c:v>2.194181334287868E-4</c:v>
                      </c:pt>
                      <c:pt idx="2588">
                        <c:v>2.1957202547632056E-4</c:v>
                      </c:pt>
                      <c:pt idx="2589">
                        <c:v>2.175632238340912E-4</c:v>
                      </c:pt>
                      <c:pt idx="2590">
                        <c:v>2.166119875672674E-4</c:v>
                      </c:pt>
                      <c:pt idx="2591">
                        <c:v>2.1380068784260619E-4</c:v>
                      </c:pt>
                      <c:pt idx="2592">
                        <c:v>2.0466623628617598E-4</c:v>
                      </c:pt>
                      <c:pt idx="2593">
                        <c:v>2.1687544335624321E-4</c:v>
                      </c:pt>
                      <c:pt idx="2594">
                        <c:v>2.1622988600381054E-4</c:v>
                      </c:pt>
                      <c:pt idx="2595">
                        <c:v>2.1513370824234284E-4</c:v>
                      </c:pt>
                      <c:pt idx="2596">
                        <c:v>2.1318871726341729E-4</c:v>
                      </c:pt>
                      <c:pt idx="2597">
                        <c:v>2.0934884486006644E-4</c:v>
                      </c:pt>
                      <c:pt idx="2598">
                        <c:v>2.0267532224583492E-4</c:v>
                      </c:pt>
                      <c:pt idx="2599">
                        <c:v>1.9894647915803088E-4</c:v>
                      </c:pt>
                      <c:pt idx="2600">
                        <c:v>1.9790934903394654E-4</c:v>
                      </c:pt>
                      <c:pt idx="2601">
                        <c:v>1.991504699651492E-4</c:v>
                      </c:pt>
                      <c:pt idx="2602">
                        <c:v>2.0671002613339835E-4</c:v>
                      </c:pt>
                      <c:pt idx="2603">
                        <c:v>1.9993831332860827E-4</c:v>
                      </c:pt>
                      <c:pt idx="2604">
                        <c:v>2.0030936807946615E-4</c:v>
                      </c:pt>
                      <c:pt idx="2605">
                        <c:v>1.9600023217288332E-4</c:v>
                      </c:pt>
                      <c:pt idx="2606">
                        <c:v>1.9611584395828741E-4</c:v>
                      </c:pt>
                      <c:pt idx="2607">
                        <c:v>1.9676621829402532E-4</c:v>
                      </c:pt>
                      <c:pt idx="2608">
                        <c:v>1.9894800013952932E-4</c:v>
                      </c:pt>
                      <c:pt idx="2609">
                        <c:v>1.9697312052860728E-4</c:v>
                      </c:pt>
                      <c:pt idx="2610">
                        <c:v>1.9844798849413228E-4</c:v>
                      </c:pt>
                      <c:pt idx="2611">
                        <c:v>1.947215999073233E-4</c:v>
                      </c:pt>
                      <c:pt idx="2612">
                        <c:v>2.0474067038154536E-4</c:v>
                      </c:pt>
                      <c:pt idx="2613">
                        <c:v>2.0711867123463171E-4</c:v>
                      </c:pt>
                      <c:pt idx="2614">
                        <c:v>2.0778623776717756E-4</c:v>
                      </c:pt>
                      <c:pt idx="2615">
                        <c:v>2.0399171368281753E-4</c:v>
                      </c:pt>
                      <c:pt idx="2616">
                        <c:v>2.0219678177515793E-4</c:v>
                      </c:pt>
                      <c:pt idx="2617">
                        <c:v>1.998466234446238E-4</c:v>
                      </c:pt>
                      <c:pt idx="2618">
                        <c:v>1.9494440754554395E-4</c:v>
                      </c:pt>
                      <c:pt idx="2619">
                        <c:v>1.8761887163833943E-4</c:v>
                      </c:pt>
                      <c:pt idx="2620">
                        <c:v>1.7901924162306383E-4</c:v>
                      </c:pt>
                      <c:pt idx="2621">
                        <c:v>1.7073594939028043E-4</c:v>
                      </c:pt>
                      <c:pt idx="2622">
                        <c:v>1.64583155321316E-4</c:v>
                      </c:pt>
                      <c:pt idx="2623">
                        <c:v>1.5905470461186256E-4</c:v>
                      </c:pt>
                      <c:pt idx="2624">
                        <c:v>1.5647520200103772E-4</c:v>
                      </c:pt>
                      <c:pt idx="2625">
                        <c:v>1.5730837507391156E-4</c:v>
                      </c:pt>
                      <c:pt idx="2626">
                        <c:v>1.6101764866728943E-4</c:v>
                      </c:pt>
                      <c:pt idx="2627">
                        <c:v>1.5744042239741659E-4</c:v>
                      </c:pt>
                      <c:pt idx="2628">
                        <c:v>1.5971073347506381E-4</c:v>
                      </c:pt>
                      <c:pt idx="2629">
                        <c:v>1.5944139441412446E-4</c:v>
                      </c:pt>
                      <c:pt idx="2630">
                        <c:v>1.5592026272715894E-4</c:v>
                      </c:pt>
                      <c:pt idx="2631">
                        <c:v>1.5180536559017359E-4</c:v>
                      </c:pt>
                      <c:pt idx="2632">
                        <c:v>1.5120922443131034E-4</c:v>
                      </c:pt>
                      <c:pt idx="2633">
                        <c:v>1.493819448209343E-4</c:v>
                      </c:pt>
                      <c:pt idx="2634">
                        <c:v>1.4823768859572966E-4</c:v>
                      </c:pt>
                      <c:pt idx="2635">
                        <c:v>1.5125934199429174E-4</c:v>
                      </c:pt>
                      <c:pt idx="2636">
                        <c:v>1.4705021810109E-4</c:v>
                      </c:pt>
                      <c:pt idx="2637">
                        <c:v>1.4079297704078835E-4</c:v>
                      </c:pt>
                      <c:pt idx="2638">
                        <c:v>1.3485644597130325E-4</c:v>
                      </c:pt>
                      <c:pt idx="2639">
                        <c:v>1.2814899696219121E-4</c:v>
                      </c:pt>
                      <c:pt idx="2640">
                        <c:v>1.1986744322752008E-4</c:v>
                      </c:pt>
                      <c:pt idx="2641">
                        <c:v>1.108932467554336E-4</c:v>
                      </c:pt>
                      <c:pt idx="2642">
                        <c:v>1.0379942748700733E-4</c:v>
                      </c:pt>
                      <c:pt idx="2643">
                        <c:v>9.77155263770247E-5</c:v>
                      </c:pt>
                      <c:pt idx="2644">
                        <c:v>8.9509711952552373E-5</c:v>
                      </c:pt>
                      <c:pt idx="2645">
                        <c:v>8.188283602311723E-5</c:v>
                      </c:pt>
                      <c:pt idx="2646">
                        <c:v>7.383063660313169E-5</c:v>
                      </c:pt>
                      <c:pt idx="2647">
                        <c:v>6.1502486477066701E-5</c:v>
                      </c:pt>
                      <c:pt idx="2648">
                        <c:v>4.8506893648414464E-5</c:v>
                      </c:pt>
                      <c:pt idx="2649">
                        <c:v>3.86703830718208E-5</c:v>
                      </c:pt>
                      <c:pt idx="2650">
                        <c:v>2.8742466603529686E-5</c:v>
                      </c:pt>
                      <c:pt idx="2651">
                        <c:v>2.0145798910178078E-5</c:v>
                      </c:pt>
                      <c:pt idx="2652">
                        <c:v>1.0048619591738992E-5</c:v>
                      </c:pt>
                      <c:pt idx="2653">
                        <c:v>7.9722585417504872E-7</c:v>
                      </c:pt>
                      <c:pt idx="2654">
                        <c:v>-8.2744675458389459E-6</c:v>
                      </c:pt>
                      <c:pt idx="2655">
                        <c:v>-1.3739874725181706E-5</c:v>
                      </c:pt>
                      <c:pt idx="2656">
                        <c:v>-1.5873220397801662E-5</c:v>
                      </c:pt>
                      <c:pt idx="2657">
                        <c:v>-1.6465241370267929E-5</c:v>
                      </c:pt>
                      <c:pt idx="2658">
                        <c:v>-2.0907049207698027E-5</c:v>
                      </c:pt>
                      <c:pt idx="2659">
                        <c:v>-2.6426103614619025E-5</c:v>
                      </c:pt>
                      <c:pt idx="2660">
                        <c:v>-3.7897537124052985E-5</c:v>
                      </c:pt>
                      <c:pt idx="2661">
                        <c:v>-3.1487546668188865E-5</c:v>
                      </c:pt>
                      <c:pt idx="2662">
                        <c:v>-3.7178560369151027E-5</c:v>
                      </c:pt>
                      <c:pt idx="2663">
                        <c:v>-4.5720254459587064E-5</c:v>
                      </c:pt>
                      <c:pt idx="2664">
                        <c:v>-5.6489003638654422E-5</c:v>
                      </c:pt>
                      <c:pt idx="2665">
                        <c:v>-6.4500431985028433E-5</c:v>
                      </c:pt>
                      <c:pt idx="2666">
                        <c:v>-7.2889900976815059E-5</c:v>
                      </c:pt>
                      <c:pt idx="2667">
                        <c:v>-7.9215639799819467E-5</c:v>
                      </c:pt>
                      <c:pt idx="2668">
                        <c:v>-8.8657871856080212E-5</c:v>
                      </c:pt>
                      <c:pt idx="2669">
                        <c:v>-9.9416405514422604E-5</c:v>
                      </c:pt>
                      <c:pt idx="2670">
                        <c:v>-1.1318880828042237E-4</c:v>
                      </c:pt>
                      <c:pt idx="2671">
                        <c:v>-1.2916281829007965E-4</c:v>
                      </c:pt>
                      <c:pt idx="2672">
                        <c:v>-1.380745403934483E-4</c:v>
                      </c:pt>
                      <c:pt idx="2673">
                        <c:v>-1.3964464202503824E-4</c:v>
                      </c:pt>
                      <c:pt idx="2674">
                        <c:v>-1.4364066914572884E-4</c:v>
                      </c:pt>
                      <c:pt idx="2675">
                        <c:v>-1.5530534853374823E-4</c:v>
                      </c:pt>
                      <c:pt idx="2676">
                        <c:v>-1.7115623489005313E-4</c:v>
                      </c:pt>
                      <c:pt idx="2677">
                        <c:v>-1.8534557780943019E-4</c:v>
                      </c:pt>
                      <c:pt idx="2678">
                        <c:v>-1.9833903782370008E-4</c:v>
                      </c:pt>
                      <c:pt idx="2679">
                        <c:v>-2.0777050413410094E-4</c:v>
                      </c:pt>
                      <c:pt idx="2680">
                        <c:v>-2.1741188626556857E-4</c:v>
                      </c:pt>
                      <c:pt idx="2681">
                        <c:v>-2.2774102661050078E-4</c:v>
                      </c:pt>
                      <c:pt idx="2682">
                        <c:v>-2.4245807561960064E-4</c:v>
                      </c:pt>
                      <c:pt idx="2683">
                        <c:v>-2.5245617713954817E-4</c:v>
                      </c:pt>
                      <c:pt idx="2684">
                        <c:v>-2.6046330080209168E-4</c:v>
                      </c:pt>
                      <c:pt idx="2685">
                        <c:v>-2.6869055985981734E-4</c:v>
                      </c:pt>
                      <c:pt idx="2686">
                        <c:v>-2.7605697024524846E-4</c:v>
                      </c:pt>
                      <c:pt idx="2687">
                        <c:v>-2.893289967911752E-4</c:v>
                      </c:pt>
                      <c:pt idx="2688">
                        <c:v>-2.9947317410329702E-4</c:v>
                      </c:pt>
                      <c:pt idx="2689">
                        <c:v>-3.0904858247257779E-4</c:v>
                      </c:pt>
                      <c:pt idx="2690">
                        <c:v>-3.1807137838604614E-4</c:v>
                      </c:pt>
                      <c:pt idx="2691">
                        <c:v>-3.2532620664078692E-4</c:v>
                      </c:pt>
                      <c:pt idx="2692">
                        <c:v>-3.3444077627876341E-4</c:v>
                      </c:pt>
                      <c:pt idx="2693">
                        <c:v>-3.4090692493747728E-4</c:v>
                      </c:pt>
                      <c:pt idx="2694">
                        <c:v>-3.4754887327180951E-4</c:v>
                      </c:pt>
                      <c:pt idx="2695">
                        <c:v>-3.5863394795839876E-4</c:v>
                      </c:pt>
                      <c:pt idx="2696">
                        <c:v>-3.7273001257915196E-4</c:v>
                      </c:pt>
                      <c:pt idx="2697">
                        <c:v>-3.8393736694220367E-4</c:v>
                      </c:pt>
                      <c:pt idx="2698">
                        <c:v>-3.978888433630002E-4</c:v>
                      </c:pt>
                      <c:pt idx="2699">
                        <c:v>-4.0621415400926276E-4</c:v>
                      </c:pt>
                      <c:pt idx="2700">
                        <c:v>-4.2508121422038151E-4</c:v>
                      </c:pt>
                      <c:pt idx="2701">
                        <c:v>-4.4246848889470885E-4</c:v>
                      </c:pt>
                      <c:pt idx="2702">
                        <c:v>-4.584641641840225E-4</c:v>
                      </c:pt>
                      <c:pt idx="2703">
                        <c:v>-4.7323570271798392E-4</c:v>
                      </c:pt>
                      <c:pt idx="2704">
                        <c:v>-4.8609063668801156E-4</c:v>
                      </c:pt>
                      <c:pt idx="2705">
                        <c:v>-4.9805217174167667E-4</c:v>
                      </c:pt>
                      <c:pt idx="2706">
                        <c:v>-5.0918150995235881E-4</c:v>
                      </c:pt>
                      <c:pt idx="2707">
                        <c:v>-5.1895934824170928E-4</c:v>
                      </c:pt>
                      <c:pt idx="2708">
                        <c:v>-5.2850189191420191E-4</c:v>
                      </c:pt>
                      <c:pt idx="2709">
                        <c:v>-5.3497799724057209E-4</c:v>
                      </c:pt>
                      <c:pt idx="2710">
                        <c:v>-5.4079528967333767E-4</c:v>
                      </c:pt>
                      <c:pt idx="2711">
                        <c:v>-5.5302652456557129E-4</c:v>
                      </c:pt>
                      <c:pt idx="2712">
                        <c:v>-5.6725348900608583E-4</c:v>
                      </c:pt>
                      <c:pt idx="2713">
                        <c:v>-5.7873741455017062E-4</c:v>
                      </c:pt>
                      <c:pt idx="2714">
                        <c:v>-5.880565595570758E-4</c:v>
                      </c:pt>
                      <c:pt idx="2715">
                        <c:v>-5.9676038296653305E-4</c:v>
                      </c:pt>
                      <c:pt idx="2716">
                        <c:v>-6.0964824316468106E-4</c:v>
                      </c:pt>
                      <c:pt idx="2717">
                        <c:v>-6.2164745757276344E-4</c:v>
                      </c:pt>
                      <c:pt idx="2718">
                        <c:v>-6.3179400952267776E-4</c:v>
                      </c:pt>
                      <c:pt idx="2719">
                        <c:v>-6.4170313723383744E-4</c:v>
                      </c:pt>
                      <c:pt idx="2720">
                        <c:v>-6.5089891949084448E-4</c:v>
                      </c:pt>
                      <c:pt idx="2721">
                        <c:v>-6.6102734839608988E-4</c:v>
                      </c:pt>
                      <c:pt idx="2722">
                        <c:v>-6.7691252637375188E-4</c:v>
                      </c:pt>
                      <c:pt idx="2723">
                        <c:v>-6.9318819113172358E-4</c:v>
                      </c:pt>
                      <c:pt idx="2724">
                        <c:v>-7.0923122272061295E-4</c:v>
                      </c:pt>
                      <c:pt idx="2725">
                        <c:v>-7.157516812508855E-4</c:v>
                      </c:pt>
                      <c:pt idx="2726">
                        <c:v>-7.2838200384269111E-4</c:v>
                      </c:pt>
                      <c:pt idx="2727">
                        <c:v>-7.4293103206649329E-4</c:v>
                      </c:pt>
                      <c:pt idx="2728">
                        <c:v>-7.5899808707444324E-4</c:v>
                      </c:pt>
                      <c:pt idx="2729">
                        <c:v>-7.7871621240170358E-4</c:v>
                      </c:pt>
                      <c:pt idx="2730">
                        <c:v>-8.0086443469298938E-4</c:v>
                      </c:pt>
                      <c:pt idx="2731">
                        <c:v>-8.1644973516845846E-4</c:v>
                      </c:pt>
                      <c:pt idx="2732">
                        <c:v>-8.3505320442143105E-4</c:v>
                      </c:pt>
                      <c:pt idx="2733">
                        <c:v>-8.4980847503894207E-4</c:v>
                      </c:pt>
                      <c:pt idx="2734">
                        <c:v>-8.6525510662215175E-4</c:v>
                      </c:pt>
                      <c:pt idx="2735">
                        <c:v>-8.7191723590969905E-4</c:v>
                      </c:pt>
                      <c:pt idx="2736">
                        <c:v>-8.8083012887152368E-4</c:v>
                      </c:pt>
                      <c:pt idx="2737">
                        <c:v>-8.908105125476042E-4</c:v>
                      </c:pt>
                      <c:pt idx="2738">
                        <c:v>-9.015883531120854E-4</c:v>
                      </c:pt>
                      <c:pt idx="2739">
                        <c:v>-9.249203459918828E-4</c:v>
                      </c:pt>
                      <c:pt idx="2740">
                        <c:v>-9.400703146359282E-4</c:v>
                      </c:pt>
                      <c:pt idx="2741">
                        <c:v>-9.5587218106147817E-4</c:v>
                      </c:pt>
                      <c:pt idx="2742">
                        <c:v>-9.7255688355856232E-4</c:v>
                      </c:pt>
                      <c:pt idx="2743">
                        <c:v>-9.8749422171310816E-4</c:v>
                      </c:pt>
                      <c:pt idx="2744">
                        <c:v>-1.0039958385355964E-3</c:v>
                      </c:pt>
                      <c:pt idx="2745">
                        <c:v>-1.0211441681642138E-3</c:v>
                      </c:pt>
                      <c:pt idx="2746">
                        <c:v>-1.039191929428634E-3</c:v>
                      </c:pt>
                      <c:pt idx="2747">
                        <c:v>-1.065719181680014E-3</c:v>
                      </c:pt>
                      <c:pt idx="2748">
                        <c:v>-1.0861138689156817E-3</c:v>
                      </c:pt>
                      <c:pt idx="2749">
                        <c:v>-1.1050893213145673E-3</c:v>
                      </c:pt>
                      <c:pt idx="2750">
                        <c:v>-1.118711797805035E-3</c:v>
                      </c:pt>
                      <c:pt idx="2751">
                        <c:v>-1.1344803005344933E-3</c:v>
                      </c:pt>
                      <c:pt idx="2752">
                        <c:v>-1.14877120276635E-3</c:v>
                      </c:pt>
                      <c:pt idx="2753">
                        <c:v>-1.1693580957980458E-3</c:v>
                      </c:pt>
                      <c:pt idx="2754">
                        <c:v>-1.1903242486443141E-3</c:v>
                      </c:pt>
                      <c:pt idx="2755">
                        <c:v>-1.2065707116000149E-3</c:v>
                      </c:pt>
                      <c:pt idx="2756">
                        <c:v>-1.2268599168162387E-3</c:v>
                      </c:pt>
                      <c:pt idx="2757">
                        <c:v>-1.2427098730409165E-3</c:v>
                      </c:pt>
                      <c:pt idx="2758">
                        <c:v>-1.2561052786739598E-3</c:v>
                      </c:pt>
                      <c:pt idx="2759">
                        <c:v>-1.2687881567405219E-3</c:v>
                      </c:pt>
                      <c:pt idx="2760">
                        <c:v>-1.291117870796875E-3</c:v>
                      </c:pt>
                      <c:pt idx="2761">
                        <c:v>-1.3106083683327014E-3</c:v>
                      </c:pt>
                      <c:pt idx="2762">
                        <c:v>-1.3301055070762272E-3</c:v>
                      </c:pt>
                      <c:pt idx="2763">
                        <c:v>-1.3450557371000294E-3</c:v>
                      </c:pt>
                      <c:pt idx="2764">
                        <c:v>-1.3610541429714016E-3</c:v>
                      </c:pt>
                      <c:pt idx="2765">
                        <c:v>-1.3778799319967107E-3</c:v>
                      </c:pt>
                      <c:pt idx="2766">
                        <c:v>-1.3984638882797136E-3</c:v>
                      </c:pt>
                      <c:pt idx="2767">
                        <c:v>-1.4182497163360134E-3</c:v>
                      </c:pt>
                      <c:pt idx="2768">
                        <c:v>-1.4474990248686556E-3</c:v>
                      </c:pt>
                      <c:pt idx="2769">
                        <c:v>-1.4710136723011459E-3</c:v>
                      </c:pt>
                      <c:pt idx="2770">
                        <c:v>-1.4868441633250529E-3</c:v>
                      </c:pt>
                      <c:pt idx="2771">
                        <c:v>-1.5033413204244342E-3</c:v>
                      </c:pt>
                      <c:pt idx="2772">
                        <c:v>-1.5239964008238449E-3</c:v>
                      </c:pt>
                      <c:pt idx="2773">
                        <c:v>-1.5450784189243274E-3</c:v>
                      </c:pt>
                      <c:pt idx="2774">
                        <c:v>-1.5683732043213926E-3</c:v>
                      </c:pt>
                      <c:pt idx="2775">
                        <c:v>-1.5865860254397986E-3</c:v>
                      </c:pt>
                      <c:pt idx="2776">
                        <c:v>-1.6133948082693479E-3</c:v>
                      </c:pt>
                      <c:pt idx="2777">
                        <c:v>-1.6295007180699692E-3</c:v>
                      </c:pt>
                      <c:pt idx="2778">
                        <c:v>-1.645768320491366E-3</c:v>
                      </c:pt>
                      <c:pt idx="2779">
                        <c:v>-1.6631679939581223E-3</c:v>
                      </c:pt>
                      <c:pt idx="2780">
                        <c:v>-1.6769129239170126E-3</c:v>
                      </c:pt>
                      <c:pt idx="2781">
                        <c:v>-1.6917874390777411E-3</c:v>
                      </c:pt>
                      <c:pt idx="2782">
                        <c:v>-1.7125121197401792E-3</c:v>
                      </c:pt>
                      <c:pt idx="2783">
                        <c:v>-1.7317493281449393E-3</c:v>
                      </c:pt>
                      <c:pt idx="2784">
                        <c:v>-1.7494642639143245E-3</c:v>
                      </c:pt>
                      <c:pt idx="2785">
                        <c:v>-1.7606556420749573E-3</c:v>
                      </c:pt>
                      <c:pt idx="2786">
                        <c:v>-1.7737437071869543E-3</c:v>
                      </c:pt>
                      <c:pt idx="2787">
                        <c:v>-1.7887729985584884E-3</c:v>
                      </c:pt>
                      <c:pt idx="2788">
                        <c:v>-1.8008630747242474E-3</c:v>
                      </c:pt>
                      <c:pt idx="2789">
                        <c:v>-1.8174414787671775E-3</c:v>
                      </c:pt>
                      <c:pt idx="2790">
                        <c:v>-1.8307500501028797E-3</c:v>
                      </c:pt>
                      <c:pt idx="2791">
                        <c:v>-1.8448864844051256E-3</c:v>
                      </c:pt>
                      <c:pt idx="2792">
                        <c:v>-1.8608824477324751E-3</c:v>
                      </c:pt>
                      <c:pt idx="2793">
                        <c:v>-1.8726786386538254E-3</c:v>
                      </c:pt>
                      <c:pt idx="2794">
                        <c:v>-1.8915480582589732E-3</c:v>
                      </c:pt>
                      <c:pt idx="2795">
                        <c:v>-1.9081501527767667E-3</c:v>
                      </c:pt>
                      <c:pt idx="2796">
                        <c:v>-1.922792114873544E-3</c:v>
                      </c:pt>
                      <c:pt idx="2797">
                        <c:v>-1.9373323275001808E-3</c:v>
                      </c:pt>
                      <c:pt idx="2798">
                        <c:v>-1.9498408555573346E-3</c:v>
                      </c:pt>
                      <c:pt idx="2799">
                        <c:v>-1.9635817725030071E-3</c:v>
                      </c:pt>
                      <c:pt idx="2800">
                        <c:v>-1.9784959066150762E-3</c:v>
                      </c:pt>
                      <c:pt idx="2801">
                        <c:v>-1.9931607741362142E-3</c:v>
                      </c:pt>
                      <c:pt idx="2802">
                        <c:v>-1.9966060868467253E-3</c:v>
                      </c:pt>
                      <c:pt idx="2803">
                        <c:v>-2.0066989769084976E-3</c:v>
                      </c:pt>
                      <c:pt idx="2804">
                        <c:v>-2.0113858476588499E-3</c:v>
                      </c:pt>
                      <c:pt idx="2805">
                        <c:v>-2.0200800496243268E-3</c:v>
                      </c:pt>
                      <c:pt idx="2806">
                        <c:v>-2.0306526687668552E-3</c:v>
                      </c:pt>
                      <c:pt idx="2807">
                        <c:v>-2.0387189915525034E-3</c:v>
                      </c:pt>
                      <c:pt idx="2808">
                        <c:v>-2.0558769867122136E-3</c:v>
                      </c:pt>
                      <c:pt idx="2809">
                        <c:v>-2.0732946306099009E-3</c:v>
                      </c:pt>
                      <c:pt idx="2810">
                        <c:v>-2.087178427703089E-3</c:v>
                      </c:pt>
                      <c:pt idx="2811">
                        <c:v>-2.1026574842653348E-3</c:v>
                      </c:pt>
                      <c:pt idx="2812">
                        <c:v>-2.1124443703168716E-3</c:v>
                      </c:pt>
                      <c:pt idx="2813">
                        <c:v>-2.1204387155403116E-3</c:v>
                      </c:pt>
                      <c:pt idx="2814">
                        <c:v>-2.1298130927209797E-3</c:v>
                      </c:pt>
                      <c:pt idx="2815">
                        <c:v>-2.1387338576008591E-3</c:v>
                      </c:pt>
                      <c:pt idx="2816">
                        <c:v>-2.1471136381481476E-3</c:v>
                      </c:pt>
                      <c:pt idx="2817">
                        <c:v>-2.1573678284314448E-3</c:v>
                      </c:pt>
                      <c:pt idx="2818">
                        <c:v>-2.1700217329374484E-3</c:v>
                      </c:pt>
                      <c:pt idx="2819">
                        <c:v>-2.1833854486318477E-3</c:v>
                      </c:pt>
                      <c:pt idx="2820">
                        <c:v>-2.1954865314033302E-3</c:v>
                      </c:pt>
                      <c:pt idx="2821">
                        <c:v>-2.2099298674053791E-3</c:v>
                      </c:pt>
                      <c:pt idx="2822">
                        <c:v>-2.2218986219927689E-3</c:v>
                      </c:pt>
                      <c:pt idx="2823">
                        <c:v>-2.2357535003747755E-3</c:v>
                      </c:pt>
                      <c:pt idx="2824">
                        <c:v>-2.2348471046612422E-3</c:v>
                      </c:pt>
                      <c:pt idx="2825">
                        <c:v>-2.239479243099429E-3</c:v>
                      </c:pt>
                      <c:pt idx="2826">
                        <c:v>-2.2490605463845103E-3</c:v>
                      </c:pt>
                      <c:pt idx="2827">
                        <c:v>-2.2604397194968579E-3</c:v>
                      </c:pt>
                      <c:pt idx="2828">
                        <c:v>-2.2731404914431226E-3</c:v>
                      </c:pt>
                      <c:pt idx="2829">
                        <c:v>-2.2838418909582399E-3</c:v>
                      </c:pt>
                      <c:pt idx="2830">
                        <c:v>-2.297481561937151E-3</c:v>
                      </c:pt>
                      <c:pt idx="2831">
                        <c:v>-2.3155695823711651E-3</c:v>
                      </c:pt>
                      <c:pt idx="2832">
                        <c:v>-2.3331077797324198E-3</c:v>
                      </c:pt>
                      <c:pt idx="2833">
                        <c:v>-2.3514913111087198E-3</c:v>
                      </c:pt>
                      <c:pt idx="2834">
                        <c:v>-2.3624117205946959E-3</c:v>
                      </c:pt>
                      <c:pt idx="2835">
                        <c:v>-2.3760783351592612E-3</c:v>
                      </c:pt>
                      <c:pt idx="2836">
                        <c:v>-2.3875827885838181E-3</c:v>
                      </c:pt>
                      <c:pt idx="2837">
                        <c:v>-2.3971184295357171E-3</c:v>
                      </c:pt>
                      <c:pt idx="2838">
                        <c:v>-2.4124619854808157E-3</c:v>
                      </c:pt>
                      <c:pt idx="2839">
                        <c:v>-2.4233037747586846E-3</c:v>
                      </c:pt>
                      <c:pt idx="2840">
                        <c:v>-2.4296618382306716E-3</c:v>
                      </c:pt>
                      <c:pt idx="2841">
                        <c:v>-2.4375123822036144E-3</c:v>
                      </c:pt>
                      <c:pt idx="2842">
                        <c:v>-2.4519368543948986E-3</c:v>
                      </c:pt>
                      <c:pt idx="2843">
                        <c:v>-2.4696396279753024E-3</c:v>
                      </c:pt>
                      <c:pt idx="2844">
                        <c:v>-2.4908134163212445E-3</c:v>
                      </c:pt>
                      <c:pt idx="2845">
                        <c:v>-2.5138976335756097E-3</c:v>
                      </c:pt>
                      <c:pt idx="2846">
                        <c:v>-2.5353082030821535E-3</c:v>
                      </c:pt>
                      <c:pt idx="2847">
                        <c:v>-2.553093696471069E-3</c:v>
                      </c:pt>
                      <c:pt idx="2848">
                        <c:v>-2.5719328342709027E-3</c:v>
                      </c:pt>
                      <c:pt idx="2849">
                        <c:v>-2.5888582696308679E-3</c:v>
                      </c:pt>
                      <c:pt idx="2850">
                        <c:v>-2.6039581693373341E-3</c:v>
                      </c:pt>
                      <c:pt idx="2851">
                        <c:v>-2.6161448536598155E-3</c:v>
                      </c:pt>
                      <c:pt idx="2852">
                        <c:v>-2.6291052069689238E-3</c:v>
                      </c:pt>
                      <c:pt idx="2853">
                        <c:v>-2.6402376582696277E-3</c:v>
                      </c:pt>
                      <c:pt idx="2854">
                        <c:v>-2.6503221643005702E-3</c:v>
                      </c:pt>
                      <c:pt idx="2855">
                        <c:v>-2.6629739525623071E-3</c:v>
                      </c:pt>
                      <c:pt idx="2856">
                        <c:v>-2.6815587902813826E-3</c:v>
                      </c:pt>
                      <c:pt idx="2857">
                        <c:v>-2.6972063994270172E-3</c:v>
                      </c:pt>
                      <c:pt idx="2858">
                        <c:v>-2.7121770946764586E-3</c:v>
                      </c:pt>
                      <c:pt idx="2859">
                        <c:v>-2.719703372940373E-3</c:v>
                      </c:pt>
                      <c:pt idx="2860">
                        <c:v>-2.7345689311613301E-3</c:v>
                      </c:pt>
                      <c:pt idx="2861">
                        <c:v>-2.7467912892637312E-3</c:v>
                      </c:pt>
                      <c:pt idx="2862">
                        <c:v>-2.7674578806942832E-3</c:v>
                      </c:pt>
                      <c:pt idx="2863">
                        <c:v>-2.7892160641772418E-3</c:v>
                      </c:pt>
                      <c:pt idx="2864">
                        <c:v>-2.8113596896260588E-3</c:v>
                      </c:pt>
                      <c:pt idx="2865">
                        <c:v>-2.8411595079507286E-3</c:v>
                      </c:pt>
                      <c:pt idx="2866">
                        <c:v>-2.8605050319065787E-3</c:v>
                      </c:pt>
                      <c:pt idx="2867">
                        <c:v>-2.8797131318112077E-3</c:v>
                      </c:pt>
                      <c:pt idx="2868">
                        <c:v>-2.8931613555791959E-3</c:v>
                      </c:pt>
                      <c:pt idx="2869">
                        <c:v>-2.9104024656749212E-3</c:v>
                      </c:pt>
                      <c:pt idx="2870">
                        <c:v>-2.92541121907966E-3</c:v>
                      </c:pt>
                      <c:pt idx="2871">
                        <c:v>-2.936970438427619E-3</c:v>
                      </c:pt>
                      <c:pt idx="2872">
                        <c:v>-2.9508855751200097E-3</c:v>
                      </c:pt>
                      <c:pt idx="2873">
                        <c:v>-2.9698547999826267E-3</c:v>
                      </c:pt>
                      <c:pt idx="2874">
                        <c:v>-2.9853862713095456E-3</c:v>
                      </c:pt>
                      <c:pt idx="2875">
                        <c:v>-3.000517170568249E-3</c:v>
                      </c:pt>
                      <c:pt idx="2876">
                        <c:v>-3.0147624048115587E-3</c:v>
                      </c:pt>
                      <c:pt idx="2877">
                        <c:v>-3.0304448697511415E-3</c:v>
                      </c:pt>
                      <c:pt idx="2878">
                        <c:v>-3.0444283814118974E-3</c:v>
                      </c:pt>
                      <c:pt idx="2879">
                        <c:v>-3.0567723653951518E-3</c:v>
                      </c:pt>
                      <c:pt idx="2880">
                        <c:v>-3.0678927111405844E-3</c:v>
                      </c:pt>
                      <c:pt idx="2881">
                        <c:v>-3.0768282197849869E-3</c:v>
                      </c:pt>
                      <c:pt idx="2882">
                        <c:v>-3.0762562612931159E-3</c:v>
                      </c:pt>
                      <c:pt idx="2883">
                        <c:v>-3.0804793006189023E-3</c:v>
                      </c:pt>
                      <c:pt idx="2884">
                        <c:v>-3.0805919853289388E-3</c:v>
                      </c:pt>
                      <c:pt idx="2885">
                        <c:v>-3.0851725577550454E-3</c:v>
                      </c:pt>
                      <c:pt idx="2886">
                        <c:v>-3.0884844984378108E-3</c:v>
                      </c:pt>
                      <c:pt idx="2887">
                        <c:v>-3.096398574824146E-3</c:v>
                      </c:pt>
                      <c:pt idx="2888">
                        <c:v>-3.1001782945491042E-3</c:v>
                      </c:pt>
                      <c:pt idx="2889">
                        <c:v>-3.1059143267978939E-3</c:v>
                      </c:pt>
                      <c:pt idx="2890">
                        <c:v>-3.1146269337414146E-3</c:v>
                      </c:pt>
                      <c:pt idx="2891">
                        <c:v>-3.1245569974458496E-3</c:v>
                      </c:pt>
                      <c:pt idx="2892">
                        <c:v>-3.1399772329534855E-3</c:v>
                      </c:pt>
                      <c:pt idx="2893">
                        <c:v>-3.1545518575150492E-3</c:v>
                      </c:pt>
                      <c:pt idx="2894">
                        <c:v>-3.1662192893823628E-3</c:v>
                      </c:pt>
                      <c:pt idx="2895">
                        <c:v>-3.1764593795446001E-3</c:v>
                      </c:pt>
                      <c:pt idx="2896">
                        <c:v>-3.1877769355937737E-3</c:v>
                      </c:pt>
                      <c:pt idx="2897">
                        <c:v>-3.1950927871545048E-3</c:v>
                      </c:pt>
                      <c:pt idx="2898">
                        <c:v>-3.2024616102735897E-3</c:v>
                      </c:pt>
                      <c:pt idx="2899">
                        <c:v>-3.2103378455469365E-3</c:v>
                      </c:pt>
                      <c:pt idx="2900">
                        <c:v>-3.2172000572386482E-3</c:v>
                      </c:pt>
                      <c:pt idx="2901">
                        <c:v>-3.2252042085823868E-3</c:v>
                      </c:pt>
                      <c:pt idx="2902">
                        <c:v>-3.2361158700896487E-3</c:v>
                      </c:pt>
                      <c:pt idx="2903">
                        <c:v>-3.2482426012571462E-3</c:v>
                      </c:pt>
                      <c:pt idx="2904">
                        <c:v>-3.2587032160479022E-3</c:v>
                      </c:pt>
                      <c:pt idx="2905">
                        <c:v>-3.2697209339231387E-3</c:v>
                      </c:pt>
                      <c:pt idx="2906">
                        <c:v>-3.2812553987276584E-3</c:v>
                      </c:pt>
                      <c:pt idx="2907">
                        <c:v>-3.2889246774570001E-3</c:v>
                      </c:pt>
                      <c:pt idx="2908">
                        <c:v>-3.2964702058471099E-3</c:v>
                      </c:pt>
                      <c:pt idx="2909">
                        <c:v>-3.3096156883636227E-3</c:v>
                      </c:pt>
                      <c:pt idx="2910">
                        <c:v>-3.3112969527539522E-3</c:v>
                      </c:pt>
                      <c:pt idx="2911">
                        <c:v>-3.3160914116264627E-3</c:v>
                      </c:pt>
                      <c:pt idx="2912">
                        <c:v>-3.324286289781844E-3</c:v>
                      </c:pt>
                      <c:pt idx="2913">
                        <c:v>-3.3358221143344824E-3</c:v>
                      </c:pt>
                      <c:pt idx="2914">
                        <c:v>-3.3465258938429943E-3</c:v>
                      </c:pt>
                      <c:pt idx="2915">
                        <c:v>-3.3618928930419152E-3</c:v>
                      </c:pt>
                      <c:pt idx="2916">
                        <c:v>-3.3783740659797199E-3</c:v>
                      </c:pt>
                      <c:pt idx="2917">
                        <c:v>-3.3977571403013738E-3</c:v>
                      </c:pt>
                      <c:pt idx="2918">
                        <c:v>-3.4170403241986819E-3</c:v>
                      </c:pt>
                      <c:pt idx="2919">
                        <c:v>-3.4355522717025291E-3</c:v>
                      </c:pt>
                      <c:pt idx="2920">
                        <c:v>-3.4547201145515311E-3</c:v>
                      </c:pt>
                      <c:pt idx="2921">
                        <c:v>-3.4724730650094664E-3</c:v>
                      </c:pt>
                      <c:pt idx="2922">
                        <c:v>-3.487257975801196E-3</c:v>
                      </c:pt>
                      <c:pt idx="2923">
                        <c:v>-3.5111171056124496E-3</c:v>
                      </c:pt>
                      <c:pt idx="2924">
                        <c:v>-3.5287737747400003E-3</c:v>
                      </c:pt>
                      <c:pt idx="2925">
                        <c:v>-3.551445086474083E-3</c:v>
                      </c:pt>
                      <c:pt idx="2926">
                        <c:v>-3.570751230057415E-3</c:v>
                      </c:pt>
                      <c:pt idx="2927">
                        <c:v>-3.5899245725331962E-3</c:v>
                      </c:pt>
                      <c:pt idx="2928">
                        <c:v>-3.6053195684154992E-3</c:v>
                      </c:pt>
                      <c:pt idx="2929">
                        <c:v>-3.6161943719572949E-3</c:v>
                      </c:pt>
                      <c:pt idx="2930">
                        <c:v>-3.6272730455961396E-3</c:v>
                      </c:pt>
                      <c:pt idx="2931">
                        <c:v>-3.6415208153361789E-3</c:v>
                      </c:pt>
                      <c:pt idx="2932">
                        <c:v>-3.6554325617282517E-3</c:v>
                      </c:pt>
                      <c:pt idx="2933">
                        <c:v>-3.6690559056538315E-3</c:v>
                      </c:pt>
                      <c:pt idx="2934">
                        <c:v>-3.6825936531082195E-3</c:v>
                      </c:pt>
                      <c:pt idx="2935">
                        <c:v>-3.6956296381215506E-3</c:v>
                      </c:pt>
                      <c:pt idx="2936">
                        <c:v>-3.7093218230583157E-3</c:v>
                      </c:pt>
                      <c:pt idx="2937">
                        <c:v>-3.7239745745453546E-3</c:v>
                      </c:pt>
                      <c:pt idx="2938">
                        <c:v>-3.7423853733870838E-3</c:v>
                      </c:pt>
                      <c:pt idx="2939">
                        <c:v>-3.7556544851833264E-3</c:v>
                      </c:pt>
                      <c:pt idx="2940">
                        <c:v>-3.7630936677174173E-3</c:v>
                      </c:pt>
                      <c:pt idx="2941">
                        <c:v>-3.7738255762470659E-3</c:v>
                      </c:pt>
                      <c:pt idx="2942">
                        <c:v>-3.784825657002543E-3</c:v>
                      </c:pt>
                      <c:pt idx="2943">
                        <c:v>-3.8000205873293716E-3</c:v>
                      </c:pt>
                      <c:pt idx="2944">
                        <c:v>-3.8166916423259512E-3</c:v>
                      </c:pt>
                      <c:pt idx="2945">
                        <c:v>-3.8339538894066054E-3</c:v>
                      </c:pt>
                      <c:pt idx="2946">
                        <c:v>-3.8458228749377716E-3</c:v>
                      </c:pt>
                      <c:pt idx="2947">
                        <c:v>-3.8643628531898765E-3</c:v>
                      </c:pt>
                      <c:pt idx="2948">
                        <c:v>-3.8837614693443315E-3</c:v>
                      </c:pt>
                      <c:pt idx="2949">
                        <c:v>-3.9027877266597268E-3</c:v>
                      </c:pt>
                      <c:pt idx="2950">
                        <c:v>-3.9203385462870614E-3</c:v>
                      </c:pt>
                      <c:pt idx="2951">
                        <c:v>-3.9413399886433576E-3</c:v>
                      </c:pt>
                      <c:pt idx="2952">
                        <c:v>-3.9587465963609762E-3</c:v>
                      </c:pt>
                      <c:pt idx="2953">
                        <c:v>-3.9771641609367987E-3</c:v>
                      </c:pt>
                      <c:pt idx="2954">
                        <c:v>-3.993232440143003E-3</c:v>
                      </c:pt>
                      <c:pt idx="2955">
                        <c:v>-4.0087012917708565E-3</c:v>
                      </c:pt>
                      <c:pt idx="2956">
                        <c:v>-4.0198036722530446E-3</c:v>
                      </c:pt>
                      <c:pt idx="2957">
                        <c:v>-4.0363359242113111E-3</c:v>
                      </c:pt>
                      <c:pt idx="2958">
                        <c:v>-4.0536473575148915E-3</c:v>
                      </c:pt>
                      <c:pt idx="2959">
                        <c:v>-4.0691957570791713E-3</c:v>
                      </c:pt>
                      <c:pt idx="2960">
                        <c:v>-4.080463264120442E-3</c:v>
                      </c:pt>
                      <c:pt idx="2961">
                        <c:v>-4.0915570949163196E-3</c:v>
                      </c:pt>
                      <c:pt idx="2962">
                        <c:v>-4.103852287780531E-3</c:v>
                      </c:pt>
                      <c:pt idx="2963">
                        <c:v>-4.1180764826493962E-3</c:v>
                      </c:pt>
                      <c:pt idx="2964">
                        <c:v>-4.1377258394233651E-3</c:v>
                      </c:pt>
                      <c:pt idx="2965">
                        <c:v>-4.1573338649117785E-3</c:v>
                      </c:pt>
                      <c:pt idx="2966">
                        <c:v>-4.1768011663104463E-3</c:v>
                      </c:pt>
                      <c:pt idx="2967">
                        <c:v>-4.1933922776387095E-3</c:v>
                      </c:pt>
                      <c:pt idx="2968">
                        <c:v>-4.2079326773272578E-3</c:v>
                      </c:pt>
                      <c:pt idx="2969">
                        <c:v>-4.2220683245188743E-3</c:v>
                      </c:pt>
                      <c:pt idx="2970">
                        <c:v>-4.2349821223343171E-3</c:v>
                      </c:pt>
                      <c:pt idx="2971">
                        <c:v>-4.2573692768517E-3</c:v>
                      </c:pt>
                      <c:pt idx="2972">
                        <c:v>-4.27850478431341E-3</c:v>
                      </c:pt>
                      <c:pt idx="2973">
                        <c:v>-4.2984314347549119E-3</c:v>
                      </c:pt>
                      <c:pt idx="2974">
                        <c:v>-4.3210216019609849E-3</c:v>
                      </c:pt>
                      <c:pt idx="2975">
                        <c:v>-4.3370555596340364E-3</c:v>
                      </c:pt>
                      <c:pt idx="2976">
                        <c:v>-4.3523980619280802E-3</c:v>
                      </c:pt>
                      <c:pt idx="2977">
                        <c:v>-4.3647333773602472E-3</c:v>
                      </c:pt>
                      <c:pt idx="2978">
                        <c:v>-4.3734356646889403E-3</c:v>
                      </c:pt>
                      <c:pt idx="2979">
                        <c:v>-4.3873423790712403E-3</c:v>
                      </c:pt>
                      <c:pt idx="2980">
                        <c:v>-4.3997339892524936E-3</c:v>
                      </c:pt>
                      <c:pt idx="2981">
                        <c:v>-4.4088968114773643E-3</c:v>
                      </c:pt>
                      <c:pt idx="2982">
                        <c:v>-4.4256838469485475E-3</c:v>
                      </c:pt>
                      <c:pt idx="2983">
                        <c:v>-4.4380231279588962E-3</c:v>
                      </c:pt>
                      <c:pt idx="2984">
                        <c:v>-4.4495148678621614E-3</c:v>
                      </c:pt>
                      <c:pt idx="2985">
                        <c:v>-4.4678727679896835E-3</c:v>
                      </c:pt>
                      <c:pt idx="2986">
                        <c:v>-4.4809717122000605E-3</c:v>
                      </c:pt>
                      <c:pt idx="2987">
                        <c:v>-4.4928114552416961E-3</c:v>
                      </c:pt>
                      <c:pt idx="2988">
                        <c:v>-4.5033577227959103E-3</c:v>
                      </c:pt>
                      <c:pt idx="2989">
                        <c:v>-4.5185191982996071E-3</c:v>
                      </c:pt>
                      <c:pt idx="2990">
                        <c:v>-4.5363068170121475E-3</c:v>
                      </c:pt>
                      <c:pt idx="2991">
                        <c:v>-4.5533611790655147E-3</c:v>
                      </c:pt>
                      <c:pt idx="2992">
                        <c:v>-4.5707879193256076E-3</c:v>
                      </c:pt>
                      <c:pt idx="2993">
                        <c:v>-4.5863953217626539E-3</c:v>
                      </c:pt>
                      <c:pt idx="2994">
                        <c:v>-4.6023006979272569E-3</c:v>
                      </c:pt>
                      <c:pt idx="2995">
                        <c:v>-4.6187124062741667E-3</c:v>
                      </c:pt>
                      <c:pt idx="2996">
                        <c:v>-4.633047740519966E-3</c:v>
                      </c:pt>
                      <c:pt idx="2997">
                        <c:v>-4.6493331752640293E-3</c:v>
                      </c:pt>
                      <c:pt idx="2998">
                        <c:v>-4.6682717005591704E-3</c:v>
                      </c:pt>
                      <c:pt idx="2999">
                        <c:v>-4.6857069143716847E-3</c:v>
                      </c:pt>
                      <c:pt idx="3000">
                        <c:v>-4.7030349735438341E-3</c:v>
                      </c:pt>
                      <c:pt idx="3001">
                        <c:v>-4.7144175563057552E-3</c:v>
                      </c:pt>
                      <c:pt idx="3002">
                        <c:v>-4.7239909132876217E-3</c:v>
                      </c:pt>
                      <c:pt idx="3003">
                        <c:v>-4.7336137355568604E-3</c:v>
                      </c:pt>
                      <c:pt idx="3004">
                        <c:v>-4.7403423526961334E-3</c:v>
                      </c:pt>
                      <c:pt idx="3005">
                        <c:v>-4.7537985694487989E-3</c:v>
                      </c:pt>
                      <c:pt idx="3006">
                        <c:v>-4.7618186054130627E-3</c:v>
                      </c:pt>
                      <c:pt idx="3007">
                        <c:v>-4.7746822274206367E-3</c:v>
                      </c:pt>
                      <c:pt idx="3008">
                        <c:v>-4.7855911469093706E-3</c:v>
                      </c:pt>
                      <c:pt idx="3009">
                        <c:v>-4.7952032225239243E-3</c:v>
                      </c:pt>
                      <c:pt idx="3010">
                        <c:v>-4.7972533718677749E-3</c:v>
                      </c:pt>
                      <c:pt idx="3011">
                        <c:v>-4.8030163811467281E-3</c:v>
                      </c:pt>
                      <c:pt idx="3012">
                        <c:v>-4.8183704392257614E-3</c:v>
                      </c:pt>
                      <c:pt idx="3013">
                        <c:v>-4.8326287391047577E-3</c:v>
                      </c:pt>
                      <c:pt idx="3014">
                        <c:v>-4.8462308566045754E-3</c:v>
                      </c:pt>
                      <c:pt idx="3015">
                        <c:v>-4.8545337946254543E-3</c:v>
                      </c:pt>
                      <c:pt idx="3016">
                        <c:v>-4.8690491600541438E-3</c:v>
                      </c:pt>
                      <c:pt idx="3017">
                        <c:v>-4.8822506081260472E-3</c:v>
                      </c:pt>
                      <c:pt idx="3018">
                        <c:v>-4.8948316888817282E-3</c:v>
                      </c:pt>
                      <c:pt idx="3019">
                        <c:v>-4.9099300753105519E-3</c:v>
                      </c:pt>
                      <c:pt idx="3020">
                        <c:v>-4.9283511681831108E-3</c:v>
                      </c:pt>
                      <c:pt idx="3021">
                        <c:v>-4.9514188003548136E-3</c:v>
                      </c:pt>
                      <c:pt idx="3022">
                        <c:v>-4.9698662286828841E-3</c:v>
                      </c:pt>
                      <c:pt idx="3023">
                        <c:v>-4.9882924203050487E-3</c:v>
                      </c:pt>
                      <c:pt idx="3024">
                        <c:v>-5.0059857219907217E-3</c:v>
                      </c:pt>
                      <c:pt idx="3025">
                        <c:v>-5.0229724553903744E-3</c:v>
                      </c:pt>
                      <c:pt idx="3026">
                        <c:v>-5.0368318245872278E-3</c:v>
                      </c:pt>
                      <c:pt idx="3027">
                        <c:v>-5.0535728638812236E-3</c:v>
                      </c:pt>
                      <c:pt idx="3028">
                        <c:v>-5.0677566380756623E-3</c:v>
                      </c:pt>
                      <c:pt idx="3029">
                        <c:v>-5.0867131033709998E-3</c:v>
                      </c:pt>
                      <c:pt idx="3030">
                        <c:v>-5.1074092536936462E-3</c:v>
                      </c:pt>
                      <c:pt idx="3031">
                        <c:v>-5.1266533971698813E-3</c:v>
                      </c:pt>
                      <c:pt idx="3032">
                        <c:v>-5.1427722081699035E-3</c:v>
                      </c:pt>
                      <c:pt idx="3033">
                        <c:v>-5.1563613643054599E-3</c:v>
                      </c:pt>
                      <c:pt idx="3034">
                        <c:v>-5.1713675653731151E-3</c:v>
                      </c:pt>
                      <c:pt idx="3035">
                        <c:v>-5.1878545348211539E-3</c:v>
                      </c:pt>
                      <c:pt idx="3036">
                        <c:v>-5.2019586219727949E-3</c:v>
                      </c:pt>
                      <c:pt idx="3037">
                        <c:v>-5.2201891025557556E-3</c:v>
                      </c:pt>
                      <c:pt idx="3038">
                        <c:v>-5.2363038846051403E-3</c:v>
                      </c:pt>
                      <c:pt idx="3039">
                        <c:v>-5.2499518358669114E-3</c:v>
                      </c:pt>
                      <c:pt idx="3040">
                        <c:v>-5.2671297431670528E-3</c:v>
                      </c:pt>
                      <c:pt idx="3041">
                        <c:v>-5.2764370858886757E-3</c:v>
                      </c:pt>
                      <c:pt idx="3042">
                        <c:v>-5.2875933654678827E-3</c:v>
                      </c:pt>
                      <c:pt idx="3043">
                        <c:v>-5.2950190943425934E-3</c:v>
                      </c:pt>
                      <c:pt idx="3044">
                        <c:v>-5.3024566182211076E-3</c:v>
                      </c:pt>
                      <c:pt idx="3045">
                        <c:v>-5.3191087981672262E-3</c:v>
                      </c:pt>
                      <c:pt idx="3046">
                        <c:v>-5.3352336432654912E-3</c:v>
                      </c:pt>
                      <c:pt idx="3047">
                        <c:v>-5.3533383605667527E-3</c:v>
                      </c:pt>
                      <c:pt idx="3048">
                        <c:v>-5.3673401203117796E-3</c:v>
                      </c:pt>
                      <c:pt idx="3049">
                        <c:v>-5.382432651057885E-3</c:v>
                      </c:pt>
                      <c:pt idx="3050">
                        <c:v>-5.3949776846211927E-3</c:v>
                      </c:pt>
                      <c:pt idx="3051">
                        <c:v>-5.3973011397617041E-3</c:v>
                      </c:pt>
                      <c:pt idx="3052">
                        <c:v>-5.4034751666370605E-3</c:v>
                      </c:pt>
                      <c:pt idx="3053">
                        <c:v>-5.4087097383483098E-3</c:v>
                      </c:pt>
                      <c:pt idx="3054">
                        <c:v>-5.4145286842748712E-3</c:v>
                      </c:pt>
                      <c:pt idx="3055">
                        <c:v>-5.421367351202762E-3</c:v>
                      </c:pt>
                      <c:pt idx="3056">
                        <c:v>-5.4334194504090313E-3</c:v>
                      </c:pt>
                      <c:pt idx="3057">
                        <c:v>-5.4517840907719215E-3</c:v>
                      </c:pt>
                      <c:pt idx="3058">
                        <c:v>-5.4658793942953671E-3</c:v>
                      </c:pt>
                      <c:pt idx="3059">
                        <c:v>-5.4786855807739216E-3</c:v>
                      </c:pt>
                      <c:pt idx="3060">
                        <c:v>-5.4910015577846177E-3</c:v>
                      </c:pt>
                      <c:pt idx="3061">
                        <c:v>-5.5044711991726926E-3</c:v>
                      </c:pt>
                      <c:pt idx="3062">
                        <c:v>-5.5135908405097673E-3</c:v>
                      </c:pt>
                      <c:pt idx="3063">
                        <c:v>-5.5278973060723839E-3</c:v>
                      </c:pt>
                      <c:pt idx="3064">
                        <c:v>-5.541940713691882E-3</c:v>
                      </c:pt>
                      <c:pt idx="3065">
                        <c:v>-5.5545682110227706E-3</c:v>
                      </c:pt>
                      <c:pt idx="3066">
                        <c:v>-5.5688789788763291E-3</c:v>
                      </c:pt>
                      <c:pt idx="3067">
                        <c:v>-5.5819934232954477E-3</c:v>
                      </c:pt>
                      <c:pt idx="3068">
                        <c:v>-5.5944001844787077E-3</c:v>
                      </c:pt>
                      <c:pt idx="3069">
                        <c:v>-5.607566257334968E-3</c:v>
                      </c:pt>
                      <c:pt idx="3070">
                        <c:v>-5.613206776824765E-3</c:v>
                      </c:pt>
                      <c:pt idx="3071">
                        <c:v>-5.619846504661294E-3</c:v>
                      </c:pt>
                      <c:pt idx="3072">
                        <c:v>-5.6272803188038741E-3</c:v>
                      </c:pt>
                      <c:pt idx="3073">
                        <c:v>-5.6363756862309019E-3</c:v>
                      </c:pt>
                      <c:pt idx="3074">
                        <c:v>-5.6472799001077451E-3</c:v>
                      </c:pt>
                      <c:pt idx="3075">
                        <c:v>-5.6618206755493583E-3</c:v>
                      </c:pt>
                      <c:pt idx="3076">
                        <c:v>-5.6721817452320212E-3</c:v>
                      </c:pt>
                      <c:pt idx="3077">
                        <c:v>-5.6841019768608305E-3</c:v>
                      </c:pt>
                      <c:pt idx="3078">
                        <c:v>-5.7000651619160195E-3</c:v>
                      </c:pt>
                      <c:pt idx="3079">
                        <c:v>-5.7103810515024295E-3</c:v>
                      </c:pt>
                      <c:pt idx="3080">
                        <c:v>-5.7207135746885308E-3</c:v>
                      </c:pt>
                      <c:pt idx="3081">
                        <c:v>-5.7309163363444843E-3</c:v>
                      </c:pt>
                      <c:pt idx="3082">
                        <c:v>-5.739187875797397E-3</c:v>
                      </c:pt>
                      <c:pt idx="3083">
                        <c:v>-5.7491491851889495E-3</c:v>
                      </c:pt>
                      <c:pt idx="3084">
                        <c:v>-5.7573886725516494E-3</c:v>
                      </c:pt>
                      <c:pt idx="3085">
                        <c:v>-5.7666746891706462E-3</c:v>
                      </c:pt>
                      <c:pt idx="3086">
                        <c:v>-5.7738793477148829E-3</c:v>
                      </c:pt>
                      <c:pt idx="3087">
                        <c:v>-5.7843680603053014E-3</c:v>
                      </c:pt>
                      <c:pt idx="3088">
                        <c:v>-5.784901288004139E-3</c:v>
                      </c:pt>
                      <c:pt idx="3089">
                        <c:v>-5.7880121018513723E-3</c:v>
                      </c:pt>
                      <c:pt idx="3090">
                        <c:v>-5.7946075899111991E-3</c:v>
                      </c:pt>
                      <c:pt idx="3091">
                        <c:v>-5.79834498923736E-3</c:v>
                      </c:pt>
                      <c:pt idx="3092">
                        <c:v>-5.8054325109687718E-3</c:v>
                      </c:pt>
                      <c:pt idx="3093">
                        <c:v>-5.8124208722576129E-3</c:v>
                      </c:pt>
                      <c:pt idx="3094">
                        <c:v>-5.8230237408681213E-3</c:v>
                      </c:pt>
                      <c:pt idx="3095">
                        <c:v>-5.8337262699905143E-3</c:v>
                      </c:pt>
                      <c:pt idx="3096">
                        <c:v>-5.8408759901544252E-3</c:v>
                      </c:pt>
                      <c:pt idx="3097">
                        <c:v>-5.85133226393176E-3</c:v>
                      </c:pt>
                      <c:pt idx="3098">
                        <c:v>-5.8599433891062327E-3</c:v>
                      </c:pt>
                      <c:pt idx="3099">
                        <c:v>-5.8664699649529951E-3</c:v>
                      </c:pt>
                      <c:pt idx="3100">
                        <c:v>-5.8837544309099854E-3</c:v>
                      </c:pt>
                      <c:pt idx="3101">
                        <c:v>-5.8993981166074131E-3</c:v>
                      </c:pt>
                      <c:pt idx="3102">
                        <c:v>-5.9131606583870634E-3</c:v>
                      </c:pt>
                      <c:pt idx="3103">
                        <c:v>-5.9275200424339569E-3</c:v>
                      </c:pt>
                      <c:pt idx="3104">
                        <c:v>-5.9407806144574065E-3</c:v>
                      </c:pt>
                      <c:pt idx="3105">
                        <c:v>-5.9541774920333738E-3</c:v>
                      </c:pt>
                      <c:pt idx="3106">
                        <c:v>-5.9712916255727552E-3</c:v>
                      </c:pt>
                      <c:pt idx="3107">
                        <c:v>-5.983153645128623E-3</c:v>
                      </c:pt>
                      <c:pt idx="3108">
                        <c:v>-5.9889936396566104E-3</c:v>
                      </c:pt>
                      <c:pt idx="3109">
                        <c:v>-5.9965106759189788E-3</c:v>
                      </c:pt>
                      <c:pt idx="3110">
                        <c:v>-6.0044421064621555E-3</c:v>
                      </c:pt>
                      <c:pt idx="3111">
                        <c:v>-6.0133413533559436E-3</c:v>
                      </c:pt>
                      <c:pt idx="3112">
                        <c:v>-6.0179842147597791E-3</c:v>
                      </c:pt>
                      <c:pt idx="3113">
                        <c:v>-6.025104743051261E-3</c:v>
                      </c:pt>
                      <c:pt idx="3114">
                        <c:v>-6.0375672309933015E-3</c:v>
                      </c:pt>
                      <c:pt idx="3115">
                        <c:v>-6.0487575802393454E-3</c:v>
                      </c:pt>
                      <c:pt idx="3116">
                        <c:v>-6.0569199238970362E-3</c:v>
                      </c:pt>
                      <c:pt idx="3117">
                        <c:v>-6.0645018097775965E-3</c:v>
                      </c:pt>
                      <c:pt idx="3118">
                        <c:v>-6.0712334472122279E-3</c:v>
                      </c:pt>
                      <c:pt idx="3119">
                        <c:v>-6.078040221530215E-3</c:v>
                      </c:pt>
                      <c:pt idx="3120">
                        <c:v>-6.0849880238019035E-3</c:v>
                      </c:pt>
                      <c:pt idx="3121">
                        <c:v>-6.091841307306535E-3</c:v>
                      </c:pt>
                      <c:pt idx="3122">
                        <c:v>-6.0991496019823519E-3</c:v>
                      </c:pt>
                      <c:pt idx="3123">
                        <c:v>-6.1101381074945152E-3</c:v>
                      </c:pt>
                      <c:pt idx="3124">
                        <c:v>-6.1133366959167839E-3</c:v>
                      </c:pt>
                      <c:pt idx="3125">
                        <c:v>-6.1276910825781841E-3</c:v>
                      </c:pt>
                      <c:pt idx="3126">
                        <c:v>-6.1398253050649774E-3</c:v>
                      </c:pt>
                      <c:pt idx="3127">
                        <c:v>-6.1489531638914867E-3</c:v>
                      </c:pt>
                      <c:pt idx="3128">
                        <c:v>-6.1597545013507395E-3</c:v>
                      </c:pt>
                      <c:pt idx="3129">
                        <c:v>-6.1736295878240003E-3</c:v>
                      </c:pt>
                      <c:pt idx="3130">
                        <c:v>-6.1853484458259059E-3</c:v>
                      </c:pt>
                      <c:pt idx="3131">
                        <c:v>-6.1950200271797418E-3</c:v>
                      </c:pt>
                      <c:pt idx="3132">
                        <c:v>-6.2075004800180526E-3</c:v>
                      </c:pt>
                      <c:pt idx="3133">
                        <c:v>-6.2205521963997435E-3</c:v>
                      </c:pt>
                      <c:pt idx="3134">
                        <c:v>-6.2324404116053632E-3</c:v>
                      </c:pt>
                      <c:pt idx="3135">
                        <c:v>-6.2468798354600348E-3</c:v>
                      </c:pt>
                      <c:pt idx="3136">
                        <c:v>-6.263641118978102E-3</c:v>
                      </c:pt>
                      <c:pt idx="3137">
                        <c:v>-6.2817536115402335E-3</c:v>
                      </c:pt>
                      <c:pt idx="3138">
                        <c:v>-6.2995732974705614E-3</c:v>
                      </c:pt>
                      <c:pt idx="3139">
                        <c:v>-6.3176120976301464E-3</c:v>
                      </c:pt>
                      <c:pt idx="3140">
                        <c:v>-6.3336303314521667E-3</c:v>
                      </c:pt>
                      <c:pt idx="3141">
                        <c:v>-6.3539973186834912E-3</c:v>
                      </c:pt>
                      <c:pt idx="3142">
                        <c:v>-6.37075190470472E-3</c:v>
                      </c:pt>
                      <c:pt idx="3143">
                        <c:v>-6.3861019497945034E-3</c:v>
                      </c:pt>
                      <c:pt idx="3144">
                        <c:v>-6.4007527447803528E-3</c:v>
                      </c:pt>
                      <c:pt idx="3145">
                        <c:v>-6.4129635478944094E-3</c:v>
                      </c:pt>
                      <c:pt idx="3146">
                        <c:v>-6.423375074772285E-3</c:v>
                      </c:pt>
                      <c:pt idx="3147">
                        <c:v>-6.4303132625641692E-3</c:v>
                      </c:pt>
                      <c:pt idx="3148">
                        <c:v>-6.4415079148991902E-3</c:v>
                      </c:pt>
                      <c:pt idx="3149">
                        <c:v>-6.4504126019917975E-3</c:v>
                      </c:pt>
                      <c:pt idx="3150">
                        <c:v>-6.4620203254487432E-3</c:v>
                      </c:pt>
                      <c:pt idx="3151">
                        <c:v>-6.475015902511567E-3</c:v>
                      </c:pt>
                      <c:pt idx="3152">
                        <c:v>-6.4841224546833528E-3</c:v>
                      </c:pt>
                      <c:pt idx="3153">
                        <c:v>-6.4924535992061045E-3</c:v>
                      </c:pt>
                      <c:pt idx="3154">
                        <c:v>-6.5055210668846161E-3</c:v>
                      </c:pt>
                      <c:pt idx="3155">
                        <c:v>-6.5164928637033367E-3</c:v>
                      </c:pt>
                      <c:pt idx="3156">
                        <c:v>-6.5267472607814488E-3</c:v>
                      </c:pt>
                      <c:pt idx="3157">
                        <c:v>-6.5365415979664202E-3</c:v>
                      </c:pt>
                      <c:pt idx="3158">
                        <c:v>-6.547121662612029E-3</c:v>
                      </c:pt>
                      <c:pt idx="3159">
                        <c:v>-6.5572338380943127E-3</c:v>
                      </c:pt>
                      <c:pt idx="3160">
                        <c:v>-6.5738453034872944E-3</c:v>
                      </c:pt>
                      <c:pt idx="3161">
                        <c:v>-6.5888782700699979E-3</c:v>
                      </c:pt>
                      <c:pt idx="3162">
                        <c:v>-6.6018336715444543E-3</c:v>
                      </c:pt>
                      <c:pt idx="3163">
                        <c:v>-6.6143538186725645E-3</c:v>
                      </c:pt>
                      <c:pt idx="3164">
                        <c:v>-6.6212002265276029E-3</c:v>
                      </c:pt>
                      <c:pt idx="3165">
                        <c:v>-6.6265294048148977E-3</c:v>
                      </c:pt>
                      <c:pt idx="3166">
                        <c:v>-6.6319306337443967E-3</c:v>
                      </c:pt>
                      <c:pt idx="3167">
                        <c:v>-6.624461418566846E-3</c:v>
                      </c:pt>
                      <c:pt idx="3168">
                        <c:v>-6.614905368193722E-3</c:v>
                      </c:pt>
                      <c:pt idx="3169">
                        <c:v>-6.6090688720089937E-3</c:v>
                      </c:pt>
                      <c:pt idx="3170">
                        <c:v>-6.612154963160706E-3</c:v>
                      </c:pt>
                      <c:pt idx="3171">
                        <c:v>-6.6170528996659234E-3</c:v>
                      </c:pt>
                      <c:pt idx="3172">
                        <c:v>-6.6200527429348651E-3</c:v>
                      </c:pt>
                      <c:pt idx="3173">
                        <c:v>-6.6262853423460942E-3</c:v>
                      </c:pt>
                      <c:pt idx="3174">
                        <c:v>-6.6272064799996989E-3</c:v>
                      </c:pt>
                      <c:pt idx="3175">
                        <c:v>-6.6292584732815683E-3</c:v>
                      </c:pt>
                      <c:pt idx="3176">
                        <c:v>-6.6398415994857003E-3</c:v>
                      </c:pt>
                      <c:pt idx="3177">
                        <c:v>-6.6497006719948544E-3</c:v>
                      </c:pt>
                      <c:pt idx="3178">
                        <c:v>-6.6590675969173709E-3</c:v>
                      </c:pt>
                      <c:pt idx="3179">
                        <c:v>-6.6658650373254101E-3</c:v>
                      </c:pt>
                      <c:pt idx="3180">
                        <c:v>-6.6759968638649024E-3</c:v>
                      </c:pt>
                      <c:pt idx="3181">
                        <c:v>-6.6872975494559825E-3</c:v>
                      </c:pt>
                      <c:pt idx="3182">
                        <c:v>-6.6963322746546004E-3</c:v>
                      </c:pt>
                      <c:pt idx="3183">
                        <c:v>-6.7083853880464664E-3</c:v>
                      </c:pt>
                      <c:pt idx="3184">
                        <c:v>-6.7190996337160493E-3</c:v>
                      </c:pt>
                      <c:pt idx="3185">
                        <c:v>-6.7373282483637184E-3</c:v>
                      </c:pt>
                      <c:pt idx="3186">
                        <c:v>-6.754218122878422E-3</c:v>
                      </c:pt>
                      <c:pt idx="3187">
                        <c:v>-6.7698265693888924E-3</c:v>
                      </c:pt>
                      <c:pt idx="3188">
                        <c:v>-6.785719588846233E-3</c:v>
                      </c:pt>
                      <c:pt idx="3189">
                        <c:v>-6.8033648370448285E-3</c:v>
                      </c:pt>
                      <c:pt idx="3190">
                        <c:v>-6.8217204304315835E-3</c:v>
                      </c:pt>
                      <c:pt idx="3191">
                        <c:v>-6.8418682004660007E-3</c:v>
                      </c:pt>
                      <c:pt idx="3192">
                        <c:v>-6.8539095662310933E-3</c:v>
                      </c:pt>
                      <c:pt idx="3193">
                        <c:v>-6.864117145672902E-3</c:v>
                      </c:pt>
                      <c:pt idx="3194">
                        <c:v>-6.8746662849829684E-3</c:v>
                      </c:pt>
                      <c:pt idx="3195">
                        <c:v>-6.8814306037595597E-3</c:v>
                      </c:pt>
                      <c:pt idx="3196">
                        <c:v>-6.8846697180188036E-3</c:v>
                      </c:pt>
                      <c:pt idx="3197">
                        <c:v>-6.9052085089944632E-3</c:v>
                      </c:pt>
                      <c:pt idx="3198">
                        <c:v>-6.9145471815554738E-3</c:v>
                      </c:pt>
                      <c:pt idx="3199">
                        <c:v>-6.9266609563221546E-3</c:v>
                      </c:pt>
                      <c:pt idx="3200">
                        <c:v>-6.937599875406859E-3</c:v>
                      </c:pt>
                      <c:pt idx="3201">
                        <c:v>-6.9493964770023647E-3</c:v>
                      </c:pt>
                      <c:pt idx="3202">
                        <c:v>-6.9680414550965528E-3</c:v>
                      </c:pt>
                      <c:pt idx="3203">
                        <c:v>-6.9842229339868566E-3</c:v>
                      </c:pt>
                      <c:pt idx="3204">
                        <c:v>-7.0057813978724928E-3</c:v>
                      </c:pt>
                      <c:pt idx="3205">
                        <c:v>-7.0242635046595904E-3</c:v>
                      </c:pt>
                      <c:pt idx="3206">
                        <c:v>-7.040332345087481E-3</c:v>
                      </c:pt>
                      <c:pt idx="3207">
                        <c:v>-7.0608627164576842E-3</c:v>
                      </c:pt>
                      <c:pt idx="3208">
                        <c:v>-7.0768823531736202E-3</c:v>
                      </c:pt>
                      <c:pt idx="3209">
                        <c:v>-7.0902539740020278E-3</c:v>
                      </c:pt>
                      <c:pt idx="3210">
                        <c:v>-7.1027407914183369E-3</c:v>
                      </c:pt>
                      <c:pt idx="3211">
                        <c:v>-7.1174953328540184E-3</c:v>
                      </c:pt>
                      <c:pt idx="3212">
                        <c:v>-7.1253930395287308E-3</c:v>
                      </c:pt>
                      <c:pt idx="3213">
                        <c:v>-7.13535342933157E-3</c:v>
                      </c:pt>
                      <c:pt idx="3214">
                        <c:v>-7.1410025856078986E-3</c:v>
                      </c:pt>
                      <c:pt idx="3215">
                        <c:v>-7.1488471002761908E-3</c:v>
                      </c:pt>
                      <c:pt idx="3216">
                        <c:v>-7.1518356929841436E-3</c:v>
                      </c:pt>
                      <c:pt idx="3217">
                        <c:v>-7.1576737735586033E-3</c:v>
                      </c:pt>
                      <c:pt idx="3218">
                        <c:v>-7.1631403687795895E-3</c:v>
                      </c:pt>
                      <c:pt idx="3219">
                        <c:v>-7.1700857690588744E-3</c:v>
                      </c:pt>
                      <c:pt idx="3220">
                        <c:v>-7.1795780464932396E-3</c:v>
                      </c:pt>
                      <c:pt idx="3221">
                        <c:v>-7.1892538629226652E-3</c:v>
                      </c:pt>
                      <c:pt idx="3222">
                        <c:v>-7.2000877031626401E-3</c:v>
                      </c:pt>
                      <c:pt idx="3223">
                        <c:v>-7.2075114296871216E-3</c:v>
                      </c:pt>
                      <c:pt idx="3224">
                        <c:v>-7.2070085676997709E-3</c:v>
                      </c:pt>
                      <c:pt idx="3225">
                        <c:v>-7.2077585246425437E-3</c:v>
                      </c:pt>
                      <c:pt idx="3226">
                        <c:v>-7.2120806563678152E-3</c:v>
                      </c:pt>
                      <c:pt idx="3227">
                        <c:v>-7.2230334356776088E-3</c:v>
                      </c:pt>
                      <c:pt idx="3228">
                        <c:v>-7.2326784272938047E-3</c:v>
                      </c:pt>
                      <c:pt idx="3229">
                        <c:v>-7.2467322790857863E-3</c:v>
                      </c:pt>
                      <c:pt idx="3230">
                        <c:v>-7.2628155838349705E-3</c:v>
                      </c:pt>
                      <c:pt idx="3231">
                        <c:v>-7.2756815401494573E-3</c:v>
                      </c:pt>
                      <c:pt idx="3232">
                        <c:v>-7.2819275549184E-3</c:v>
                      </c:pt>
                      <c:pt idx="3233">
                        <c:v>-7.2885422973531962E-3</c:v>
                      </c:pt>
                      <c:pt idx="3234">
                        <c:v>-7.2939113802024183E-3</c:v>
                      </c:pt>
                      <c:pt idx="3235">
                        <c:v>-7.2991429084751326E-3</c:v>
                      </c:pt>
                      <c:pt idx="3236">
                        <c:v>-7.3033829016848004E-3</c:v>
                      </c:pt>
                      <c:pt idx="3237">
                        <c:v>-7.3081377532737742E-3</c:v>
                      </c:pt>
                      <c:pt idx="3238">
                        <c:v>-7.3146631411685108E-3</c:v>
                      </c:pt>
                      <c:pt idx="3239">
                        <c:v>-7.3228341696236739E-3</c:v>
                      </c:pt>
                      <c:pt idx="3240">
                        <c:v>-7.3292988577820118E-3</c:v>
                      </c:pt>
                      <c:pt idx="3241">
                        <c:v>-7.3370677790178746E-3</c:v>
                      </c:pt>
                      <c:pt idx="3242">
                        <c:v>-7.3431741295509143E-3</c:v>
                      </c:pt>
                      <c:pt idx="3243">
                        <c:v>-7.3457101114673424E-3</c:v>
                      </c:pt>
                      <c:pt idx="3244">
                        <c:v>-7.3526881728621018E-3</c:v>
                      </c:pt>
                      <c:pt idx="3245">
                        <c:v>-7.3616269113864121E-3</c:v>
                      </c:pt>
                      <c:pt idx="3246">
                        <c:v>-7.3637214519315531E-3</c:v>
                      </c:pt>
                      <c:pt idx="3247">
                        <c:v>-7.368013310431033E-3</c:v>
                      </c:pt>
                      <c:pt idx="3248">
                        <c:v>-7.3715928558147686E-3</c:v>
                      </c:pt>
                      <c:pt idx="3249">
                        <c:v>-7.373761525654869E-3</c:v>
                      </c:pt>
                      <c:pt idx="3250">
                        <c:v>-7.380143295513608E-3</c:v>
                      </c:pt>
                      <c:pt idx="3251">
                        <c:v>-7.3896807843028675E-3</c:v>
                      </c:pt>
                      <c:pt idx="3252">
                        <c:v>-7.3966267287163476E-3</c:v>
                      </c:pt>
                      <c:pt idx="3253">
                        <c:v>-7.3993710728738043E-3</c:v>
                      </c:pt>
                      <c:pt idx="3254">
                        <c:v>-7.4080797399570459E-3</c:v>
                      </c:pt>
                      <c:pt idx="3255">
                        <c:v>-7.4199672907241058E-3</c:v>
                      </c:pt>
                      <c:pt idx="3256">
                        <c:v>-7.4248511675836393E-3</c:v>
                      </c:pt>
                      <c:pt idx="3257">
                        <c:v>-7.4327240445272022E-3</c:v>
                      </c:pt>
                      <c:pt idx="3258">
                        <c:v>-7.4443194737587376E-3</c:v>
                      </c:pt>
                      <c:pt idx="3259">
                        <c:v>-7.4530330883578657E-3</c:v>
                      </c:pt>
                      <c:pt idx="3260">
                        <c:v>-7.4627490681916922E-3</c:v>
                      </c:pt>
                      <c:pt idx="3261">
                        <c:v>-7.4742722467280821E-3</c:v>
                      </c:pt>
                      <c:pt idx="3262">
                        <c:v>-7.4818737665422333E-3</c:v>
                      </c:pt>
                      <c:pt idx="3263">
                        <c:v>-7.4845858192131697E-3</c:v>
                      </c:pt>
                      <c:pt idx="3264">
                        <c:v>-7.487731844083946E-3</c:v>
                      </c:pt>
                      <c:pt idx="3265">
                        <c:v>-7.491799020812301E-3</c:v>
                      </c:pt>
                      <c:pt idx="3266">
                        <c:v>-7.499626590790869E-3</c:v>
                      </c:pt>
                      <c:pt idx="3267">
                        <c:v>-7.5045236365687846E-3</c:v>
                      </c:pt>
                      <c:pt idx="3268">
                        <c:v>-7.5143604180987009E-3</c:v>
                      </c:pt>
                      <c:pt idx="3269">
                        <c:v>-7.5170921018836217E-3</c:v>
                      </c:pt>
                      <c:pt idx="3270">
                        <c:v>-7.52337033763121E-3</c:v>
                      </c:pt>
                      <c:pt idx="3271">
                        <c:v>-7.5324845803174554E-3</c:v>
                      </c:pt>
                      <c:pt idx="3272">
                        <c:v>-7.5394114562526955E-3</c:v>
                      </c:pt>
                      <c:pt idx="3273">
                        <c:v>-7.5447982093139743E-3</c:v>
                      </c:pt>
                      <c:pt idx="3274">
                        <c:v>-7.5446371967426698E-3</c:v>
                      </c:pt>
                      <c:pt idx="3275">
                        <c:v>-7.5443801696485173E-3</c:v>
                      </c:pt>
                      <c:pt idx="3276">
                        <c:v>-7.5485904653475695E-3</c:v>
                      </c:pt>
                      <c:pt idx="3277">
                        <c:v>-7.5529048465468752E-3</c:v>
                      </c:pt>
                      <c:pt idx="3278">
                        <c:v>-7.5565003580675468E-3</c:v>
                      </c:pt>
                      <c:pt idx="3279">
                        <c:v>-7.5730503051787525E-3</c:v>
                      </c:pt>
                      <c:pt idx="3280">
                        <c:v>-7.5832355264601851E-3</c:v>
                      </c:pt>
                      <c:pt idx="3281">
                        <c:v>-7.5920906802858989E-3</c:v>
                      </c:pt>
                      <c:pt idx="3282">
                        <c:v>-7.5984512632188963E-3</c:v>
                      </c:pt>
                      <c:pt idx="3283">
                        <c:v>-7.5993723884288924E-3</c:v>
                      </c:pt>
                      <c:pt idx="3284">
                        <c:v>-7.6004139070014352E-3</c:v>
                      </c:pt>
                      <c:pt idx="3285">
                        <c:v>-7.6017415139258302E-3</c:v>
                      </c:pt>
                      <c:pt idx="3286">
                        <c:v>-7.6023479177790747E-3</c:v>
                      </c:pt>
                      <c:pt idx="3287">
                        <c:v>-7.5957022940034546E-3</c:v>
                      </c:pt>
                      <c:pt idx="3288">
                        <c:v>-7.5937044299507648E-3</c:v>
                      </c:pt>
                      <c:pt idx="3289">
                        <c:v>-7.5934546420153883E-3</c:v>
                      </c:pt>
                      <c:pt idx="3290">
                        <c:v>-7.5933192532097469E-3</c:v>
                      </c:pt>
                      <c:pt idx="3291">
                        <c:v>-7.5820386118894845E-3</c:v>
                      </c:pt>
                      <c:pt idx="3292">
                        <c:v>-7.5755634176407315E-3</c:v>
                      </c:pt>
                      <c:pt idx="3293">
                        <c:v>-7.5646957924961058E-3</c:v>
                      </c:pt>
                      <c:pt idx="3294">
                        <c:v>-7.553380902103537E-3</c:v>
                      </c:pt>
                      <c:pt idx="3295">
                        <c:v>-7.5414047317874863E-3</c:v>
                      </c:pt>
                      <c:pt idx="3296">
                        <c:v>-7.5214421361889756E-3</c:v>
                      </c:pt>
                      <c:pt idx="3297">
                        <c:v>-7.5130924010017707E-3</c:v>
                      </c:pt>
                      <c:pt idx="3298">
                        <c:v>-7.4986294506180651E-3</c:v>
                      </c:pt>
                      <c:pt idx="3299">
                        <c:v>-7.4806684199434821E-3</c:v>
                      </c:pt>
                      <c:pt idx="3300">
                        <c:v>-7.4617270209395171E-3</c:v>
                      </c:pt>
                      <c:pt idx="3301">
                        <c:v>-7.4432008981505206E-3</c:v>
                      </c:pt>
                      <c:pt idx="3302">
                        <c:v>-7.4313791981917027E-3</c:v>
                      </c:pt>
                      <c:pt idx="3303">
                        <c:v>-7.4181303987284411E-3</c:v>
                      </c:pt>
                      <c:pt idx="3304">
                        <c:v>-7.403284576646468E-3</c:v>
                      </c:pt>
                      <c:pt idx="3305">
                        <c:v>-7.3866632488141766E-3</c:v>
                      </c:pt>
                      <c:pt idx="3306">
                        <c:v>-7.3726355021044871E-3</c:v>
                      </c:pt>
                      <c:pt idx="3307">
                        <c:v>-7.3534482617700764E-3</c:v>
                      </c:pt>
                      <c:pt idx="3308">
                        <c:v>-7.3340283952962344E-3</c:v>
                      </c:pt>
                      <c:pt idx="3309">
                        <c:v>-7.3128426265032243E-3</c:v>
                      </c:pt>
                      <c:pt idx="3310">
                        <c:v>-7.299230677054575E-3</c:v>
                      </c:pt>
                      <c:pt idx="3311">
                        <c:v>-7.2829400566411327E-3</c:v>
                      </c:pt>
                      <c:pt idx="3312">
                        <c:v>-7.2701219355482249E-3</c:v>
                      </c:pt>
                      <c:pt idx="3313">
                        <c:v>-7.2492654760063545E-3</c:v>
                      </c:pt>
                      <c:pt idx="3314">
                        <c:v>-7.2305930421689294E-3</c:v>
                      </c:pt>
                      <c:pt idx="3315">
                        <c:v>-7.2085765031919572E-3</c:v>
                      </c:pt>
                      <c:pt idx="3316">
                        <c:v>-7.1923844229311194E-3</c:v>
                      </c:pt>
                      <c:pt idx="3317">
                        <c:v>-7.1761290250211092E-3</c:v>
                      </c:pt>
                      <c:pt idx="3318">
                        <c:v>-7.162790003396321E-3</c:v>
                      </c:pt>
                      <c:pt idx="3319">
                        <c:v>-7.1472805141710467E-3</c:v>
                      </c:pt>
                      <c:pt idx="3320">
                        <c:v>-7.1365275470847726E-3</c:v>
                      </c:pt>
                      <c:pt idx="3321">
                        <c:v>-7.1173057705903667E-3</c:v>
                      </c:pt>
                      <c:pt idx="3322">
                        <c:v>-7.1059012467287585E-3</c:v>
                      </c:pt>
                      <c:pt idx="3323">
                        <c:v>-7.0850556227367197E-3</c:v>
                      </c:pt>
                      <c:pt idx="3324">
                        <c:v>-7.0674413894699379E-3</c:v>
                      </c:pt>
                      <c:pt idx="3325">
                        <c:v>-7.0532815855890484E-3</c:v>
                      </c:pt>
                      <c:pt idx="3326">
                        <c:v>-7.0447041431959826E-3</c:v>
                      </c:pt>
                      <c:pt idx="3327">
                        <c:v>-7.0365943312043515E-3</c:v>
                      </c:pt>
                      <c:pt idx="3328">
                        <c:v>-7.0319097561577478E-3</c:v>
                      </c:pt>
                      <c:pt idx="3329">
                        <c:v>-7.0187564304027544E-3</c:v>
                      </c:pt>
                      <c:pt idx="3330">
                        <c:v>-7.0057427936930745E-3</c:v>
                      </c:pt>
                      <c:pt idx="3331">
                        <c:v>-6.9945360279019793E-3</c:v>
                      </c:pt>
                      <c:pt idx="3332">
                        <c:v>-6.9869577343022928E-3</c:v>
                      </c:pt>
                      <c:pt idx="3333">
                        <c:v>-6.9774889752931332E-3</c:v>
                      </c:pt>
                      <c:pt idx="3334">
                        <c:v>-6.9649912576792445E-3</c:v>
                      </c:pt>
                      <c:pt idx="3335">
                        <c:v>-6.952713617234753E-3</c:v>
                      </c:pt>
                      <c:pt idx="3336">
                        <c:v>-6.9422153862473733E-3</c:v>
                      </c:pt>
                      <c:pt idx="3337">
                        <c:v>-6.9264386104885738E-3</c:v>
                      </c:pt>
                      <c:pt idx="3338">
                        <c:v>-6.9101560687713287E-3</c:v>
                      </c:pt>
                      <c:pt idx="3339">
                        <c:v>-6.887208412868483E-3</c:v>
                      </c:pt>
                      <c:pt idx="3340">
                        <c:v>-6.8693068316782561E-3</c:v>
                      </c:pt>
                      <c:pt idx="3341">
                        <c:v>-6.8567318326540174E-3</c:v>
                      </c:pt>
                      <c:pt idx="3342">
                        <c:v>-6.8339459697959589E-3</c:v>
                      </c:pt>
                      <c:pt idx="3343">
                        <c:v>-6.8253990973118923E-3</c:v>
                      </c:pt>
                      <c:pt idx="3344">
                        <c:v>-6.8124528793851629E-3</c:v>
                      </c:pt>
                      <c:pt idx="3345">
                        <c:v>-6.7986545557823033E-3</c:v>
                      </c:pt>
                      <c:pt idx="3346">
                        <c:v>-6.7818983986086441E-3</c:v>
                      </c:pt>
                      <c:pt idx="3347">
                        <c:v>-6.7713287112183647E-3</c:v>
                      </c:pt>
                      <c:pt idx="3348">
                        <c:v>-6.7600138946263674E-3</c:v>
                      </c:pt>
                      <c:pt idx="3349">
                        <c:v>-6.7485844546880036E-3</c:v>
                      </c:pt>
                      <c:pt idx="3350">
                        <c:v>-6.7354445385589433E-3</c:v>
                      </c:pt>
                      <c:pt idx="3351">
                        <c:v>-6.7159381439501255E-3</c:v>
                      </c:pt>
                      <c:pt idx="3352">
                        <c:v>-6.6955883797852195E-3</c:v>
                      </c:pt>
                      <c:pt idx="3353">
                        <c:v>-6.675777837158242E-3</c:v>
                      </c:pt>
                      <c:pt idx="3354">
                        <c:v>-6.6552684643362845E-3</c:v>
                      </c:pt>
                      <c:pt idx="3355">
                        <c:v>-6.6307694869778945E-3</c:v>
                      </c:pt>
                      <c:pt idx="3356">
                        <c:v>-6.6099752926408314E-3</c:v>
                      </c:pt>
                      <c:pt idx="3357">
                        <c:v>-6.5879404973267471E-3</c:v>
                      </c:pt>
                      <c:pt idx="3358">
                        <c:v>-6.5675176899987258E-3</c:v>
                      </c:pt>
                      <c:pt idx="3359">
                        <c:v>-6.5507841904226087E-3</c:v>
                      </c:pt>
                      <c:pt idx="3360">
                        <c:v>-6.5219992907525606E-3</c:v>
                      </c:pt>
                      <c:pt idx="3361">
                        <c:v>-6.5036480122808047E-3</c:v>
                      </c:pt>
                      <c:pt idx="3362">
                        <c:v>-6.4861242902624046E-3</c:v>
                      </c:pt>
                      <c:pt idx="3363">
                        <c:v>-6.4658031211451295E-3</c:v>
                      </c:pt>
                      <c:pt idx="3364">
                        <c:v>-6.4440084155053161E-3</c:v>
                      </c:pt>
                      <c:pt idx="3365">
                        <c:v>-6.4149252794744411E-3</c:v>
                      </c:pt>
                      <c:pt idx="3366">
                        <c:v>-6.3892974921347353E-3</c:v>
                      </c:pt>
                      <c:pt idx="3367">
                        <c:v>-6.3673855507931938E-3</c:v>
                      </c:pt>
                      <c:pt idx="3368">
                        <c:v>-6.3449677741371424E-3</c:v>
                      </c:pt>
                      <c:pt idx="3369">
                        <c:v>-6.3107199303222457E-3</c:v>
                      </c:pt>
                      <c:pt idx="3370">
                        <c:v>-6.2823823115869476E-3</c:v>
                      </c:pt>
                      <c:pt idx="3371">
                        <c:v>-6.2518680223139838E-3</c:v>
                      </c:pt>
                      <c:pt idx="3372">
                        <c:v>-6.2253966761078861E-3</c:v>
                      </c:pt>
                      <c:pt idx="3373">
                        <c:v>-6.2005371375051157E-3</c:v>
                      </c:pt>
                      <c:pt idx="3374">
                        <c:v>-6.1726921637193961E-3</c:v>
                      </c:pt>
                      <c:pt idx="3375">
                        <c:v>-6.1464617352572594E-3</c:v>
                      </c:pt>
                      <c:pt idx="3376">
                        <c:v>-6.1213492899242286E-3</c:v>
                      </c:pt>
                      <c:pt idx="3377">
                        <c:v>-6.1082383266860231E-3</c:v>
                      </c:pt>
                      <c:pt idx="3378">
                        <c:v>-6.0940617737438195E-3</c:v>
                      </c:pt>
                      <c:pt idx="3379">
                        <c:v>-6.070757809326548E-3</c:v>
                      </c:pt>
                      <c:pt idx="3380">
                        <c:v>-6.0559118478087422E-3</c:v>
                      </c:pt>
                      <c:pt idx="3381">
                        <c:v>-6.0411474459073876E-3</c:v>
                      </c:pt>
                      <c:pt idx="3382">
                        <c:v>-6.0249579895102828E-3</c:v>
                      </c:pt>
                      <c:pt idx="3383">
                        <c:v>-6.0050853540397266E-3</c:v>
                      </c:pt>
                      <c:pt idx="3384">
                        <c:v>-5.981814413491107E-3</c:v>
                      </c:pt>
                      <c:pt idx="3385">
                        <c:v>-5.9574204816553768E-3</c:v>
                      </c:pt>
                      <c:pt idx="3386">
                        <c:v>-5.9371222061334883E-3</c:v>
                      </c:pt>
                      <c:pt idx="3387">
                        <c:v>-5.9212310780683087E-3</c:v>
                      </c:pt>
                      <c:pt idx="3388">
                        <c:v>-5.8925955265806641E-3</c:v>
                      </c:pt>
                      <c:pt idx="3389">
                        <c:v>-5.8666442435085231E-3</c:v>
                      </c:pt>
                      <c:pt idx="3390">
                        <c:v>-5.835250692305634E-3</c:v>
                      </c:pt>
                      <c:pt idx="3391">
                        <c:v>-5.8140467623736571E-3</c:v>
                      </c:pt>
                      <c:pt idx="3392">
                        <c:v>-5.789846026203551E-3</c:v>
                      </c:pt>
                      <c:pt idx="3393">
                        <c:v>-5.7705111728447393E-3</c:v>
                      </c:pt>
                      <c:pt idx="3394">
                        <c:v>-5.7514923827926305E-3</c:v>
                      </c:pt>
                      <c:pt idx="3395">
                        <c:v>-5.7302607842238456E-3</c:v>
                      </c:pt>
                      <c:pt idx="3396">
                        <c:v>-5.7047493078339834E-3</c:v>
                      </c:pt>
                      <c:pt idx="3397">
                        <c:v>-5.6828987392260827E-3</c:v>
                      </c:pt>
                      <c:pt idx="3398">
                        <c:v>-5.6641681711682877E-3</c:v>
                      </c:pt>
                      <c:pt idx="3399">
                        <c:v>-5.6377805778387172E-3</c:v>
                      </c:pt>
                      <c:pt idx="3400">
                        <c:v>-5.6123014141837629E-3</c:v>
                      </c:pt>
                      <c:pt idx="3401">
                        <c:v>-5.5879303304582264E-3</c:v>
                      </c:pt>
                      <c:pt idx="3402">
                        <c:v>-5.5593212975198905E-3</c:v>
                      </c:pt>
                      <c:pt idx="3403">
                        <c:v>-5.5467315324801182E-3</c:v>
                      </c:pt>
                      <c:pt idx="3404">
                        <c:v>-5.5221450263903205E-3</c:v>
                      </c:pt>
                      <c:pt idx="3405">
                        <c:v>-5.5076863877515318E-3</c:v>
                      </c:pt>
                      <c:pt idx="3406">
                        <c:v>-5.4879095590199319E-3</c:v>
                      </c:pt>
                      <c:pt idx="3407">
                        <c:v>-5.4720280699040854E-3</c:v>
                      </c:pt>
                      <c:pt idx="3408">
                        <c:v>-5.4575494728265287E-3</c:v>
                      </c:pt>
                      <c:pt idx="3409">
                        <c:v>-5.4480860081757591E-3</c:v>
                      </c:pt>
                      <c:pt idx="3410">
                        <c:v>-5.4403056420933493E-3</c:v>
                      </c:pt>
                      <c:pt idx="3411">
                        <c:v>-5.4315822284079157E-3</c:v>
                      </c:pt>
                      <c:pt idx="3412">
                        <c:v>-5.4123616733367918E-3</c:v>
                      </c:pt>
                      <c:pt idx="3413">
                        <c:v>-5.3813651027521045E-3</c:v>
                      </c:pt>
                      <c:pt idx="3414">
                        <c:v>-5.3574806403343285E-3</c:v>
                      </c:pt>
                      <c:pt idx="3415">
                        <c:v>-5.337760293613973E-3</c:v>
                      </c:pt>
                      <c:pt idx="3416">
                        <c:v>-5.3149980620247747E-3</c:v>
                      </c:pt>
                      <c:pt idx="3417">
                        <c:v>-5.2904695764763188E-3</c:v>
                      </c:pt>
                      <c:pt idx="3418">
                        <c:v>-5.2668241770770377E-3</c:v>
                      </c:pt>
                      <c:pt idx="3419">
                        <c:v>-5.2429044671135228E-3</c:v>
                      </c:pt>
                      <c:pt idx="3420">
                        <c:v>-5.2172937361270755E-3</c:v>
                      </c:pt>
                      <c:pt idx="3421">
                        <c:v>-5.2022415090197602E-3</c:v>
                      </c:pt>
                      <c:pt idx="3422">
                        <c:v>-5.1887999348215544E-3</c:v>
                      </c:pt>
                      <c:pt idx="3423">
                        <c:v>-5.1533336010568505E-3</c:v>
                      </c:pt>
                      <c:pt idx="3424">
                        <c:v>-5.1346131583745232E-3</c:v>
                      </c:pt>
                      <c:pt idx="3425">
                        <c:v>-5.1138147257904004E-3</c:v>
                      </c:pt>
                      <c:pt idx="3426">
                        <c:v>-5.0878818418452071E-3</c:v>
                      </c:pt>
                      <c:pt idx="3427">
                        <c:v>-5.0606301418272869E-3</c:v>
                      </c:pt>
                      <c:pt idx="3428">
                        <c:v>-5.0412467058759559E-3</c:v>
                      </c:pt>
                      <c:pt idx="3429">
                        <c:v>-5.017340242903962E-3</c:v>
                      </c:pt>
                      <c:pt idx="3430">
                        <c:v>-5.0078397802072131E-3</c:v>
                      </c:pt>
                      <c:pt idx="3431">
                        <c:v>-4.9910494620552344E-3</c:v>
                      </c:pt>
                      <c:pt idx="3432">
                        <c:v>-4.9737484434406228E-3</c:v>
                      </c:pt>
                      <c:pt idx="3433">
                        <c:v>-4.9546420020836835E-3</c:v>
                      </c:pt>
                      <c:pt idx="3434">
                        <c:v>-4.930573930512233E-3</c:v>
                      </c:pt>
                      <c:pt idx="3435">
                        <c:v>-4.9073534685386833E-3</c:v>
                      </c:pt>
                      <c:pt idx="3436">
                        <c:v>-4.8807291368110073E-3</c:v>
                      </c:pt>
                      <c:pt idx="3437">
                        <c:v>-4.8486003143117622E-3</c:v>
                      </c:pt>
                      <c:pt idx="3438">
                        <c:v>-4.8226915259451499E-3</c:v>
                      </c:pt>
                      <c:pt idx="3439">
                        <c:v>-4.7944144170914771E-3</c:v>
                      </c:pt>
                      <c:pt idx="3440">
                        <c:v>-4.7629511028791285E-3</c:v>
                      </c:pt>
                      <c:pt idx="3441">
                        <c:v>-4.7303604521754822E-3</c:v>
                      </c:pt>
                      <c:pt idx="3442">
                        <c:v>-4.7033106811776339E-3</c:v>
                      </c:pt>
                      <c:pt idx="3443">
                        <c:v>-4.6824902616941066E-3</c:v>
                      </c:pt>
                      <c:pt idx="3444">
                        <c:v>-4.6664392237818122E-3</c:v>
                      </c:pt>
                      <c:pt idx="3445">
                        <c:v>-4.6545723466656632E-3</c:v>
                      </c:pt>
                      <c:pt idx="3446">
                        <c:v>-4.6296711390265239E-3</c:v>
                      </c:pt>
                      <c:pt idx="3447">
                        <c:v>-4.6091899484967261E-3</c:v>
                      </c:pt>
                      <c:pt idx="3448">
                        <c:v>-4.5851666291713061E-3</c:v>
                      </c:pt>
                      <c:pt idx="3449">
                        <c:v>-4.5648304764755124E-3</c:v>
                      </c:pt>
                      <c:pt idx="3450">
                        <c:v>-4.5418174000478265E-3</c:v>
                      </c:pt>
                      <c:pt idx="3451">
                        <c:v>-4.5233957325118649E-3</c:v>
                      </c:pt>
                      <c:pt idx="3452">
                        <c:v>-4.4946751657745565E-3</c:v>
                      </c:pt>
                      <c:pt idx="3453">
                        <c:v>-4.4600855177154971E-3</c:v>
                      </c:pt>
                      <c:pt idx="3454">
                        <c:v>-4.4274137378066255E-3</c:v>
                      </c:pt>
                      <c:pt idx="3455">
                        <c:v>-4.3896909380426851E-3</c:v>
                      </c:pt>
                      <c:pt idx="3456">
                        <c:v>-4.3532258603974508E-3</c:v>
                      </c:pt>
                      <c:pt idx="3457">
                        <c:v>-4.3134158207609376E-3</c:v>
                      </c:pt>
                      <c:pt idx="3458">
                        <c:v>-4.2816635624706983E-3</c:v>
                      </c:pt>
                      <c:pt idx="3459">
                        <c:v>-4.2504600904122967E-3</c:v>
                      </c:pt>
                      <c:pt idx="3460">
                        <c:v>-4.2215621000976349E-3</c:v>
                      </c:pt>
                      <c:pt idx="3461">
                        <c:v>-4.1856686548475408E-3</c:v>
                      </c:pt>
                      <c:pt idx="3462">
                        <c:v>-4.1471942280157832E-3</c:v>
                      </c:pt>
                      <c:pt idx="3463">
                        <c:v>-4.1059051637544752E-3</c:v>
                      </c:pt>
                      <c:pt idx="3464">
                        <c:v>-4.0680786411701692E-3</c:v>
                      </c:pt>
                      <c:pt idx="3465">
                        <c:v>-4.035228537659496E-3</c:v>
                      </c:pt>
                      <c:pt idx="3466">
                        <c:v>-4.0020050765063467E-3</c:v>
                      </c:pt>
                      <c:pt idx="3467">
                        <c:v>-3.9671030019738452E-3</c:v>
                      </c:pt>
                      <c:pt idx="3468">
                        <c:v>-3.9213096953582749E-3</c:v>
                      </c:pt>
                      <c:pt idx="3469">
                        <c:v>-3.8759253961030099E-3</c:v>
                      </c:pt>
                      <c:pt idx="3470">
                        <c:v>-3.8344067801535254E-3</c:v>
                      </c:pt>
                      <c:pt idx="3471">
                        <c:v>-3.7822767516730426E-3</c:v>
                      </c:pt>
                      <c:pt idx="3472">
                        <c:v>-3.7457806255115039E-3</c:v>
                      </c:pt>
                      <c:pt idx="3473">
                        <c:v>-3.6961531498274588E-3</c:v>
                      </c:pt>
                      <c:pt idx="3474">
                        <c:v>-3.646432341123584E-3</c:v>
                      </c:pt>
                      <c:pt idx="3475">
                        <c:v>-3.6177455881238555E-3</c:v>
                      </c:pt>
                      <c:pt idx="3476">
                        <c:v>-3.5856393810029096E-3</c:v>
                      </c:pt>
                      <c:pt idx="3477">
                        <c:v>-3.5536667632502178E-3</c:v>
                      </c:pt>
                      <c:pt idx="3478">
                        <c:v>-3.5102630130132537E-3</c:v>
                      </c:pt>
                      <c:pt idx="3479">
                        <c:v>-3.4617574475093991E-3</c:v>
                      </c:pt>
                      <c:pt idx="3480">
                        <c:v>-3.4161852986602363E-3</c:v>
                      </c:pt>
                      <c:pt idx="3481">
                        <c:v>-3.3679129439665172E-3</c:v>
                      </c:pt>
                      <c:pt idx="3482">
                        <c:v>-3.3236001546448129E-3</c:v>
                      </c:pt>
                      <c:pt idx="3483">
                        <c:v>-3.2687772647154324E-3</c:v>
                      </c:pt>
                      <c:pt idx="3484">
                        <c:v>-3.223604706629303E-3</c:v>
                      </c:pt>
                      <c:pt idx="3485">
                        <c:v>-3.1762962595786159E-3</c:v>
                      </c:pt>
                      <c:pt idx="3486">
                        <c:v>-3.1249665866692378E-3</c:v>
                      </c:pt>
                      <c:pt idx="3487">
                        <c:v>-3.0847918683067545E-3</c:v>
                      </c:pt>
                      <c:pt idx="3488">
                        <c:v>-3.0495189836290716E-3</c:v>
                      </c:pt>
                      <c:pt idx="3489">
                        <c:v>-3.0122886692444386E-3</c:v>
                      </c:pt>
                      <c:pt idx="3490">
                        <c:v>-2.9760188402175713E-3</c:v>
                      </c:pt>
                      <c:pt idx="3491">
                        <c:v>-2.93183746176482E-3</c:v>
                      </c:pt>
                      <c:pt idx="3492">
                        <c:v>-2.8972940746675242E-3</c:v>
                      </c:pt>
                      <c:pt idx="3493">
                        <c:v>-2.8654284514331618E-3</c:v>
                      </c:pt>
                      <c:pt idx="3494">
                        <c:v>-2.8222601450118298E-3</c:v>
                      </c:pt>
                      <c:pt idx="3495">
                        <c:v>-2.7932496135376623E-3</c:v>
                      </c:pt>
                      <c:pt idx="3496">
                        <c:v>-2.7560724235012263E-3</c:v>
                      </c:pt>
                      <c:pt idx="3497">
                        <c:v>-2.7285861956444766E-3</c:v>
                      </c:pt>
                      <c:pt idx="3498">
                        <c:v>-2.6871332964495758E-3</c:v>
                      </c:pt>
                      <c:pt idx="3499">
                        <c:v>-2.6588679717313261E-3</c:v>
                      </c:pt>
                      <c:pt idx="3500">
                        <c:v>-2.6228582359402327E-3</c:v>
                      </c:pt>
                      <c:pt idx="3501">
                        <c:v>-2.5867637618423116E-3</c:v>
                      </c:pt>
                      <c:pt idx="3502">
                        <c:v>-2.5619375807686227E-3</c:v>
                      </c:pt>
                      <c:pt idx="3503">
                        <c:v>-2.5281664419842796E-3</c:v>
                      </c:pt>
                      <c:pt idx="3504">
                        <c:v>-2.4948955189770228E-3</c:v>
                      </c:pt>
                      <c:pt idx="3505">
                        <c:v>-2.4638623628975851E-3</c:v>
                      </c:pt>
                      <c:pt idx="3506">
                        <c:v>-2.4444427297464788E-3</c:v>
                      </c:pt>
                      <c:pt idx="3507">
                        <c:v>-2.4258315407701121E-3</c:v>
                      </c:pt>
                      <c:pt idx="3508">
                        <c:v>-2.4179451815938844E-3</c:v>
                      </c:pt>
                      <c:pt idx="3509">
                        <c:v>-2.4072688520148534E-3</c:v>
                      </c:pt>
                      <c:pt idx="3510">
                        <c:v>-2.3953729762227209E-3</c:v>
                      </c:pt>
                      <c:pt idx="3511">
                        <c:v>-2.3803740803909315E-3</c:v>
                      </c:pt>
                      <c:pt idx="3512">
                        <c:v>-2.3646951448773167E-3</c:v>
                      </c:pt>
                      <c:pt idx="3513">
                        <c:v>-2.3665024967156824E-3</c:v>
                      </c:pt>
                      <c:pt idx="3514">
                        <c:v>-2.3682198378340009E-3</c:v>
                      </c:pt>
                      <c:pt idx="3515">
                        <c:v>-2.37371346371429E-3</c:v>
                      </c:pt>
                      <c:pt idx="3516">
                        <c:v>-2.3712512219562212E-3</c:v>
                      </c:pt>
                      <c:pt idx="3517">
                        <c:v>-2.3560950818740049E-3</c:v>
                      </c:pt>
                      <c:pt idx="3518">
                        <c:v>-2.3383997107955549E-3</c:v>
                      </c:pt>
                      <c:pt idx="3519">
                        <c:v>-2.3276003241147407E-3</c:v>
                      </c:pt>
                      <c:pt idx="3520">
                        <c:v>-2.3139239238560883E-3</c:v>
                      </c:pt>
                      <c:pt idx="3521">
                        <c:v>-2.2991865746085304E-3</c:v>
                      </c:pt>
                      <c:pt idx="3522">
                        <c:v>-2.2861211297113223E-3</c:v>
                      </c:pt>
                      <c:pt idx="3523">
                        <c:v>-2.2564789064850395E-3</c:v>
                      </c:pt>
                      <c:pt idx="3524">
                        <c:v>-2.2374213853298885E-3</c:v>
                      </c:pt>
                      <c:pt idx="3525">
                        <c:v>-2.2031217300618605E-3</c:v>
                      </c:pt>
                      <c:pt idx="3526">
                        <c:v>-2.167999998784901E-3</c:v>
                      </c:pt>
                      <c:pt idx="3527">
                        <c:v>-2.1469724710224242E-3</c:v>
                      </c:pt>
                      <c:pt idx="3528">
                        <c:v>-2.1185045821680605E-3</c:v>
                      </c:pt>
                      <c:pt idx="3529">
                        <c:v>-2.0805050970053207E-3</c:v>
                      </c:pt>
                      <c:pt idx="3530">
                        <c:v>-2.0469315993836778E-3</c:v>
                      </c:pt>
                      <c:pt idx="3531">
                        <c:v>-2.0084068172486172E-3</c:v>
                      </c:pt>
                      <c:pt idx="3532">
                        <c:v>-1.9700013241556692E-3</c:v>
                      </c:pt>
                      <c:pt idx="3533">
                        <c:v>-1.9434734941275961E-3</c:v>
                      </c:pt>
                      <c:pt idx="3534">
                        <c:v>-1.9117745946003546E-3</c:v>
                      </c:pt>
                      <c:pt idx="3535">
                        <c:v>-1.8898472362252484E-3</c:v>
                      </c:pt>
                      <c:pt idx="3536">
                        <c:v>-1.8639369286986365E-3</c:v>
                      </c:pt>
                      <c:pt idx="3537">
                        <c:v>-1.8439907974338156E-3</c:v>
                      </c:pt>
                      <c:pt idx="3538">
                        <c:v>-1.8194755879051929E-3</c:v>
                      </c:pt>
                      <c:pt idx="3539">
                        <c:v>-1.792933930836722E-3</c:v>
                      </c:pt>
                      <c:pt idx="3540">
                        <c:v>-1.7662349950484612E-3</c:v>
                      </c:pt>
                      <c:pt idx="3541">
                        <c:v>-1.7438146922748011E-3</c:v>
                      </c:pt>
                      <c:pt idx="3542">
                        <c:v>-1.727024945554663E-3</c:v>
                      </c:pt>
                      <c:pt idx="3543">
                        <c:v>-1.7143631167696363E-3</c:v>
                      </c:pt>
                      <c:pt idx="3544">
                        <c:v>-1.6984483442399779E-3</c:v>
                      </c:pt>
                      <c:pt idx="3545">
                        <c:v>-1.6801220508281631E-3</c:v>
                      </c:pt>
                      <c:pt idx="3546">
                        <c:v>-1.6632742865266194E-3</c:v>
                      </c:pt>
                      <c:pt idx="3547">
                        <c:v>-1.6343606988194496E-3</c:v>
                      </c:pt>
                      <c:pt idx="3548">
                        <c:v>-1.6031764951593697E-3</c:v>
                      </c:pt>
                      <c:pt idx="3549">
                        <c:v>-1.5807470367474831E-3</c:v>
                      </c:pt>
                      <c:pt idx="3550">
                        <c:v>-1.552756496183836E-3</c:v>
                      </c:pt>
                      <c:pt idx="3551">
                        <c:v>-1.5286727955013456E-3</c:v>
                      </c:pt>
                      <c:pt idx="3552">
                        <c:v>-1.499121402091036E-3</c:v>
                      </c:pt>
                      <c:pt idx="3553">
                        <c:v>-1.4663156200165836E-3</c:v>
                      </c:pt>
                      <c:pt idx="3554">
                        <c:v>-1.4319256448525419E-3</c:v>
                      </c:pt>
                      <c:pt idx="3555">
                        <c:v>-1.4110429535940979E-3</c:v>
                      </c:pt>
                      <c:pt idx="3556">
                        <c:v>-1.3769160307042629E-3</c:v>
                      </c:pt>
                      <c:pt idx="3557">
                        <c:v>-1.3458360035877644E-3</c:v>
                      </c:pt>
                      <c:pt idx="3558">
                        <c:v>-1.3120275251993334E-3</c:v>
                      </c:pt>
                      <c:pt idx="3559">
                        <c:v>-1.2837746678718361E-3</c:v>
                      </c:pt>
                      <c:pt idx="3560">
                        <c:v>-1.2409112781220305E-3</c:v>
                      </c:pt>
                      <c:pt idx="3561">
                        <c:v>-1.2031357575354306E-3</c:v>
                      </c:pt>
                      <c:pt idx="3562">
                        <c:v>-1.1675880676682039E-3</c:v>
                      </c:pt>
                      <c:pt idx="3563">
                        <c:v>-1.1204398209167426E-3</c:v>
                      </c:pt>
                      <c:pt idx="3564">
                        <c:v>-1.084694641967719E-3</c:v>
                      </c:pt>
                      <c:pt idx="3565">
                        <c:v>-1.0450994467560415E-3</c:v>
                      </c:pt>
                      <c:pt idx="3566">
                        <c:v>-1.0145400635683084E-3</c:v>
                      </c:pt>
                      <c:pt idx="3567">
                        <c:v>-9.8288031645843606E-4</c:v>
                      </c:pt>
                      <c:pt idx="3568">
                        <c:v>-9.4518176367821324E-4</c:v>
                      </c:pt>
                      <c:pt idx="3569">
                        <c:v>-9.0736035762483433E-4</c:v>
                      </c:pt>
                      <c:pt idx="3570">
                        <c:v>-8.6066728450911718E-4</c:v>
                      </c:pt>
                      <c:pt idx="3571">
                        <c:v>-8.285850224579506E-4</c:v>
                      </c:pt>
                      <c:pt idx="3572">
                        <c:v>-7.8655912892072353E-4</c:v>
                      </c:pt>
                      <c:pt idx="3573">
                        <c:v>-7.581541457164139E-4</c:v>
                      </c:pt>
                      <c:pt idx="3574">
                        <c:v>-7.2061330270441952E-4</c:v>
                      </c:pt>
                      <c:pt idx="3575">
                        <c:v>-6.8049153226474582E-4</c:v>
                      </c:pt>
                      <c:pt idx="3576">
                        <c:v>-6.3023864163337304E-4</c:v>
                      </c:pt>
                      <c:pt idx="3577">
                        <c:v>-5.9185779460673663E-4</c:v>
                      </c:pt>
                      <c:pt idx="3578">
                        <c:v>-5.3849141232802783E-4</c:v>
                      </c:pt>
                      <c:pt idx="3579">
                        <c:v>-4.9856487569870729E-4</c:v>
                      </c:pt>
                      <c:pt idx="3580">
                        <c:v>-4.6609689487604809E-4</c:v>
                      </c:pt>
                      <c:pt idx="3581">
                        <c:v>-4.3362287841117961E-4</c:v>
                      </c:pt>
                      <c:pt idx="3582">
                        <c:v>-3.9092183094378331E-4</c:v>
                      </c:pt>
                      <c:pt idx="3583">
                        <c:v>-3.5120638260811675E-4</c:v>
                      </c:pt>
                      <c:pt idx="3584">
                        <c:v>-3.0819474008700966E-4</c:v>
                      </c:pt>
                      <c:pt idx="3585">
                        <c:v>-2.5383965920418555E-4</c:v>
                      </c:pt>
                      <c:pt idx="3586">
                        <c:v>-2.0156513066115227E-4</c:v>
                      </c:pt>
                      <c:pt idx="3587">
                        <c:v>-1.5584542436205699E-4</c:v>
                      </c:pt>
                      <c:pt idx="3588">
                        <c:v>-1.1050140287380509E-4</c:v>
                      </c:pt>
                      <c:pt idx="3589">
                        <c:v>-7.7533637051044774E-5</c:v>
                      </c:pt>
                      <c:pt idx="3590">
                        <c:v>-4.5101348215130213E-5</c:v>
                      </c:pt>
                      <c:pt idx="3591">
                        <c:v>-6.2887536532562988E-6</c:v>
                      </c:pt>
                      <c:pt idx="3592">
                        <c:v>2.8211521214484883E-5</c:v>
                      </c:pt>
                      <c:pt idx="3593">
                        <c:v>7.8921810147767758E-5</c:v>
                      </c:pt>
                      <c:pt idx="3594">
                        <c:v>1.1717973913244854E-4</c:v>
                      </c:pt>
                      <c:pt idx="3595">
                        <c:v>1.500303859283952E-4</c:v>
                      </c:pt>
                      <c:pt idx="3596">
                        <c:v>1.8809633344118312E-4</c:v>
                      </c:pt>
                      <c:pt idx="3597">
                        <c:v>2.2268676448731762E-4</c:v>
                      </c:pt>
                      <c:pt idx="3598">
                        <c:v>2.6071757995819241E-4</c:v>
                      </c:pt>
                      <c:pt idx="3599">
                        <c:v>3.0807665228806428E-4</c:v>
                      </c:pt>
                      <c:pt idx="3600">
                        <c:v>3.5337942551258352E-4</c:v>
                      </c:pt>
                      <c:pt idx="3601">
                        <c:v>3.9967639371142578E-4</c:v>
                      </c:pt>
                      <c:pt idx="3602">
                        <c:v>4.513463121815008E-4</c:v>
                      </c:pt>
                      <c:pt idx="3603">
                        <c:v>4.9002728914230317E-4</c:v>
                      </c:pt>
                      <c:pt idx="3604">
                        <c:v>5.2941275449998164E-4</c:v>
                      </c:pt>
                      <c:pt idx="3605">
                        <c:v>5.4898100280077744E-4</c:v>
                      </c:pt>
                      <c:pt idx="3606">
                        <c:v>5.7574913710217691E-4</c:v>
                      </c:pt>
                      <c:pt idx="3607">
                        <c:v>5.9214192531166889E-4</c:v>
                      </c:pt>
                      <c:pt idx="3608">
                        <c:v>6.1869062027476718E-4</c:v>
                      </c:pt>
                      <c:pt idx="3609">
                        <c:v>6.4971159171275039E-4</c:v>
                      </c:pt>
                      <c:pt idx="3610">
                        <c:v>6.7936248606206655E-4</c:v>
                      </c:pt>
                      <c:pt idx="3611">
                        <c:v>7.1073122235519267E-4</c:v>
                      </c:pt>
                      <c:pt idx="3612">
                        <c:v>7.4618690390092592E-4</c:v>
                      </c:pt>
                      <c:pt idx="3613">
                        <c:v>7.8417365071055997E-4</c:v>
                      </c:pt>
                      <c:pt idx="3614">
                        <c:v>8.2847167073306599E-4</c:v>
                      </c:pt>
                      <c:pt idx="3615">
                        <c:v>8.716943855866144E-4</c:v>
                      </c:pt>
                      <c:pt idx="3616">
                        <c:v>9.0418191588023905E-4</c:v>
                      </c:pt>
                      <c:pt idx="3617">
                        <c:v>9.4291508226419351E-4</c:v>
                      </c:pt>
                      <c:pt idx="3618">
                        <c:v>9.7629474921723182E-4</c:v>
                      </c:pt>
                      <c:pt idx="3619">
                        <c:v>1.0061743803045848E-3</c:v>
                      </c:pt>
                      <c:pt idx="3620">
                        <c:v>1.0391634357628304E-3</c:v>
                      </c:pt>
                      <c:pt idx="3621">
                        <c:v>1.0651018439773118E-3</c:v>
                      </c:pt>
                      <c:pt idx="3622">
                        <c:v>1.0936636769638133E-3</c:v>
                      </c:pt>
                      <c:pt idx="3623">
                        <c:v>1.1339734678085692E-3</c:v>
                      </c:pt>
                      <c:pt idx="3624">
                        <c:v>1.1753607921583659E-3</c:v>
                      </c:pt>
                      <c:pt idx="3625">
                        <c:v>1.1912350948001336E-3</c:v>
                      </c:pt>
                      <c:pt idx="3626">
                        <c:v>1.2139904155857504E-3</c:v>
                      </c:pt>
                      <c:pt idx="3627">
                        <c:v>1.2458250402585156E-3</c:v>
                      </c:pt>
                      <c:pt idx="3628">
                        <c:v>1.2894606052204372E-3</c:v>
                      </c:pt>
                      <c:pt idx="3629">
                        <c:v>1.342035398426889E-3</c:v>
                      </c:pt>
                      <c:pt idx="3630">
                        <c:v>1.3769294557960886E-3</c:v>
                      </c:pt>
                      <c:pt idx="3631">
                        <c:v>1.4022463454522593E-3</c:v>
                      </c:pt>
                      <c:pt idx="3632">
                        <c:v>1.4533084885590348E-3</c:v>
                      </c:pt>
                      <c:pt idx="3633">
                        <c:v>1.4776142571428458E-3</c:v>
                      </c:pt>
                      <c:pt idx="3634">
                        <c:v>1.5061210744098305E-3</c:v>
                      </c:pt>
                      <c:pt idx="3635">
                        <c:v>1.5403902287940753E-3</c:v>
                      </c:pt>
                      <c:pt idx="3636">
                        <c:v>1.5624930710613854E-3</c:v>
                      </c:pt>
                      <c:pt idx="3637">
                        <c:v>1.608630579464675E-3</c:v>
                      </c:pt>
                      <c:pt idx="3638">
                        <c:v>1.6458981611552832E-3</c:v>
                      </c:pt>
                      <c:pt idx="3639">
                        <c:v>1.6864248983904878E-3</c:v>
                      </c:pt>
                      <c:pt idx="3640">
                        <c:v>1.7320358013040318E-3</c:v>
                      </c:pt>
                      <c:pt idx="3641">
                        <c:v>1.7794721328199888E-3</c:v>
                      </c:pt>
                      <c:pt idx="3642">
                        <c:v>1.8175130728516238E-3</c:v>
                      </c:pt>
                      <c:pt idx="3643">
                        <c:v>1.8632851877779071E-3</c:v>
                      </c:pt>
                      <c:pt idx="3644">
                        <c:v>1.9175646345860246E-3</c:v>
                      </c:pt>
                      <c:pt idx="3645">
                        <c:v>1.9606687953499743E-3</c:v>
                      </c:pt>
                      <c:pt idx="3646">
                        <c:v>1.997821553703971E-3</c:v>
                      </c:pt>
                      <c:pt idx="3647">
                        <c:v>2.0361023592502117E-3</c:v>
                      </c:pt>
                      <c:pt idx="3648">
                        <c:v>2.0744410500489613E-3</c:v>
                      </c:pt>
                      <c:pt idx="3649">
                        <c:v>2.1100578719626846E-3</c:v>
                      </c:pt>
                      <c:pt idx="3650">
                        <c:v>2.1503552432185257E-3</c:v>
                      </c:pt>
                      <c:pt idx="3651">
                        <c:v>2.1787383236268982E-3</c:v>
                      </c:pt>
                      <c:pt idx="3652">
                        <c:v>2.2211947409813185E-3</c:v>
                      </c:pt>
                      <c:pt idx="3653">
                        <c:v>2.2480609401545797E-3</c:v>
                      </c:pt>
                      <c:pt idx="3654">
                        <c:v>2.2766206185070958E-3</c:v>
                      </c:pt>
                      <c:pt idx="3655">
                        <c:v>2.3091763217885299E-3</c:v>
                      </c:pt>
                      <c:pt idx="3656">
                        <c:v>2.3350849955361872E-3</c:v>
                      </c:pt>
                      <c:pt idx="3657">
                        <c:v>2.3767056323822245E-3</c:v>
                      </c:pt>
                      <c:pt idx="3658">
                        <c:v>2.4171766619781334E-3</c:v>
                      </c:pt>
                      <c:pt idx="3659">
                        <c:v>2.4524398349995398E-3</c:v>
                      </c:pt>
                      <c:pt idx="3660">
                        <c:v>2.4987494037685158E-3</c:v>
                      </c:pt>
                      <c:pt idx="3661">
                        <c:v>2.5551951304559825E-3</c:v>
                      </c:pt>
                      <c:pt idx="3662">
                        <c:v>2.6049607543056023E-3</c:v>
                      </c:pt>
                      <c:pt idx="3663">
                        <c:v>2.6585250946956087E-3</c:v>
                      </c:pt>
                      <c:pt idx="3664">
                        <c:v>2.697109501718164E-3</c:v>
                      </c:pt>
                      <c:pt idx="3665">
                        <c:v>2.7340702860324971E-3</c:v>
                      </c:pt>
                      <c:pt idx="3666">
                        <c:v>2.7844335203101845E-3</c:v>
                      </c:pt>
                      <c:pt idx="3667">
                        <c:v>2.8265226201310747E-3</c:v>
                      </c:pt>
                      <c:pt idx="3668">
                        <c:v>2.8700923877456029E-3</c:v>
                      </c:pt>
                      <c:pt idx="3669">
                        <c:v>2.9038551556929992E-3</c:v>
                      </c:pt>
                      <c:pt idx="3670">
                        <c:v>2.9391587823411483E-3</c:v>
                      </c:pt>
                      <c:pt idx="3671">
                        <c:v>2.9719207837045161E-3</c:v>
                      </c:pt>
                      <c:pt idx="3672">
                        <c:v>3.0024726601978924E-3</c:v>
                      </c:pt>
                      <c:pt idx="3673">
                        <c:v>3.0415862295480522E-3</c:v>
                      </c:pt>
                      <c:pt idx="3674">
                        <c:v>3.0947606873300221E-3</c:v>
                      </c:pt>
                      <c:pt idx="3675">
                        <c:v>3.1384204132018562E-3</c:v>
                      </c:pt>
                      <c:pt idx="3676">
                        <c:v>3.1650179364578201E-3</c:v>
                      </c:pt>
                      <c:pt idx="3677">
                        <c:v>3.1951111330670483E-3</c:v>
                      </c:pt>
                      <c:pt idx="3678">
                        <c:v>3.2319851958544027E-3</c:v>
                      </c:pt>
                      <c:pt idx="3679">
                        <c:v>3.2565803590020258E-3</c:v>
                      </c:pt>
                      <c:pt idx="3680">
                        <c:v>3.2744511733958774E-3</c:v>
                      </c:pt>
                      <c:pt idx="3681">
                        <c:v>3.2895547445946196E-3</c:v>
                      </c:pt>
                      <c:pt idx="3682">
                        <c:v>3.3092322947481313E-3</c:v>
                      </c:pt>
                      <c:pt idx="3683">
                        <c:v>3.3240299943669608E-3</c:v>
                      </c:pt>
                      <c:pt idx="3684">
                        <c:v>3.3405467255020103E-3</c:v>
                      </c:pt>
                      <c:pt idx="3685">
                        <c:v>3.3574663282611265E-3</c:v>
                      </c:pt>
                      <c:pt idx="3686">
                        <c:v>3.3697400466058203E-3</c:v>
                      </c:pt>
                      <c:pt idx="3687">
                        <c:v>3.3833631246785521E-3</c:v>
                      </c:pt>
                      <c:pt idx="3688">
                        <c:v>3.3978186092745114E-3</c:v>
                      </c:pt>
                      <c:pt idx="3689">
                        <c:v>3.4078846595477488E-3</c:v>
                      </c:pt>
                      <c:pt idx="3690">
                        <c:v>3.4123144059112886E-3</c:v>
                      </c:pt>
                      <c:pt idx="3691">
                        <c:v>3.4120569477878015E-3</c:v>
                      </c:pt>
                      <c:pt idx="3692">
                        <c:v>3.4143735924893467E-3</c:v>
                      </c:pt>
                      <c:pt idx="3693">
                        <c:v>3.4136582469601012E-3</c:v>
                      </c:pt>
                      <c:pt idx="3694">
                        <c:v>3.4175841943867211E-3</c:v>
                      </c:pt>
                      <c:pt idx="3695">
                        <c:v>3.4321487773985786E-3</c:v>
                      </c:pt>
                      <c:pt idx="3696">
                        <c:v>3.4343655250221325E-3</c:v>
                      </c:pt>
                      <c:pt idx="3697">
                        <c:v>3.4426539005830894E-3</c:v>
                      </c:pt>
                      <c:pt idx="3698">
                        <c:v>3.4456942773838316E-3</c:v>
                      </c:pt>
                      <c:pt idx="3699">
                        <c:v>3.4529299411075348E-3</c:v>
                      </c:pt>
                      <c:pt idx="3700">
                        <c:v>3.4537352433277155E-3</c:v>
                      </c:pt>
                      <c:pt idx="3701">
                        <c:v>3.4506183475446258E-3</c:v>
                      </c:pt>
                      <c:pt idx="3702">
                        <c:v>3.4485092495733461E-3</c:v>
                      </c:pt>
                      <c:pt idx="3703">
                        <c:v>3.4451168464660906E-3</c:v>
                      </c:pt>
                      <c:pt idx="3704">
                        <c:v>3.4434365506985326E-3</c:v>
                      </c:pt>
                      <c:pt idx="3705">
                        <c:v>3.436409960063037E-3</c:v>
                      </c:pt>
                      <c:pt idx="3706">
                        <c:v>3.4457970311411613E-3</c:v>
                      </c:pt>
                      <c:pt idx="3707">
                        <c:v>3.4563659040003766E-3</c:v>
                      </c:pt>
                      <c:pt idx="3708">
                        <c:v>3.4660644379685122E-3</c:v>
                      </c:pt>
                      <c:pt idx="3709">
                        <c:v>3.4719805031263439E-3</c:v>
                      </c:pt>
                      <c:pt idx="3710">
                        <c:v>3.4801509449684269E-3</c:v>
                      </c:pt>
                      <c:pt idx="3711">
                        <c:v>3.4729340823931873E-3</c:v>
                      </c:pt>
                      <c:pt idx="3712">
                        <c:v>3.4649896208087325E-3</c:v>
                      </c:pt>
                      <c:pt idx="3713">
                        <c:v>3.456643811165813E-3</c:v>
                      </c:pt>
                      <c:pt idx="3714">
                        <c:v>3.4536842769555235E-3</c:v>
                      </c:pt>
                      <c:pt idx="3715">
                        <c:v>3.4477433760245783E-3</c:v>
                      </c:pt>
                      <c:pt idx="3716">
                        <c:v>3.4566528594321766E-3</c:v>
                      </c:pt>
                      <c:pt idx="3717">
                        <c:v>3.4627153858695324E-3</c:v>
                      </c:pt>
                      <c:pt idx="3718">
                        <c:v>3.4687482611182301E-3</c:v>
                      </c:pt>
                      <c:pt idx="3719">
                        <c:v>3.4698753559742079E-3</c:v>
                      </c:pt>
                      <c:pt idx="3720">
                        <c:v>3.4741533032971723E-3</c:v>
                      </c:pt>
                      <c:pt idx="3721">
                        <c:v>3.4828130611156073E-3</c:v>
                      </c:pt>
                      <c:pt idx="3722">
                        <c:v>3.4854793744766295E-3</c:v>
                      </c:pt>
                      <c:pt idx="3723">
                        <c:v>3.4917718834732796E-3</c:v>
                      </c:pt>
                      <c:pt idx="3724">
                        <c:v>3.5035356615740281E-3</c:v>
                      </c:pt>
                      <c:pt idx="3725">
                        <c:v>3.5188974357574254E-3</c:v>
                      </c:pt>
                      <c:pt idx="3726">
                        <c:v>3.5274954103783848E-3</c:v>
                      </c:pt>
                      <c:pt idx="3727">
                        <c:v>3.53712039797093E-3</c:v>
                      </c:pt>
                      <c:pt idx="3728">
                        <c:v>3.5501511356387052E-3</c:v>
                      </c:pt>
                      <c:pt idx="3729">
                        <c:v>3.5579870704600162E-3</c:v>
                      </c:pt>
                      <c:pt idx="3730">
                        <c:v>3.5736144992104522E-3</c:v>
                      </c:pt>
                      <c:pt idx="3731">
                        <c:v>3.5805063560472952E-3</c:v>
                      </c:pt>
                      <c:pt idx="3732">
                        <c:v>3.5857928252901708E-3</c:v>
                      </c:pt>
                      <c:pt idx="3733">
                        <c:v>3.5889221392522851E-3</c:v>
                      </c:pt>
                      <c:pt idx="3734">
                        <c:v>3.5971878888084907E-3</c:v>
                      </c:pt>
                      <c:pt idx="3735">
                        <c:v>3.5959821791300538E-3</c:v>
                      </c:pt>
                      <c:pt idx="3736">
                        <c:v>3.5962658113546223E-3</c:v>
                      </c:pt>
                      <c:pt idx="3737">
                        <c:v>3.5950765669437233E-3</c:v>
                      </c:pt>
                      <c:pt idx="3738">
                        <c:v>3.5921779609783084E-3</c:v>
                      </c:pt>
                      <c:pt idx="3739">
                        <c:v>3.5950830907828524E-3</c:v>
                      </c:pt>
                      <c:pt idx="3740">
                        <c:v>3.5868224098749785E-3</c:v>
                      </c:pt>
                      <c:pt idx="3741">
                        <c:v>3.5768038964870785E-3</c:v>
                      </c:pt>
                      <c:pt idx="3742">
                        <c:v>3.5669187389493128E-3</c:v>
                      </c:pt>
                      <c:pt idx="3743">
                        <c:v>3.5573649356468932E-3</c:v>
                      </c:pt>
                      <c:pt idx="3744">
                        <c:v>3.5506366432229439E-3</c:v>
                      </c:pt>
                      <c:pt idx="3745">
                        <c:v>3.5372024777848808E-3</c:v>
                      </c:pt>
                      <c:pt idx="3746">
                        <c:v>3.5217217077084758E-3</c:v>
                      </c:pt>
                      <c:pt idx="3747">
                        <c:v>3.5145524678956049E-3</c:v>
                      </c:pt>
                      <c:pt idx="3748">
                        <c:v>3.4984562935029919E-3</c:v>
                      </c:pt>
                      <c:pt idx="3749">
                        <c:v>3.4873444138626419E-3</c:v>
                      </c:pt>
                      <c:pt idx="3750">
                        <c:v>3.4770144399506988E-3</c:v>
                      </c:pt>
                      <c:pt idx="3751">
                        <c:v>3.4767651839058083E-3</c:v>
                      </c:pt>
                      <c:pt idx="3752">
                        <c:v>3.4661266282824204E-3</c:v>
                      </c:pt>
                      <c:pt idx="3753">
                        <c:v>3.4598368126460715E-3</c:v>
                      </c:pt>
                      <c:pt idx="3754">
                        <c:v>3.4546519250055895E-3</c:v>
                      </c:pt>
                      <c:pt idx="3755">
                        <c:v>3.454145012371655E-3</c:v>
                      </c:pt>
                      <c:pt idx="3756">
                        <c:v>3.4502280596150833E-3</c:v>
                      </c:pt>
                      <c:pt idx="3757">
                        <c:v>3.4402965614432198E-3</c:v>
                      </c:pt>
                      <c:pt idx="3758">
                        <c:v>3.4227252481479112E-3</c:v>
                      </c:pt>
                      <c:pt idx="3759">
                        <c:v>3.406595197502867E-3</c:v>
                      </c:pt>
                      <c:pt idx="3760">
                        <c:v>3.3878865248879765E-3</c:v>
                      </c:pt>
                      <c:pt idx="3761">
                        <c:v>3.3665872826289071E-3</c:v>
                      </c:pt>
                      <c:pt idx="3762">
                        <c:v>3.3486670990242745E-3</c:v>
                      </c:pt>
                      <c:pt idx="3763">
                        <c:v>3.3324089980004E-3</c:v>
                      </c:pt>
                      <c:pt idx="3764">
                        <c:v>3.308682132999393E-3</c:v>
                      </c:pt>
                      <c:pt idx="3765">
                        <c:v>3.292925179352129E-3</c:v>
                      </c:pt>
                      <c:pt idx="3766">
                        <c:v>3.2721850234261733E-3</c:v>
                      </c:pt>
                      <c:pt idx="3767">
                        <c:v>3.2469908602192244E-3</c:v>
                      </c:pt>
                      <c:pt idx="3768">
                        <c:v>3.2214901189577872E-3</c:v>
                      </c:pt>
                      <c:pt idx="3769">
                        <c:v>3.2036845038991195E-3</c:v>
                      </c:pt>
                      <c:pt idx="3770">
                        <c:v>3.1763764590789323E-3</c:v>
                      </c:pt>
                      <c:pt idx="3771">
                        <c:v>3.1502402564853619E-3</c:v>
                      </c:pt>
                      <c:pt idx="3772">
                        <c:v>3.1178942560763693E-3</c:v>
                      </c:pt>
                      <c:pt idx="3773">
                        <c:v>3.0972140341035911E-3</c:v>
                      </c:pt>
                      <c:pt idx="3774">
                        <c:v>3.0782994607975967E-3</c:v>
                      </c:pt>
                      <c:pt idx="3775">
                        <c:v>3.0462665328568886E-3</c:v>
                      </c:pt>
                      <c:pt idx="3776">
                        <c:v>3.0189218358260871E-3</c:v>
                      </c:pt>
                      <c:pt idx="3777">
                        <c:v>2.9861175853298861E-3</c:v>
                      </c:pt>
                      <c:pt idx="3778">
                        <c:v>2.9612003231496401E-3</c:v>
                      </c:pt>
                      <c:pt idx="3779">
                        <c:v>2.9287392943041107E-3</c:v>
                      </c:pt>
                      <c:pt idx="3780">
                        <c:v>2.9003269913344949E-3</c:v>
                      </c:pt>
                      <c:pt idx="3781">
                        <c:v>2.8640359811744533E-3</c:v>
                      </c:pt>
                      <c:pt idx="3782">
                        <c:v>2.8414939690911984E-3</c:v>
                      </c:pt>
                      <c:pt idx="3783">
                        <c:v>2.8076863237534435E-3</c:v>
                      </c:pt>
                      <c:pt idx="3784">
                        <c:v>2.7883590992268362E-3</c:v>
                      </c:pt>
                      <c:pt idx="3785">
                        <c:v>2.7675938724846111E-3</c:v>
                      </c:pt>
                      <c:pt idx="3786">
                        <c:v>2.7646427688405532E-3</c:v>
                      </c:pt>
                      <c:pt idx="3787">
                        <c:v>2.7516155601600444E-3</c:v>
                      </c:pt>
                      <c:pt idx="3788">
                        <c:v>2.7444170983170267E-3</c:v>
                      </c:pt>
                      <c:pt idx="3789">
                        <c:v>2.7393150277478444E-3</c:v>
                      </c:pt>
                      <c:pt idx="3790">
                        <c:v>2.714927159120644E-3</c:v>
                      </c:pt>
                      <c:pt idx="3791">
                        <c:v>2.6961891536979856E-3</c:v>
                      </c:pt>
                      <c:pt idx="3792">
                        <c:v>2.6762088147641774E-3</c:v>
                      </c:pt>
                      <c:pt idx="3793">
                        <c:v>2.6655917083925704E-3</c:v>
                      </c:pt>
                      <c:pt idx="3794">
                        <c:v>2.6473059239999555E-3</c:v>
                      </c:pt>
                      <c:pt idx="3795">
                        <c:v>2.6329936027275282E-3</c:v>
                      </c:pt>
                      <c:pt idx="3796">
                        <c:v>2.6199782848516174E-3</c:v>
                      </c:pt>
                      <c:pt idx="3797">
                        <c:v>2.6064063223019181E-3</c:v>
                      </c:pt>
                      <c:pt idx="3798">
                        <c:v>2.6010224223485348E-3</c:v>
                      </c:pt>
                      <c:pt idx="3799">
                        <c:v>2.6021406450154926E-3</c:v>
                      </c:pt>
                      <c:pt idx="3800">
                        <c:v>2.6103330053868648E-3</c:v>
                      </c:pt>
                      <c:pt idx="3801">
                        <c:v>2.6084019504638563E-3</c:v>
                      </c:pt>
                      <c:pt idx="3802">
                        <c:v>2.6191316039382863E-3</c:v>
                      </c:pt>
                      <c:pt idx="3803">
                        <c:v>2.6255584084524733E-3</c:v>
                      </c:pt>
                      <c:pt idx="3804">
                        <c:v>2.6163554300346892E-3</c:v>
                      </c:pt>
                      <c:pt idx="3805">
                        <c:v>2.5996158448482829E-3</c:v>
                      </c:pt>
                      <c:pt idx="3806">
                        <c:v>2.5976672525657432E-3</c:v>
                      </c:pt>
                      <c:pt idx="3807">
                        <c:v>2.6020498822615181E-3</c:v>
                      </c:pt>
                      <c:pt idx="3808">
                        <c:v>2.5998931293603894E-3</c:v>
                      </c:pt>
                      <c:pt idx="3809">
                        <c:v>2.586947876896944E-3</c:v>
                      </c:pt>
                      <c:pt idx="3810">
                        <c:v>2.5813406430361782E-3</c:v>
                      </c:pt>
                      <c:pt idx="3811">
                        <c:v>2.5703231775930885E-3</c:v>
                      </c:pt>
                      <c:pt idx="3812">
                        <c:v>2.5522356741055595E-3</c:v>
                      </c:pt>
                      <c:pt idx="3813">
                        <c:v>2.5362454908136752E-3</c:v>
                      </c:pt>
                      <c:pt idx="3814">
                        <c:v>2.5251345447853905E-3</c:v>
                      </c:pt>
                      <c:pt idx="3815">
                        <c:v>2.5087405249839714E-3</c:v>
                      </c:pt>
                      <c:pt idx="3816">
                        <c:v>2.4921852175894248E-3</c:v>
                      </c:pt>
                      <c:pt idx="3817">
                        <c:v>2.487830059244672E-3</c:v>
                      </c:pt>
                      <c:pt idx="3818">
                        <c:v>2.4723667114597207E-3</c:v>
                      </c:pt>
                      <c:pt idx="3819">
                        <c:v>2.4594003961507568E-3</c:v>
                      </c:pt>
                      <c:pt idx="3820">
                        <c:v>2.4344804401164525E-3</c:v>
                      </c:pt>
                      <c:pt idx="3821">
                        <c:v>2.4194741865891812E-3</c:v>
                      </c:pt>
                      <c:pt idx="3822">
                        <c:v>2.4115254935842918E-3</c:v>
                      </c:pt>
                      <c:pt idx="3823">
                        <c:v>2.4023499303596884E-3</c:v>
                      </c:pt>
                      <c:pt idx="3824">
                        <c:v>2.3925492164815292E-3</c:v>
                      </c:pt>
                      <c:pt idx="3825">
                        <c:v>2.3792787870449113E-3</c:v>
                      </c:pt>
                      <c:pt idx="3826">
                        <c:v>2.3646416201637648E-3</c:v>
                      </c:pt>
                      <c:pt idx="3827">
                        <c:v>2.3465333990200128E-3</c:v>
                      </c:pt>
                      <c:pt idx="3828">
                        <c:v>2.3257436928782642E-3</c:v>
                      </c:pt>
                      <c:pt idx="3829">
                        <c:v>2.2930051552265385E-3</c:v>
                      </c:pt>
                      <c:pt idx="3830">
                        <c:v>2.2518427035453812E-3</c:v>
                      </c:pt>
                      <c:pt idx="3831">
                        <c:v>2.223044173604386E-3</c:v>
                      </c:pt>
                      <c:pt idx="3832">
                        <c:v>2.1873711857153559E-3</c:v>
                      </c:pt>
                      <c:pt idx="3833">
                        <c:v>2.1457976635900176E-3</c:v>
                      </c:pt>
                      <c:pt idx="3834">
                        <c:v>2.092231991361567E-3</c:v>
                      </c:pt>
                      <c:pt idx="3835">
                        <c:v>2.0580524322638366E-3</c:v>
                      </c:pt>
                      <c:pt idx="3836">
                        <c:v>2.0209984874326225E-3</c:v>
                      </c:pt>
                      <c:pt idx="3837">
                        <c:v>1.9698952506239592E-3</c:v>
                      </c:pt>
                      <c:pt idx="3838">
                        <c:v>1.9372875841349984E-3</c:v>
                      </c:pt>
                      <c:pt idx="3839">
                        <c:v>1.8829780332788643E-3</c:v>
                      </c:pt>
                      <c:pt idx="3840">
                        <c:v>1.8327812159490134E-3</c:v>
                      </c:pt>
                      <c:pt idx="3841">
                        <c:v>1.7793895975269731E-3</c:v>
                      </c:pt>
                      <c:pt idx="3842">
                        <c:v>1.7385510200925681E-3</c:v>
                      </c:pt>
                      <c:pt idx="3843">
                        <c:v>1.6888585274298868E-3</c:v>
                      </c:pt>
                      <c:pt idx="3844">
                        <c:v>1.648447644003222E-3</c:v>
                      </c:pt>
                      <c:pt idx="3845">
                        <c:v>1.6088325519245741E-3</c:v>
                      </c:pt>
                      <c:pt idx="3846">
                        <c:v>1.5573324932591792E-3</c:v>
                      </c:pt>
                      <c:pt idx="3847">
                        <c:v>1.5239682581553616E-3</c:v>
                      </c:pt>
                      <c:pt idx="3848">
                        <c:v>1.4845489897968381E-3</c:v>
                      </c:pt>
                      <c:pt idx="3849">
                        <c:v>1.4560243216542286E-3</c:v>
                      </c:pt>
                      <c:pt idx="3850">
                        <c:v>1.4295784613920922E-3</c:v>
                      </c:pt>
                      <c:pt idx="3851">
                        <c:v>1.4001353487771205E-3</c:v>
                      </c:pt>
                      <c:pt idx="3852">
                        <c:v>1.3683136060109442E-3</c:v>
                      </c:pt>
                      <c:pt idx="3853">
                        <c:v>1.3291226204600486E-3</c:v>
                      </c:pt>
                      <c:pt idx="3854">
                        <c:v>1.2841783048536206E-3</c:v>
                      </c:pt>
                      <c:pt idx="3855">
                        <c:v>1.2406451769599017E-3</c:v>
                      </c:pt>
                      <c:pt idx="3856">
                        <c:v>1.1927136827938945E-3</c:v>
                      </c:pt>
                      <c:pt idx="3857">
                        <c:v>1.1588345586724944E-3</c:v>
                      </c:pt>
                      <c:pt idx="3858">
                        <c:v>1.1183963167789275E-3</c:v>
                      </c:pt>
                      <c:pt idx="3859">
                        <c:v>1.0761445595634655E-3</c:v>
                      </c:pt>
                      <c:pt idx="3860">
                        <c:v>1.0363824259130979E-3</c:v>
                      </c:pt>
                      <c:pt idx="3861">
                        <c:v>9.975876451957862E-4</c:v>
                      </c:pt>
                      <c:pt idx="3862">
                        <c:v>9.6778434476833873E-4</c:v>
                      </c:pt>
                      <c:pt idx="3863">
                        <c:v>9.394504354957846E-4</c:v>
                      </c:pt>
                      <c:pt idx="3864">
                        <c:v>9.1403448455896217E-4</c:v>
                      </c:pt>
                      <c:pt idx="3865">
                        <c:v>9.0037224346168764E-4</c:v>
                      </c:pt>
                      <c:pt idx="3866">
                        <c:v>8.7299085333328633E-4</c:v>
                      </c:pt>
                      <c:pt idx="3867">
                        <c:v>8.4458610066631928E-4</c:v>
                      </c:pt>
                      <c:pt idx="3868">
                        <c:v>8.101185309402041E-4</c:v>
                      </c:pt>
                      <c:pt idx="3869">
                        <c:v>7.5773506249056659E-4</c:v>
                      </c:pt>
                      <c:pt idx="3870">
                        <c:v>7.2447027392515335E-4</c:v>
                      </c:pt>
                      <c:pt idx="3871">
                        <c:v>6.9096221014154809E-4</c:v>
                      </c:pt>
                      <c:pt idx="3872">
                        <c:v>6.4527487906077647E-4</c:v>
                      </c:pt>
                      <c:pt idx="3873">
                        <c:v>6.2875878244519694E-4</c:v>
                      </c:pt>
                      <c:pt idx="3874">
                        <c:v>6.1109190402402244E-4</c:v>
                      </c:pt>
                      <c:pt idx="3875">
                        <c:v>5.8888203575882753E-4</c:v>
                      </c:pt>
                      <c:pt idx="3876">
                        <c:v>5.6760137269925952E-4</c:v>
                      </c:pt>
                      <c:pt idx="3877">
                        <c:v>5.4110401653311943E-4</c:v>
                      </c:pt>
                      <c:pt idx="3878">
                        <c:v>5.3262820256423876E-4</c:v>
                      </c:pt>
                      <c:pt idx="3879">
                        <c:v>5.2086396916174726E-4</c:v>
                      </c:pt>
                      <c:pt idx="3880">
                        <c:v>5.054150788742428E-4</c:v>
                      </c:pt>
                      <c:pt idx="3881">
                        <c:v>5.0801287932136742E-4</c:v>
                      </c:pt>
                      <c:pt idx="3882">
                        <c:v>4.9495530575119947E-4</c:v>
                      </c:pt>
                      <c:pt idx="3883">
                        <c:v>4.8462877765447236E-4</c:v>
                      </c:pt>
                      <c:pt idx="3884">
                        <c:v>4.8025833804380682E-4</c:v>
                      </c:pt>
                      <c:pt idx="3885">
                        <c:v>4.6437339621161259E-4</c:v>
                      </c:pt>
                      <c:pt idx="3886">
                        <c:v>4.4428051339421329E-4</c:v>
                      </c:pt>
                      <c:pt idx="3887">
                        <c:v>4.23677440379058E-4</c:v>
                      </c:pt>
                      <c:pt idx="3888">
                        <c:v>4.0189997036858594E-4</c:v>
                      </c:pt>
                      <c:pt idx="3889">
                        <c:v>3.7971587052797591E-4</c:v>
                      </c:pt>
                      <c:pt idx="3890">
                        <c:v>3.6570013063679375E-4</c:v>
                      </c:pt>
                      <c:pt idx="3891">
                        <c:v>3.5122883197299238E-4</c:v>
                      </c:pt>
                      <c:pt idx="3892">
                        <c:v>3.4239102685594894E-4</c:v>
                      </c:pt>
                      <c:pt idx="3893">
                        <c:v>3.2829060314051612E-4</c:v>
                      </c:pt>
                      <c:pt idx="3894">
                        <c:v>3.279503617556502E-4</c:v>
                      </c:pt>
                      <c:pt idx="3895">
                        <c:v>3.2284778079063974E-4</c:v>
                      </c:pt>
                      <c:pt idx="3896">
                        <c:v>3.3022360321160766E-4</c:v>
                      </c:pt>
                      <c:pt idx="3897">
                        <c:v>3.4592093601573605E-4</c:v>
                      </c:pt>
                      <c:pt idx="3898">
                        <c:v>3.5212065749148604E-4</c:v>
                      </c:pt>
                      <c:pt idx="3899">
                        <c:v>3.5363731622569723E-4</c:v>
                      </c:pt>
                      <c:pt idx="3900">
                        <c:v>3.6528325147323145E-4</c:v>
                      </c:pt>
                      <c:pt idx="3901">
                        <c:v>3.8013277750864458E-4</c:v>
                      </c:pt>
                      <c:pt idx="3902">
                        <c:v>4.0371762485620725E-4</c:v>
                      </c:pt>
                      <c:pt idx="3903">
                        <c:v>4.2586486636125029E-4</c:v>
                      </c:pt>
                      <c:pt idx="3904">
                        <c:v>4.4212240655437977E-4</c:v>
                      </c:pt>
                      <c:pt idx="3905">
                        <c:v>4.571064916431854E-4</c:v>
                      </c:pt>
                      <c:pt idx="3906">
                        <c:v>4.6249331193336387E-4</c:v>
                      </c:pt>
                      <c:pt idx="3907">
                        <c:v>4.7096430737063062E-4</c:v>
                      </c:pt>
                      <c:pt idx="3908">
                        <c:v>4.758574756745992E-4</c:v>
                      </c:pt>
                      <c:pt idx="3909">
                        <c:v>4.9161264838932552E-4</c:v>
                      </c:pt>
                      <c:pt idx="3910">
                        <c:v>5.069559485100664E-4</c:v>
                      </c:pt>
                      <c:pt idx="3911">
                        <c:v>5.2646059245608481E-4</c:v>
                      </c:pt>
                      <c:pt idx="3912">
                        <c:v>5.4834114147325926E-4</c:v>
                      </c:pt>
                      <c:pt idx="3913">
                        <c:v>5.5650339749077399E-4</c:v>
                      </c:pt>
                      <c:pt idx="3914">
                        <c:v>5.7622024489529296E-4</c:v>
                      </c:pt>
                      <c:pt idx="3915">
                        <c:v>5.9749558539884385E-4</c:v>
                      </c:pt>
                      <c:pt idx="3916">
                        <c:v>6.1577669860863823E-4</c:v>
                      </c:pt>
                      <c:pt idx="3917">
                        <c:v>6.3382352991006932E-4</c:v>
                      </c:pt>
                      <c:pt idx="3918">
                        <c:v>6.5701445745931612E-4</c:v>
                      </c:pt>
                      <c:pt idx="3919">
                        <c:v>6.7760685170517663E-4</c:v>
                      </c:pt>
                      <c:pt idx="3920">
                        <c:v>6.9429365392556172E-4</c:v>
                      </c:pt>
                      <c:pt idx="3921">
                        <c:v>6.941473177782075E-4</c:v>
                      </c:pt>
                      <c:pt idx="3922">
                        <c:v>6.9770602616368632E-4</c:v>
                      </c:pt>
                      <c:pt idx="3923">
                        <c:v>7.007007279861752E-4</c:v>
                      </c:pt>
                      <c:pt idx="3924">
                        <c:v>7.0996301467544356E-4</c:v>
                      </c:pt>
                      <c:pt idx="3925">
                        <c:v>7.1951562998085437E-4</c:v>
                      </c:pt>
                      <c:pt idx="3926">
                        <c:v>7.3254291370440248E-4</c:v>
                      </c:pt>
                      <c:pt idx="3927">
                        <c:v>7.448231867428995E-4</c:v>
                      </c:pt>
                      <c:pt idx="3928">
                        <c:v>7.5688815280147356E-4</c:v>
                      </c:pt>
                      <c:pt idx="3929">
                        <c:v>7.6892977023454467E-4</c:v>
                      </c:pt>
                      <c:pt idx="3930">
                        <c:v>7.8795842125494061E-4</c:v>
                      </c:pt>
                      <c:pt idx="3931">
                        <c:v>8.108782958280745E-4</c:v>
                      </c:pt>
                      <c:pt idx="3932">
                        <c:v>8.2654588763538916E-4</c:v>
                      </c:pt>
                      <c:pt idx="3933">
                        <c:v>8.3012088055050529E-4</c:v>
                      </c:pt>
                      <c:pt idx="3934">
                        <c:v>8.4065969006841506E-4</c:v>
                      </c:pt>
                      <c:pt idx="3935">
                        <c:v>8.5849662718515563E-4</c:v>
                      </c:pt>
                      <c:pt idx="3936">
                        <c:v>8.7058887757174264E-4</c:v>
                      </c:pt>
                      <c:pt idx="3937">
                        <c:v>8.9347867032529284E-4</c:v>
                      </c:pt>
                      <c:pt idx="3938">
                        <c:v>9.0938529670755118E-4</c:v>
                      </c:pt>
                      <c:pt idx="3939">
                        <c:v>9.2959604989811383E-4</c:v>
                      </c:pt>
                      <c:pt idx="3940">
                        <c:v>9.5711690644709917E-4</c:v>
                      </c:pt>
                      <c:pt idx="3941">
                        <c:v>9.6586532516261645E-4</c:v>
                      </c:pt>
                      <c:pt idx="3942">
                        <c:v>9.7997618496181347E-4</c:v>
                      </c:pt>
                      <c:pt idx="3943">
                        <c:v>1.0034422729600717E-3</c:v>
                      </c:pt>
                      <c:pt idx="3944">
                        <c:v>1.0194329248623801E-3</c:v>
                      </c:pt>
                      <c:pt idx="3945">
                        <c:v>1.0307760137604968E-3</c:v>
                      </c:pt>
                      <c:pt idx="3946">
                        <c:v>1.0434166678527225E-3</c:v>
                      </c:pt>
                      <c:pt idx="3947">
                        <c:v>1.0468048607373914E-3</c:v>
                      </c:pt>
                      <c:pt idx="3948">
                        <c:v>1.0664142840116045E-3</c:v>
                      </c:pt>
                      <c:pt idx="3949">
                        <c:v>1.0744762376742568E-3</c:v>
                      </c:pt>
                      <c:pt idx="3950">
                        <c:v>1.0856007214412476E-3</c:v>
                      </c:pt>
                      <c:pt idx="3951">
                        <c:v>1.0900103883066904E-3</c:v>
                      </c:pt>
                      <c:pt idx="3952">
                        <c:v>1.0958870452745498E-3</c:v>
                      </c:pt>
                      <c:pt idx="3953">
                        <c:v>1.102998035066415E-3</c:v>
                      </c:pt>
                      <c:pt idx="3954">
                        <c:v>1.1058436849065449E-3</c:v>
                      </c:pt>
                      <c:pt idx="3955">
                        <c:v>1.1085201350242756E-3</c:v>
                      </c:pt>
                      <c:pt idx="3956">
                        <c:v>1.1139456454245693E-3</c:v>
                      </c:pt>
                      <c:pt idx="3957">
                        <c:v>1.1159661269591057E-3</c:v>
                      </c:pt>
                      <c:pt idx="3958">
                        <c:v>1.1224822274522031E-3</c:v>
                      </c:pt>
                      <c:pt idx="3959">
                        <c:v>1.1284155623846616E-3</c:v>
                      </c:pt>
                      <c:pt idx="3960">
                        <c:v>1.141925905725785E-3</c:v>
                      </c:pt>
                      <c:pt idx="3961">
                        <c:v>1.1554027843241812E-3</c:v>
                      </c:pt>
                      <c:pt idx="3962">
                        <c:v>1.1741140431426932E-3</c:v>
                      </c:pt>
                      <c:pt idx="3963">
                        <c:v>1.2042925918485973E-3</c:v>
                      </c:pt>
                      <c:pt idx="3964">
                        <c:v>1.2212820574114412E-3</c:v>
                      </c:pt>
                      <c:pt idx="3965">
                        <c:v>1.2291629517105632E-3</c:v>
                      </c:pt>
                      <c:pt idx="3966">
                        <c:v>1.2342222166243388E-3</c:v>
                      </c:pt>
                      <c:pt idx="3967">
                        <c:v>1.2371308231595589E-3</c:v>
                      </c:pt>
                      <c:pt idx="3968">
                        <c:v>1.2423868309959195E-3</c:v>
                      </c:pt>
                      <c:pt idx="3969">
                        <c:v>1.2462199238057739E-3</c:v>
                      </c:pt>
                      <c:pt idx="3970">
                        <c:v>1.2598051763465564E-3</c:v>
                      </c:pt>
                      <c:pt idx="3971">
                        <c:v>1.2733541650227576E-3</c:v>
                      </c:pt>
                      <c:pt idx="3972">
                        <c:v>1.2783383632253404E-3</c:v>
                      </c:pt>
                      <c:pt idx="3973">
                        <c:v>1.2875609880309182E-3</c:v>
                      </c:pt>
                      <c:pt idx="3974">
                        <c:v>1.2910652030020937E-3</c:v>
                      </c:pt>
                      <c:pt idx="3975">
                        <c:v>1.2962780021156636E-3</c:v>
                      </c:pt>
                      <c:pt idx="3976">
                        <c:v>1.294276619622963E-3</c:v>
                      </c:pt>
                      <c:pt idx="3977">
                        <c:v>1.2885945588695154E-3</c:v>
                      </c:pt>
                      <c:pt idx="3978">
                        <c:v>1.3089093418783579E-3</c:v>
                      </c:pt>
                      <c:pt idx="3979">
                        <c:v>1.3282090350888083E-3</c:v>
                      </c:pt>
                      <c:pt idx="3980">
                        <c:v>1.3407037717058957E-3</c:v>
                      </c:pt>
                      <c:pt idx="3981">
                        <c:v>1.337070292628648E-3</c:v>
                      </c:pt>
                      <c:pt idx="3982">
                        <c:v>1.3289179773220924E-3</c:v>
                      </c:pt>
                      <c:pt idx="3983">
                        <c:v>1.3088265225201119E-3</c:v>
                      </c:pt>
                      <c:pt idx="3984">
                        <c:v>1.2799388724389212E-3</c:v>
                      </c:pt>
                      <c:pt idx="3985">
                        <c:v>1.2510980310161015E-3</c:v>
                      </c:pt>
                      <c:pt idx="3986">
                        <c:v>1.2233983287106773E-3</c:v>
                      </c:pt>
                      <c:pt idx="3987">
                        <c:v>1.2080334277225257E-3</c:v>
                      </c:pt>
                      <c:pt idx="3988">
                        <c:v>1.1876660929178748E-3</c:v>
                      </c:pt>
                      <c:pt idx="3989">
                        <c:v>1.1630988330174178E-3</c:v>
                      </c:pt>
                      <c:pt idx="3990">
                        <c:v>1.1281436018949066E-3</c:v>
                      </c:pt>
                      <c:pt idx="3991">
                        <c:v>1.1336293057367481E-3</c:v>
                      </c:pt>
                      <c:pt idx="3992">
                        <c:v>1.1398686934660143E-3</c:v>
                      </c:pt>
                      <c:pt idx="3993">
                        <c:v>1.1392591824660645E-3</c:v>
                      </c:pt>
                      <c:pt idx="3994">
                        <c:v>1.1414443723813982E-3</c:v>
                      </c:pt>
                      <c:pt idx="3995">
                        <c:v>1.1302961749279398E-3</c:v>
                      </c:pt>
                      <c:pt idx="3996">
                        <c:v>1.1138481838414982E-3</c:v>
                      </c:pt>
                      <c:pt idx="3997">
                        <c:v>1.0994853186449532E-3</c:v>
                      </c:pt>
                      <c:pt idx="3998">
                        <c:v>1.0893369109551386E-3</c:v>
                      </c:pt>
                      <c:pt idx="3999">
                        <c:v>1.0805117627374868E-3</c:v>
                      </c:pt>
                      <c:pt idx="4000">
                        <c:v>1.0589694376230321E-3</c:v>
                      </c:pt>
                      <c:pt idx="4001">
                        <c:v>1.0307726025146806E-3</c:v>
                      </c:pt>
                      <c:pt idx="4002">
                        <c:v>1.0209331598397039E-3</c:v>
                      </c:pt>
                      <c:pt idx="4003">
                        <c:v>1.0133794564914952E-3</c:v>
                      </c:pt>
                      <c:pt idx="4004">
                        <c:v>1.0067436508455956E-3</c:v>
                      </c:pt>
                      <c:pt idx="4005">
                        <c:v>1.0011538336700692E-3</c:v>
                      </c:pt>
                      <c:pt idx="4006">
                        <c:v>9.9188164978712798E-4</c:v>
                      </c:pt>
                      <c:pt idx="4007">
                        <c:v>9.7140509645586093E-4</c:v>
                      </c:pt>
                      <c:pt idx="4008">
                        <c:v>9.4781040170989939E-4</c:v>
                      </c:pt>
                      <c:pt idx="4009">
                        <c:v>9.2274788964231567E-4</c:v>
                      </c:pt>
                      <c:pt idx="4010">
                        <c:v>8.9621333773002253E-4</c:v>
                      </c:pt>
                      <c:pt idx="4011">
                        <c:v>8.6833363283461847E-4</c:v>
                      </c:pt>
                      <c:pt idx="4012">
                        <c:v>8.4696490249100203E-4</c:v>
                      </c:pt>
                      <c:pt idx="4013">
                        <c:v>8.2015551016188641E-4</c:v>
                      </c:pt>
                      <c:pt idx="4014">
                        <c:v>8.2117646371868982E-4</c:v>
                      </c:pt>
                      <c:pt idx="4015">
                        <c:v>8.086512538753183E-4</c:v>
                      </c:pt>
                      <c:pt idx="4016">
                        <c:v>8.0451635634725966E-4</c:v>
                      </c:pt>
                      <c:pt idx="4017">
                        <c:v>7.9118287137996642E-4</c:v>
                      </c:pt>
                      <c:pt idx="4018">
                        <c:v>7.7814525702141885E-4</c:v>
                      </c:pt>
                      <c:pt idx="4019">
                        <c:v>7.6560098565026297E-4</c:v>
                      </c:pt>
                      <c:pt idx="4020">
                        <c:v>7.6628204533161462E-4</c:v>
                      </c:pt>
                      <c:pt idx="4021">
                        <c:v>7.8110117624045493E-4</c:v>
                      </c:pt>
                      <c:pt idx="4022">
                        <c:v>7.8701565279677319E-4</c:v>
                      </c:pt>
                      <c:pt idx="4023">
                        <c:v>7.8026141448479867E-4</c:v>
                      </c:pt>
                      <c:pt idx="4024">
                        <c:v>7.7576796747783397E-4</c:v>
                      </c:pt>
                      <c:pt idx="4025">
                        <c:v>7.6133293980986468E-4</c:v>
                      </c:pt>
                      <c:pt idx="4026">
                        <c:v>7.5441996349518271E-4</c:v>
                      </c:pt>
                      <c:pt idx="4027">
                        <c:v>7.4637664258961779E-4</c:v>
                      </c:pt>
                      <c:pt idx="4028">
                        <c:v>7.3496979410779463E-4</c:v>
                      </c:pt>
                      <c:pt idx="4029">
                        <c:v>7.2488201008770166E-4</c:v>
                      </c:pt>
                      <c:pt idx="4030">
                        <c:v>7.1626594159991978E-4</c:v>
                      </c:pt>
                      <c:pt idx="4031">
                        <c:v>7.0220489377845966E-4</c:v>
                      </c:pt>
                      <c:pt idx="4032">
                        <c:v>6.8876347006491452E-4</c:v>
                      </c:pt>
                      <c:pt idx="4033">
                        <c:v>6.6992117647213267E-4</c:v>
                      </c:pt>
                      <c:pt idx="4034">
                        <c:v>6.5770066246423169E-4</c:v>
                      </c:pt>
                      <c:pt idx="4035">
                        <c:v>6.531808909995227E-4</c:v>
                      </c:pt>
                      <c:pt idx="4036">
                        <c:v>6.5168162117217412E-4</c:v>
                      </c:pt>
                      <c:pt idx="4037">
                        <c:v>6.4910843856698808E-4</c:v>
                      </c:pt>
                      <c:pt idx="4038">
                        <c:v>6.5302923091925958E-4</c:v>
                      </c:pt>
                      <c:pt idx="4039">
                        <c:v>6.3662134757174534E-4</c:v>
                      </c:pt>
                      <c:pt idx="4040">
                        <c:v>6.1883542184989419E-4</c:v>
                      </c:pt>
                      <c:pt idx="4041">
                        <c:v>6.0688187422384184E-4</c:v>
                      </c:pt>
                      <c:pt idx="4042">
                        <c:v>5.9779031417136759E-4</c:v>
                      </c:pt>
                      <c:pt idx="4043">
                        <c:v>5.8623109190081301E-4</c:v>
                      </c:pt>
                      <c:pt idx="4044">
                        <c:v>5.8740344513354972E-4</c:v>
                      </c:pt>
                      <c:pt idx="4045">
                        <c:v>5.7366055692626165E-4</c:v>
                      </c:pt>
                      <c:pt idx="4046">
                        <c:v>5.8543454712235168E-4</c:v>
                      </c:pt>
                      <c:pt idx="4047">
                        <c:v>5.8240661184683648E-4</c:v>
                      </c:pt>
                      <c:pt idx="4048">
                        <c:v>5.8750713505682903E-4</c:v>
                      </c:pt>
                      <c:pt idx="4049">
                        <c:v>6.0438725671044756E-4</c:v>
                      </c:pt>
                      <c:pt idx="4050">
                        <c:v>6.0429463599961681E-4</c:v>
                      </c:pt>
                      <c:pt idx="4051">
                        <c:v>5.9733490850033761E-4</c:v>
                      </c:pt>
                      <c:pt idx="4052">
                        <c:v>5.8581591695426333E-4</c:v>
                      </c:pt>
                      <c:pt idx="4053">
                        <c:v>5.813710175258109E-4</c:v>
                      </c:pt>
                      <c:pt idx="4054">
                        <c:v>5.7526717058930599E-4</c:v>
                      </c:pt>
                      <c:pt idx="4055">
                        <c:v>5.6873015798144817E-4</c:v>
                      </c:pt>
                      <c:pt idx="4056">
                        <c:v>5.6675698806992348E-4</c:v>
                      </c:pt>
                      <c:pt idx="4057">
                        <c:v>5.5805817329034459E-4</c:v>
                      </c:pt>
                      <c:pt idx="4058">
                        <c:v>5.5443006538409556E-4</c:v>
                      </c:pt>
                      <c:pt idx="4059">
                        <c:v>5.5042753743302834E-4</c:v>
                      </c:pt>
                      <c:pt idx="4060">
                        <c:v>5.3750810170643474E-4</c:v>
                      </c:pt>
                      <c:pt idx="4061">
                        <c:v>5.2746672506287702E-4</c:v>
                      </c:pt>
                      <c:pt idx="4062">
                        <c:v>5.1938452430444438E-4</c:v>
                      </c:pt>
                      <c:pt idx="4063">
                        <c:v>5.0704032686543451E-4</c:v>
                      </c:pt>
                      <c:pt idx="4064">
                        <c:v>4.9322464071985717E-4</c:v>
                      </c:pt>
                      <c:pt idx="4065">
                        <c:v>4.5471363026399831E-4</c:v>
                      </c:pt>
                      <c:pt idx="4066">
                        <c:v>4.2891331014870365E-4</c:v>
                      </c:pt>
                      <c:pt idx="4067">
                        <c:v>4.1099021272233001E-4</c:v>
                      </c:pt>
                      <c:pt idx="4068">
                        <c:v>4.0335461157371065E-4</c:v>
                      </c:pt>
                      <c:pt idx="4069">
                        <c:v>4.0301124040939264E-4</c:v>
                      </c:pt>
                      <c:pt idx="4070">
                        <c:v>4.0303998768728781E-4</c:v>
                      </c:pt>
                      <c:pt idx="4071">
                        <c:v>3.986094892776636E-4</c:v>
                      </c:pt>
                      <c:pt idx="4072">
                        <c:v>3.8287952387924487E-4</c:v>
                      </c:pt>
                      <c:pt idx="4073">
                        <c:v>3.6308603762793087E-4</c:v>
                      </c:pt>
                      <c:pt idx="4074">
                        <c:v>3.5472536404568489E-4</c:v>
                      </c:pt>
                      <c:pt idx="4075">
                        <c:v>3.539903955074986E-4</c:v>
                      </c:pt>
                      <c:pt idx="4076">
                        <c:v>3.4181259929513076E-4</c:v>
                      </c:pt>
                      <c:pt idx="4077">
                        <c:v>3.2858747869849813E-4</c:v>
                      </c:pt>
                      <c:pt idx="4078">
                        <c:v>3.1916000932217723E-4</c:v>
                      </c:pt>
                      <c:pt idx="4079">
                        <c:v>3.1502423974933623E-4</c:v>
                      </c:pt>
                      <c:pt idx="4080">
                        <c:v>3.1493984556092729E-4</c:v>
                      </c:pt>
                      <c:pt idx="4081">
                        <c:v>3.1404518721486388E-4</c:v>
                      </c:pt>
                      <c:pt idx="4082">
                        <c:v>3.068005089435386E-4</c:v>
                      </c:pt>
                      <c:pt idx="4083">
                        <c:v>2.8588540594162238E-4</c:v>
                      </c:pt>
                      <c:pt idx="4084">
                        <c:v>2.7164263816878458E-4</c:v>
                      </c:pt>
                      <c:pt idx="4085">
                        <c:v>2.5332917598098158E-4</c:v>
                      </c:pt>
                      <c:pt idx="4086">
                        <c:v>2.3474470619458E-4</c:v>
                      </c:pt>
                      <c:pt idx="4087">
                        <c:v>2.3096761472072156E-4</c:v>
                      </c:pt>
                      <c:pt idx="4088">
                        <c:v>2.2998854213291658E-4</c:v>
                      </c:pt>
                      <c:pt idx="4089">
                        <c:v>2.3185844345164085E-4</c:v>
                      </c:pt>
                      <c:pt idx="4090">
                        <c:v>2.1876134572865232E-4</c:v>
                      </c:pt>
                      <c:pt idx="4091">
                        <c:v>2.1563263846890161E-4</c:v>
                      </c:pt>
                      <c:pt idx="4092">
                        <c:v>2.149119429873462E-4</c:v>
                      </c:pt>
                      <c:pt idx="4093">
                        <c:v>2.008038132420635E-4</c:v>
                      </c:pt>
                      <c:pt idx="4094">
                        <c:v>1.8685455792345732E-4</c:v>
                      </c:pt>
                      <c:pt idx="4095">
                        <c:v>1.7938607485936265E-4</c:v>
                      </c:pt>
                      <c:pt idx="4096">
                        <c:v>1.7660835855272646E-4</c:v>
                      </c:pt>
                      <c:pt idx="4097">
                        <c:v>1.7070301383948362E-4</c:v>
                      </c:pt>
                      <c:pt idx="4098">
                        <c:v>1.7413249588233833E-4</c:v>
                      </c:pt>
                      <c:pt idx="4099">
                        <c:v>1.7809361767483943E-4</c:v>
                      </c:pt>
                      <c:pt idx="4100">
                        <c:v>1.7568274489836668E-4</c:v>
                      </c:pt>
                      <c:pt idx="4101">
                        <c:v>1.6395748878173211E-4</c:v>
                      </c:pt>
                      <c:pt idx="4102">
                        <c:v>1.5470892063628223E-4</c:v>
                      </c:pt>
                      <c:pt idx="4103">
                        <c:v>1.5566393818531584E-4</c:v>
                      </c:pt>
                      <c:pt idx="4104">
                        <c:v>1.5177010095068921E-4</c:v>
                      </c:pt>
                      <c:pt idx="4105">
                        <c:v>1.4361244129230705E-4</c:v>
                      </c:pt>
                      <c:pt idx="4106">
                        <c:v>1.2935922086576302E-4</c:v>
                      </c:pt>
                      <c:pt idx="4107">
                        <c:v>1.2616851739130936E-4</c:v>
                      </c:pt>
                      <c:pt idx="4108">
                        <c:v>1.1580414350749025E-4</c:v>
                      </c:pt>
                      <c:pt idx="4109">
                        <c:v>1.2125774151952265E-4</c:v>
                      </c:pt>
                      <c:pt idx="4110">
                        <c:v>1.2432956752443796E-4</c:v>
                      </c:pt>
                      <c:pt idx="4111">
                        <c:v>1.2544021549997688E-4</c:v>
                      </c:pt>
                      <c:pt idx="4112">
                        <c:v>1.1035711433661698E-4</c:v>
                      </c:pt>
                      <c:pt idx="4113">
                        <c:v>8.9367042691972313E-5</c:v>
                      </c:pt>
                      <c:pt idx="4114">
                        <c:v>6.9047215760671365E-5</c:v>
                      </c:pt>
                      <c:pt idx="4115">
                        <c:v>5.4961998221567245E-5</c:v>
                      </c:pt>
                      <c:pt idx="4116">
                        <c:v>3.2187477007945413E-5</c:v>
                      </c:pt>
                      <c:pt idx="4117">
                        <c:v>5.3375192199147758E-6</c:v>
                      </c:pt>
                      <c:pt idx="4118">
                        <c:v>-8.6261468384318726E-6</c:v>
                      </c:pt>
                      <c:pt idx="4119">
                        <c:v>-9.0648633415544781E-6</c:v>
                      </c:pt>
                      <c:pt idx="4120">
                        <c:v>-1.1677706801062063E-5</c:v>
                      </c:pt>
                      <c:pt idx="4121">
                        <c:v>-1.1092860196342026E-5</c:v>
                      </c:pt>
                      <c:pt idx="4122">
                        <c:v>-4.2242294656954807E-5</c:v>
                      </c:pt>
                      <c:pt idx="4123">
                        <c:v>-6.7580067494746879E-5</c:v>
                      </c:pt>
                      <c:pt idx="4124">
                        <c:v>-7.3525562063691662E-5</c:v>
                      </c:pt>
                      <c:pt idx="4125">
                        <c:v>-7.2848356278923848E-5</c:v>
                      </c:pt>
                      <c:pt idx="4126">
                        <c:v>-7.5531215282678937E-5</c:v>
                      </c:pt>
                      <c:pt idx="4127">
                        <c:v>-7.6580269079792697E-5</c:v>
                      </c:pt>
                      <c:pt idx="4128">
                        <c:v>-6.5654501992879494E-5</c:v>
                      </c:pt>
                      <c:pt idx="4129">
                        <c:v>-6.6805064837582889E-5</c:v>
                      </c:pt>
                      <c:pt idx="4130">
                        <c:v>-5.9076245808765298E-5</c:v>
                      </c:pt>
                      <c:pt idx="4131">
                        <c:v>-6.559774681604614E-5</c:v>
                      </c:pt>
                      <c:pt idx="4132">
                        <c:v>-8.0919805783422627E-5</c:v>
                      </c:pt>
                      <c:pt idx="4133">
                        <c:v>-8.9670454868404648E-5</c:v>
                      </c:pt>
                      <c:pt idx="4134">
                        <c:v>-1.0553766327152457E-4</c:v>
                      </c:pt>
                      <c:pt idx="4135">
                        <c:v>-1.1464520310515562E-4</c:v>
                      </c:pt>
                      <c:pt idx="4136">
                        <c:v>-1.275900142249084E-4</c:v>
                      </c:pt>
                      <c:pt idx="4137">
                        <c:v>-1.5431752745541052E-4</c:v>
                      </c:pt>
                      <c:pt idx="4138">
                        <c:v>-1.6847958643927911E-4</c:v>
                      </c:pt>
                      <c:pt idx="4139">
                        <c:v>-1.7816674563941981E-4</c:v>
                      </c:pt>
                      <c:pt idx="4140">
                        <c:v>-1.7992786424646479E-4</c:v>
                      </c:pt>
                      <c:pt idx="4141">
                        <c:v>-1.833097423602197E-4</c:v>
                      </c:pt>
                      <c:pt idx="4142">
                        <c:v>-1.7219085135941492E-4</c:v>
                      </c:pt>
                      <c:pt idx="4143">
                        <c:v>-1.6852833413499345E-4</c:v>
                      </c:pt>
                      <c:pt idx="4144">
                        <c:v>-1.6745297964246186E-4</c:v>
                      </c:pt>
                      <c:pt idx="4145">
                        <c:v>-1.7104202665644362E-4</c:v>
                      </c:pt>
                      <c:pt idx="4146">
                        <c:v>-1.7091027066210723E-4</c:v>
                      </c:pt>
                      <c:pt idx="4147">
                        <c:v>-1.7230376421703233E-4</c:v>
                      </c:pt>
                      <c:pt idx="4148">
                        <c:v>-1.7665502587578541E-4</c:v>
                      </c:pt>
                      <c:pt idx="4149">
                        <c:v>-1.8957835155258501E-4</c:v>
                      </c:pt>
                      <c:pt idx="4150">
                        <c:v>-1.9468979313572155E-4</c:v>
                      </c:pt>
                      <c:pt idx="4151">
                        <c:v>-2.045788278848381E-4</c:v>
                      </c:pt>
                      <c:pt idx="4152">
                        <c:v>-2.1473176780792877E-4</c:v>
                      </c:pt>
                      <c:pt idx="4153">
                        <c:v>-2.3095751014625559E-4</c:v>
                      </c:pt>
                      <c:pt idx="4154">
                        <c:v>-2.3754131906404954E-4</c:v>
                      </c:pt>
                      <c:pt idx="4155">
                        <c:v>-2.3440441881426567E-4</c:v>
                      </c:pt>
                      <c:pt idx="4156">
                        <c:v>-2.2628031234741509E-4</c:v>
                      </c:pt>
                      <c:pt idx="4157">
                        <c:v>-2.269173753525034E-4</c:v>
                      </c:pt>
                      <c:pt idx="4158">
                        <c:v>-2.2900521084596166E-4</c:v>
                      </c:pt>
                      <c:pt idx="4159">
                        <c:v>-2.405931325686068E-4</c:v>
                      </c:pt>
                      <c:pt idx="4160">
                        <c:v>-2.4982124005206384E-4</c:v>
                      </c:pt>
                      <c:pt idx="4161">
                        <c:v>-2.4977276860570376E-4</c:v>
                      </c:pt>
                      <c:pt idx="4162">
                        <c:v>-2.5318635890147112E-4</c:v>
                      </c:pt>
                      <c:pt idx="4163">
                        <c:v>-2.4903003086528447E-4</c:v>
                      </c:pt>
                      <c:pt idx="4164">
                        <c:v>-2.5932630288658283E-4</c:v>
                      </c:pt>
                      <c:pt idx="4165">
                        <c:v>-2.7161238585288893E-4</c:v>
                      </c:pt>
                      <c:pt idx="4166">
                        <c:v>-2.8953845877422796E-4</c:v>
                      </c:pt>
                      <c:pt idx="4167">
                        <c:v>-3.1382045178333776E-4</c:v>
                      </c:pt>
                      <c:pt idx="4168">
                        <c:v>-3.2524496389373645E-4</c:v>
                      </c:pt>
                      <c:pt idx="4169">
                        <c:v>-3.285996534906945E-4</c:v>
                      </c:pt>
                      <c:pt idx="4170">
                        <c:v>-3.4384044326194867E-4</c:v>
                      </c:pt>
                      <c:pt idx="4171">
                        <c:v>-3.6280581929128993E-4</c:v>
                      </c:pt>
                      <c:pt idx="4172">
                        <c:v>-3.7697687664499559E-4</c:v>
                      </c:pt>
                      <c:pt idx="4173">
                        <c:v>-3.8703559219277435E-4</c:v>
                      </c:pt>
                      <c:pt idx="4174">
                        <c:v>-3.9548679600585749E-4</c:v>
                      </c:pt>
                      <c:pt idx="4175">
                        <c:v>-3.9854848990854237E-4</c:v>
                      </c:pt>
                      <c:pt idx="4176">
                        <c:v>-3.9205524864602102E-4</c:v>
                      </c:pt>
                      <c:pt idx="4177">
                        <c:v>-3.9953074172632954E-4</c:v>
                      </c:pt>
                      <c:pt idx="4178">
                        <c:v>-4.0134386071211949E-4</c:v>
                      </c:pt>
                      <c:pt idx="4179">
                        <c:v>-4.1205507968313627E-4</c:v>
                      </c:pt>
                      <c:pt idx="4180">
                        <c:v>-4.2898289821421932E-4</c:v>
                      </c:pt>
                      <c:pt idx="4181">
                        <c:v>-4.3622256947761301E-4</c:v>
                      </c:pt>
                      <c:pt idx="4182">
                        <c:v>-4.4599071878702686E-4</c:v>
                      </c:pt>
                      <c:pt idx="4183">
                        <c:v>-4.6013491597808826E-4</c:v>
                      </c:pt>
                      <c:pt idx="4184">
                        <c:v>-4.6854053611745309E-4</c:v>
                      </c:pt>
                      <c:pt idx="4185">
                        <c:v>-4.7327952974824604E-4</c:v>
                      </c:pt>
                      <c:pt idx="4186">
                        <c:v>-4.7828357622365806E-4</c:v>
                      </c:pt>
                      <c:pt idx="4187">
                        <c:v>-4.9230566011118756E-4</c:v>
                      </c:pt>
                      <c:pt idx="4188">
                        <c:v>-5.0546569457892278E-4</c:v>
                      </c:pt>
                      <c:pt idx="4189">
                        <c:v>-5.1517040249291629E-4</c:v>
                      </c:pt>
                      <c:pt idx="4190">
                        <c:v>-5.3810057932002231E-4</c:v>
                      </c:pt>
                      <c:pt idx="4191">
                        <c:v>-5.4862405015225881E-4</c:v>
                      </c:pt>
                      <c:pt idx="4192">
                        <c:v>-5.5304339017501786E-4</c:v>
                      </c:pt>
                      <c:pt idx="4193">
                        <c:v>-5.5070299501298057E-4</c:v>
                      </c:pt>
                      <c:pt idx="4194">
                        <c:v>-5.601125977122447E-4</c:v>
                      </c:pt>
                      <c:pt idx="4195">
                        <c:v>-5.527905096552008E-4</c:v>
                      </c:pt>
                      <c:pt idx="4196">
                        <c:v>-5.4068833458173753E-4</c:v>
                      </c:pt>
                      <c:pt idx="4197">
                        <c:v>-5.3007800421742081E-4</c:v>
                      </c:pt>
                      <c:pt idx="4198">
                        <c:v>-5.3169487794489287E-4</c:v>
                      </c:pt>
                      <c:pt idx="4199">
                        <c:v>-5.267553369364301E-4</c:v>
                      </c:pt>
                      <c:pt idx="4200">
                        <c:v>-5.1315168667841584E-4</c:v>
                      </c:pt>
                      <c:pt idx="4201">
                        <c:v>-5.0453892775190808E-4</c:v>
                      </c:pt>
                      <c:pt idx="4202">
                        <c:v>-4.932791483379603E-4</c:v>
                      </c:pt>
                      <c:pt idx="4203">
                        <c:v>-4.8934063879831177E-4</c:v>
                      </c:pt>
                      <c:pt idx="4204">
                        <c:v>-4.94827304757076E-4</c:v>
                      </c:pt>
                      <c:pt idx="4205">
                        <c:v>-4.811982701043503E-4</c:v>
                      </c:pt>
                      <c:pt idx="4206">
                        <c:v>-4.6691224987642651E-4</c:v>
                      </c:pt>
                      <c:pt idx="4207">
                        <c:v>-4.6119576646920578E-4</c:v>
                      </c:pt>
                      <c:pt idx="4208">
                        <c:v>-4.5920509566945914E-4</c:v>
                      </c:pt>
                      <c:pt idx="4209">
                        <c:v>-4.6047388699939796E-4</c:v>
                      </c:pt>
                      <c:pt idx="4210">
                        <c:v>-4.5806894507285977E-4</c:v>
                      </c:pt>
                      <c:pt idx="4211">
                        <c:v>-4.4947542722879202E-4</c:v>
                      </c:pt>
                      <c:pt idx="4212">
                        <c:v>-4.4910838311458924E-4</c:v>
                      </c:pt>
                      <c:pt idx="4213">
                        <c:v>-4.4812721171909569E-4</c:v>
                      </c:pt>
                      <c:pt idx="4214">
                        <c:v>-4.4037604611573067E-4</c:v>
                      </c:pt>
                      <c:pt idx="4215">
                        <c:v>-4.4600901218194727E-4</c:v>
                      </c:pt>
                      <c:pt idx="4216">
                        <c:v>-4.392263502017886E-4</c:v>
                      </c:pt>
                      <c:pt idx="4217">
                        <c:v>-4.5099587751354749E-4</c:v>
                      </c:pt>
                      <c:pt idx="4218">
                        <c:v>-4.5618772024913842E-4</c:v>
                      </c:pt>
                      <c:pt idx="4219">
                        <c:v>-4.6354384307832787E-4</c:v>
                      </c:pt>
                      <c:pt idx="4220">
                        <c:v>-4.6577762323914948E-4</c:v>
                      </c:pt>
                      <c:pt idx="4221">
                        <c:v>-4.6727490171872551E-4</c:v>
                      </c:pt>
                      <c:pt idx="4222">
                        <c:v>-4.6973019864550425E-4</c:v>
                      </c:pt>
                      <c:pt idx="4223">
                        <c:v>-4.6443766761267315E-4</c:v>
                      </c:pt>
                      <c:pt idx="4224">
                        <c:v>-4.6570121774496172E-4</c:v>
                      </c:pt>
                      <c:pt idx="4225">
                        <c:v>-4.6213881347114197E-4</c:v>
                      </c:pt>
                      <c:pt idx="4226">
                        <c:v>-4.6100392206856704E-4</c:v>
                      </c:pt>
                      <c:pt idx="4227">
                        <c:v>-4.5588053687681984E-4</c:v>
                      </c:pt>
                      <c:pt idx="4228">
                        <c:v>-4.5232642971683462E-4</c:v>
                      </c:pt>
                      <c:pt idx="4229">
                        <c:v>-4.5819607929582887E-4</c:v>
                      </c:pt>
                      <c:pt idx="4230">
                        <c:v>-4.6607286073501505E-4</c:v>
                      </c:pt>
                      <c:pt idx="4231">
                        <c:v>-4.6643213935128948E-4</c:v>
                      </c:pt>
                      <c:pt idx="4232">
                        <c:v>-4.6110950900255242E-4</c:v>
                      </c:pt>
                      <c:pt idx="4233">
                        <c:v>-4.547820918462965E-4</c:v>
                      </c:pt>
                      <c:pt idx="4234">
                        <c:v>-4.6333482435616127E-4</c:v>
                      </c:pt>
                      <c:pt idx="4235">
                        <c:v>-4.6080374003390934E-4</c:v>
                      </c:pt>
                      <c:pt idx="4236">
                        <c:v>-4.6396800370066763E-4</c:v>
                      </c:pt>
                      <c:pt idx="4237">
                        <c:v>-4.6904899853455361E-4</c:v>
                      </c:pt>
                      <c:pt idx="4238">
                        <c:v>-4.5667093682439931E-4</c:v>
                      </c:pt>
                      <c:pt idx="4239">
                        <c:v>-4.541786881916596E-4</c:v>
                      </c:pt>
                      <c:pt idx="4240">
                        <c:v>-4.4190678067167362E-4</c:v>
                      </c:pt>
                      <c:pt idx="4241">
                        <c:v>-4.2786882341651404E-4</c:v>
                      </c:pt>
                      <c:pt idx="4242">
                        <c:v>-4.1025817671376064E-4</c:v>
                      </c:pt>
                      <c:pt idx="4243">
                        <c:v>-4.0000153784308705E-4</c:v>
                      </c:pt>
                      <c:pt idx="4244">
                        <c:v>-3.7696024573100788E-4</c:v>
                      </c:pt>
                      <c:pt idx="4245">
                        <c:v>-3.8508032419305304E-4</c:v>
                      </c:pt>
                      <c:pt idx="4246">
                        <c:v>-3.8686017174753307E-4</c:v>
                      </c:pt>
                      <c:pt idx="4247">
                        <c:v>-3.880052442909125E-4</c:v>
                      </c:pt>
                      <c:pt idx="4248">
                        <c:v>-4.0673376328401672E-4</c:v>
                      </c:pt>
                      <c:pt idx="4249">
                        <c:v>-4.103387392937626E-4</c:v>
                      </c:pt>
                      <c:pt idx="4250">
                        <c:v>-4.1452077620448126E-4</c:v>
                      </c:pt>
                      <c:pt idx="4251">
                        <c:v>-4.1705172094605539E-4</c:v>
                      </c:pt>
                      <c:pt idx="4252">
                        <c:v>-4.1032213558658885E-4</c:v>
                      </c:pt>
                      <c:pt idx="4253">
                        <c:v>-4.1147909030572023E-4</c:v>
                      </c:pt>
                      <c:pt idx="4254">
                        <c:v>-4.1586267949280601E-4</c:v>
                      </c:pt>
                      <c:pt idx="4255">
                        <c:v>-4.2495560474886446E-4</c:v>
                      </c:pt>
                      <c:pt idx="4256">
                        <c:v>-4.1801822012451723E-4</c:v>
                      </c:pt>
                      <c:pt idx="4257">
                        <c:v>-4.0420142934832358E-4</c:v>
                      </c:pt>
                      <c:pt idx="4258">
                        <c:v>-3.8259694474771574E-4</c:v>
                      </c:pt>
                      <c:pt idx="4259">
                        <c:v>-3.6045453231129564E-4</c:v>
                      </c:pt>
                      <c:pt idx="4260">
                        <c:v>-3.5070303599980503E-4</c:v>
                      </c:pt>
                      <c:pt idx="4261">
                        <c:v>-3.4286038953603625E-4</c:v>
                      </c:pt>
                      <c:pt idx="4262">
                        <c:v>-3.3138125990419116E-4</c:v>
                      </c:pt>
                      <c:pt idx="4263">
                        <c:v>-3.0383226907832963E-4</c:v>
                      </c:pt>
                      <c:pt idx="4264">
                        <c:v>-2.8046685709331022E-4</c:v>
                      </c:pt>
                      <c:pt idx="4265">
                        <c:v>-2.5724191009175045E-4</c:v>
                      </c:pt>
                      <c:pt idx="4266">
                        <c:v>-2.6229310382075335E-4</c:v>
                      </c:pt>
                      <c:pt idx="4267">
                        <c:v>-2.758373700896921E-4</c:v>
                      </c:pt>
                      <c:pt idx="4268">
                        <c:v>-2.7631950005446113E-4</c:v>
                      </c:pt>
                      <c:pt idx="4269">
                        <c:v>-2.7622290331197796E-4</c:v>
                      </c:pt>
                      <c:pt idx="4270">
                        <c:v>-2.7611006366426465E-4</c:v>
                      </c:pt>
                      <c:pt idx="4271">
                        <c:v>-2.6896707294966384E-4</c:v>
                      </c:pt>
                      <c:pt idx="4272">
                        <c:v>-2.6686955571901896E-4</c:v>
                      </c:pt>
                      <c:pt idx="4273">
                        <c:v>-2.5881855951879047E-4</c:v>
                      </c:pt>
                      <c:pt idx="4274">
                        <c:v>-2.4311522248635911E-4</c:v>
                      </c:pt>
                      <c:pt idx="4275">
                        <c:v>-2.3455117086806872E-4</c:v>
                      </c:pt>
                      <c:pt idx="4276">
                        <c:v>-2.1648420303051663E-4</c:v>
                      </c:pt>
                      <c:pt idx="4277">
                        <c:v>-1.9290721019395526E-4</c:v>
                      </c:pt>
                      <c:pt idx="4278">
                        <c:v>-1.8127978311285528E-4</c:v>
                      </c:pt>
                      <c:pt idx="4279">
                        <c:v>-1.6918825040754189E-4</c:v>
                      </c:pt>
                      <c:pt idx="4280">
                        <c:v>-1.5305441274729106E-4</c:v>
                      </c:pt>
                      <c:pt idx="4281">
                        <c:v>-1.3313501503167357E-4</c:v>
                      </c:pt>
                      <c:pt idx="4282">
                        <c:v>-1.0403820329103048E-4</c:v>
                      </c:pt>
                      <c:pt idx="4283">
                        <c:v>-8.9208224940861094E-5</c:v>
                      </c:pt>
                      <c:pt idx="4284">
                        <c:v>-8.1403196017782673E-5</c:v>
                      </c:pt>
                      <c:pt idx="4285">
                        <c:v>-6.3774361686697888E-5</c:v>
                      </c:pt>
                      <c:pt idx="4286">
                        <c:v>-5.2798347664715916E-5</c:v>
                      </c:pt>
                      <c:pt idx="4287">
                        <c:v>-3.1461489434279491E-5</c:v>
                      </c:pt>
                      <c:pt idx="4288">
                        <c:v>-1.9772491881852296E-5</c:v>
                      </c:pt>
                      <c:pt idx="4289">
                        <c:v>-6.8505043657717482E-6</c:v>
                      </c:pt>
                      <c:pt idx="4290">
                        <c:v>5.1608112650967264E-6</c:v>
                      </c:pt>
                      <c:pt idx="4291">
                        <c:v>1.0018968207696376E-5</c:v>
                      </c:pt>
                      <c:pt idx="4292">
                        <c:v>2.1966659507913656E-5</c:v>
                      </c:pt>
                      <c:pt idx="4293">
                        <c:v>3.1194854545230049E-5</c:v>
                      </c:pt>
                      <c:pt idx="4294">
                        <c:v>5.3838457968115811E-5</c:v>
                      </c:pt>
                      <c:pt idx="4295">
                        <c:v>7.2078377208838245E-5</c:v>
                      </c:pt>
                      <c:pt idx="4296">
                        <c:v>9.7941386644986105E-5</c:v>
                      </c:pt>
                      <c:pt idx="4297">
                        <c:v>1.2757781668638172E-4</c:v>
                      </c:pt>
                      <c:pt idx="4298">
                        <c:v>1.4737978916644928E-4</c:v>
                      </c:pt>
                      <c:pt idx="4299">
                        <c:v>1.578182367704126E-4</c:v>
                      </c:pt>
                      <c:pt idx="4300">
                        <c:v>1.8162574627492511E-4</c:v>
                      </c:pt>
                      <c:pt idx="4301">
                        <c:v>2.0187473697571499E-4</c:v>
                      </c:pt>
                      <c:pt idx="4302">
                        <c:v>2.2340372131490939E-4</c:v>
                      </c:pt>
                      <c:pt idx="4303">
                        <c:v>2.4211174262711541E-4</c:v>
                      </c:pt>
                      <c:pt idx="4304">
                        <c:v>2.5430875766205529E-4</c:v>
                      </c:pt>
                      <c:pt idx="4305">
                        <c:v>2.6958569746654993E-4</c:v>
                      </c:pt>
                      <c:pt idx="4306">
                        <c:v>2.7916726254205757E-4</c:v>
                      </c:pt>
                      <c:pt idx="4307">
                        <c:v>2.9100674247160407E-4</c:v>
                      </c:pt>
                      <c:pt idx="4308">
                        <c:v>3.0000444963499502E-4</c:v>
                      </c:pt>
                      <c:pt idx="4309">
                        <c:v>3.0733147516936196E-4</c:v>
                      </c:pt>
                      <c:pt idx="4310">
                        <c:v>3.0374690405019335E-4</c:v>
                      </c:pt>
                      <c:pt idx="4311">
                        <c:v>2.9673937672507764E-4</c:v>
                      </c:pt>
                      <c:pt idx="4312">
                        <c:v>2.9128541619884417E-4</c:v>
                      </c:pt>
                      <c:pt idx="4313">
                        <c:v>2.8309644602323743E-4</c:v>
                      </c:pt>
                      <c:pt idx="4314">
                        <c:v>2.7095363653163994E-4</c:v>
                      </c:pt>
                      <c:pt idx="4315">
                        <c:v>2.66025361776704E-4</c:v>
                      </c:pt>
                      <c:pt idx="4316">
                        <c:v>2.5550073396486635E-4</c:v>
                      </c:pt>
                      <c:pt idx="4317">
                        <c:v>2.3986509433852307E-4</c:v>
                      </c:pt>
                      <c:pt idx="4318">
                        <c:v>2.2756737499875918E-4</c:v>
                      </c:pt>
                      <c:pt idx="4319">
                        <c:v>2.177412091567603E-4</c:v>
                      </c:pt>
                      <c:pt idx="4320">
                        <c:v>2.0265680735559027E-4</c:v>
                      </c:pt>
                      <c:pt idx="4321">
                        <c:v>1.7928530493699149E-4</c:v>
                      </c:pt>
                      <c:pt idx="4322">
                        <c:v>1.6927809624634968E-4</c:v>
                      </c:pt>
                      <c:pt idx="4323">
                        <c:v>1.6796374820948824E-4</c:v>
                      </c:pt>
                      <c:pt idx="4324">
                        <c:v>1.5623710302395402E-4</c:v>
                      </c:pt>
                      <c:pt idx="4325">
                        <c:v>1.4048646294073964E-4</c:v>
                      </c:pt>
                      <c:pt idx="4326">
                        <c:v>1.2690399619385195E-4</c:v>
                      </c:pt>
                      <c:pt idx="4327">
                        <c:v>1.1354886512630468E-4</c:v>
                      </c:pt>
                      <c:pt idx="4328">
                        <c:v>1.1294507373436358E-4</c:v>
                      </c:pt>
                      <c:pt idx="4329">
                        <c:v>1.0203332213724638E-4</c:v>
                      </c:pt>
                      <c:pt idx="4330">
                        <c:v>9.3814502919105605E-5</c:v>
                      </c:pt>
                      <c:pt idx="4331">
                        <c:v>7.9390132673570342E-5</c:v>
                      </c:pt>
                      <c:pt idx="4332">
                        <c:v>5.5989939519780634E-5</c:v>
                      </c:pt>
                      <c:pt idx="4333">
                        <c:v>2.3543516766432226E-5</c:v>
                      </c:pt>
                      <c:pt idx="4334">
                        <c:v>-7.5485579379811295E-6</c:v>
                      </c:pt>
                      <c:pt idx="4335">
                        <c:v>-4.3590915886392526E-5</c:v>
                      </c:pt>
                      <c:pt idx="4336">
                        <c:v>-7.0450098905954612E-5</c:v>
                      </c:pt>
                      <c:pt idx="4337">
                        <c:v>-8.7914521917192067E-5</c:v>
                      </c:pt>
                      <c:pt idx="4338">
                        <c:v>-1.0022914757450282E-4</c:v>
                      </c:pt>
                      <c:pt idx="4339">
                        <c:v>-1.1665597069056447E-4</c:v>
                      </c:pt>
                      <c:pt idx="4340">
                        <c:v>-1.3635397127194837E-4</c:v>
                      </c:pt>
                      <c:pt idx="4341">
                        <c:v>-1.6107711161559156E-4</c:v>
                      </c:pt>
                      <c:pt idx="4342">
                        <c:v>-1.7579533313757121E-4</c:v>
                      </c:pt>
                      <c:pt idx="4343">
                        <c:v>-1.8942986932228602E-4</c:v>
                      </c:pt>
                      <c:pt idx="4344">
                        <c:v>-2.1085475973679578E-4</c:v>
                      </c:pt>
                      <c:pt idx="4345">
                        <c:v>-2.3366196043527504E-4</c:v>
                      </c:pt>
                      <c:pt idx="4346">
                        <c:v>-2.6943467928293105E-4</c:v>
                      </c:pt>
                      <c:pt idx="4347">
                        <c:v>-2.7755396630811305E-4</c:v>
                      </c:pt>
                      <c:pt idx="4348">
                        <c:v>-2.90846513891387E-4</c:v>
                      </c:pt>
                      <c:pt idx="4349">
                        <c:v>-3.2169587876626867E-4</c:v>
                      </c:pt>
                      <c:pt idx="4350">
                        <c:v>-3.5930663360128672E-4</c:v>
                      </c:pt>
                      <c:pt idx="4351">
                        <c:v>-3.8886399074524494E-4</c:v>
                      </c:pt>
                      <c:pt idx="4352">
                        <c:v>-4.145199497386758E-4</c:v>
                      </c:pt>
                      <c:pt idx="4353">
                        <c:v>-4.385571547238248E-4</c:v>
                      </c:pt>
                      <c:pt idx="4354">
                        <c:v>-4.507301190328536E-4</c:v>
                      </c:pt>
                      <c:pt idx="4355">
                        <c:v>-4.6981857482833418E-4</c:v>
                      </c:pt>
                      <c:pt idx="4356">
                        <c:v>-5.008795346571318E-4</c:v>
                      </c:pt>
                      <c:pt idx="4357">
                        <c:v>-5.3965897578149449E-4</c:v>
                      </c:pt>
                      <c:pt idx="4358">
                        <c:v>-5.711117423373754E-4</c:v>
                      </c:pt>
                      <c:pt idx="4359">
                        <c:v>-5.9067604249830527E-4</c:v>
                      </c:pt>
                      <c:pt idx="4360">
                        <c:v>-6.2761978613732814E-4</c:v>
                      </c:pt>
                      <c:pt idx="4361">
                        <c:v>-6.6814402339225002E-4</c:v>
                      </c:pt>
                      <c:pt idx="4362">
                        <c:v>-6.9831925470467877E-4</c:v>
                      </c:pt>
                      <c:pt idx="4363">
                        <c:v>-7.3002493659135744E-4</c:v>
                      </c:pt>
                      <c:pt idx="4364">
                        <c:v>-7.575197996757359E-4</c:v>
                      </c:pt>
                      <c:pt idx="4365">
                        <c:v>-7.9414429327967528E-4</c:v>
                      </c:pt>
                      <c:pt idx="4366">
                        <c:v>-8.1313544573895636E-4</c:v>
                      </c:pt>
                      <c:pt idx="4367">
                        <c:v>-8.367742982559683E-4</c:v>
                      </c:pt>
                      <c:pt idx="4368">
                        <c:v>-8.6639234324760689E-4</c:v>
                      </c:pt>
                      <c:pt idx="4369">
                        <c:v>-8.8548067406896082E-4</c:v>
                      </c:pt>
                      <c:pt idx="4370">
                        <c:v>-9.1629663971306836E-4</c:v>
                      </c:pt>
                      <c:pt idx="4371">
                        <c:v>-9.408546249599464E-4</c:v>
                      </c:pt>
                      <c:pt idx="4372">
                        <c:v>-9.5380777094795086E-4</c:v>
                      </c:pt>
                      <c:pt idx="4373">
                        <c:v>-9.7232314037182612E-4</c:v>
                      </c:pt>
                      <c:pt idx="4374">
                        <c:v>-9.7961922739292105E-4</c:v>
                      </c:pt>
                      <c:pt idx="4375">
                        <c:v>-9.8988450478669824E-4</c:v>
                      </c:pt>
                      <c:pt idx="4376">
                        <c:v>-1.0094702089337407E-3</c:v>
                      </c:pt>
                      <c:pt idx="4377">
                        <c:v>-1.0353921079396323E-3</c:v>
                      </c:pt>
                      <c:pt idx="4378">
                        <c:v>-1.045840045265672E-3</c:v>
                      </c:pt>
                      <c:pt idx="4379">
                        <c:v>-1.0516287568532168E-3</c:v>
                      </c:pt>
                      <c:pt idx="4380">
                        <c:v>-1.0537304212295865E-3</c:v>
                      </c:pt>
                      <c:pt idx="4381">
                        <c:v>-1.0614664696127305E-3</c:v>
                      </c:pt>
                      <c:pt idx="4382">
                        <c:v>-1.0848195941631888E-3</c:v>
                      </c:pt>
                      <c:pt idx="4383">
                        <c:v>-1.1132240835628009E-3</c:v>
                      </c:pt>
                      <c:pt idx="4384">
                        <c:v>-1.1475301312228073E-3</c:v>
                      </c:pt>
                      <c:pt idx="4385">
                        <c:v>-1.1730921209554765E-3</c:v>
                      </c:pt>
                      <c:pt idx="4386">
                        <c:v>-1.1914016073295884E-3</c:v>
                      </c:pt>
                      <c:pt idx="4387">
                        <c:v>-1.2193010646101891E-3</c:v>
                      </c:pt>
                      <c:pt idx="4388">
                        <c:v>-1.2426283000450979E-3</c:v>
                      </c:pt>
                      <c:pt idx="4389">
                        <c:v>-1.2695113709100621E-3</c:v>
                      </c:pt>
                      <c:pt idx="4390">
                        <c:v>-1.2968079797829604E-3</c:v>
                      </c:pt>
                      <c:pt idx="4391">
                        <c:v>-1.3186063813663427E-3</c:v>
                      </c:pt>
                      <c:pt idx="4392">
                        <c:v>-1.3514216001857058E-3</c:v>
                      </c:pt>
                      <c:pt idx="4393">
                        <c:v>-1.3751170299343375E-3</c:v>
                      </c:pt>
                      <c:pt idx="4394">
                        <c:v>-1.4000272152423492E-3</c:v>
                      </c:pt>
                      <c:pt idx="4395">
                        <c:v>-1.4352526552789831E-3</c:v>
                      </c:pt>
                      <c:pt idx="4396">
                        <c:v>-1.4679610265918813E-3</c:v>
                      </c:pt>
                      <c:pt idx="4397">
                        <c:v>-1.5002667898077113E-3</c:v>
                      </c:pt>
                      <c:pt idx="4398">
                        <c:v>-1.538718236956731E-3</c:v>
                      </c:pt>
                      <c:pt idx="4399">
                        <c:v>-1.5593306981764952E-3</c:v>
                      </c:pt>
                      <c:pt idx="4400">
                        <c:v>-1.5873101496396993E-3</c:v>
                      </c:pt>
                      <c:pt idx="4401">
                        <c:v>-1.6115813843846753E-3</c:v>
                      </c:pt>
                      <c:pt idx="4402">
                        <c:v>-1.6392929707424052E-3</c:v>
                      </c:pt>
                      <c:pt idx="4403">
                        <c:v>-1.6504533771738122E-3</c:v>
                      </c:pt>
                      <c:pt idx="4404">
                        <c:v>-1.6770094044722596E-3</c:v>
                      </c:pt>
                      <c:pt idx="4405">
                        <c:v>-1.6945577405209631E-3</c:v>
                      </c:pt>
                      <c:pt idx="4406">
                        <c:v>-1.7073939995994141E-3</c:v>
                      </c:pt>
                      <c:pt idx="4407">
                        <c:v>-1.7203411549781532E-3</c:v>
                      </c:pt>
                      <c:pt idx="4408">
                        <c:v>-1.7381184784453583E-3</c:v>
                      </c:pt>
                      <c:pt idx="4409">
                        <c:v>-1.7687162435592696E-3</c:v>
                      </c:pt>
                      <c:pt idx="4410">
                        <c:v>-1.7875884290630237E-3</c:v>
                      </c:pt>
                      <c:pt idx="4411">
                        <c:v>-1.7960556777424982E-3</c:v>
                      </c:pt>
                      <c:pt idx="4412">
                        <c:v>-1.8227260316770102E-3</c:v>
                      </c:pt>
                      <c:pt idx="4413">
                        <c:v>-1.8266604199711945E-3</c:v>
                      </c:pt>
                      <c:pt idx="4414">
                        <c:v>-1.8392741967010898E-3</c:v>
                      </c:pt>
                      <c:pt idx="4415">
                        <c:v>-1.8400881059945169E-3</c:v>
                      </c:pt>
                      <c:pt idx="4416">
                        <c:v>-1.8591087140051898E-3</c:v>
                      </c:pt>
                      <c:pt idx="4417">
                        <c:v>-1.8853449031505829E-3</c:v>
                      </c:pt>
                      <c:pt idx="4418">
                        <c:v>-1.9185666050942339E-3</c:v>
                      </c:pt>
                      <c:pt idx="4419">
                        <c:v>-1.9345665643500877E-3</c:v>
                      </c:pt>
                      <c:pt idx="4420">
                        <c:v>-1.9574467710510583E-3</c:v>
                      </c:pt>
                      <c:pt idx="4421">
                        <c:v>-1.9740556413119833E-3</c:v>
                      </c:pt>
                      <c:pt idx="4422">
                        <c:v>-1.9941499417446482E-3</c:v>
                      </c:pt>
                      <c:pt idx="4423">
                        <c:v>-1.9935681153055522E-3</c:v>
                      </c:pt>
                      <c:pt idx="4424">
                        <c:v>-2.0145546650057813E-3</c:v>
                      </c:pt>
                      <c:pt idx="4425">
                        <c:v>-2.0093140762884702E-3</c:v>
                      </c:pt>
                      <c:pt idx="4426">
                        <c:v>-2.0061562536258931E-3</c:v>
                      </c:pt>
                      <c:pt idx="4427">
                        <c:v>-2.0041400221673914E-3</c:v>
                      </c:pt>
                      <c:pt idx="4428">
                        <c:v>-2.0157636862476128E-3</c:v>
                      </c:pt>
                      <c:pt idx="4429">
                        <c:v>-2.0281481183271168E-3</c:v>
                      </c:pt>
                      <c:pt idx="4430">
                        <c:v>-2.0427848148836707E-3</c:v>
                      </c:pt>
                      <c:pt idx="4431">
                        <c:v>-2.0563725203830447E-3</c:v>
                      </c:pt>
                      <c:pt idx="4432">
                        <c:v>-2.061532443698764E-3</c:v>
                      </c:pt>
                      <c:pt idx="4433">
                        <c:v>-2.0740229846623022E-3</c:v>
                      </c:pt>
                      <c:pt idx="4434">
                        <c:v>-2.0932457104528017E-3</c:v>
                      </c:pt>
                      <c:pt idx="4435">
                        <c:v>-2.1177655711018812E-3</c:v>
                      </c:pt>
                      <c:pt idx="4436">
                        <c:v>-2.1385802171393293E-3</c:v>
                      </c:pt>
                      <c:pt idx="4437">
                        <c:v>-2.1477539662795274E-3</c:v>
                      </c:pt>
                      <c:pt idx="4438">
                        <c:v>-2.1697962024361346E-3</c:v>
                      </c:pt>
                      <c:pt idx="4439">
                        <c:v>-2.1880318388574375E-3</c:v>
                      </c:pt>
                      <c:pt idx="4440">
                        <c:v>-2.207684260618091E-3</c:v>
                      </c:pt>
                      <c:pt idx="4441">
                        <c:v>-2.2206095112836995E-3</c:v>
                      </c:pt>
                      <c:pt idx="4442">
                        <c:v>-2.2190119734967575E-3</c:v>
                      </c:pt>
                      <c:pt idx="4443">
                        <c:v>-2.2394640883830448E-3</c:v>
                      </c:pt>
                      <c:pt idx="4444">
                        <c:v>-2.2477583744198266E-3</c:v>
                      </c:pt>
                      <c:pt idx="4445">
                        <c:v>-2.2527690358075682E-3</c:v>
                      </c:pt>
                      <c:pt idx="4446">
                        <c:v>-2.2493692615526946E-3</c:v>
                      </c:pt>
                      <c:pt idx="4447">
                        <c:v>-2.2481664360080702E-3</c:v>
                      </c:pt>
                      <c:pt idx="4448">
                        <c:v>-2.2531581596262587E-3</c:v>
                      </c:pt>
                      <c:pt idx="4449">
                        <c:v>-2.2583043625497416E-3</c:v>
                      </c:pt>
                      <c:pt idx="4450">
                        <c:v>-2.2642995053237481E-3</c:v>
                      </c:pt>
                      <c:pt idx="4451">
                        <c:v>-2.2653443115271577E-3</c:v>
                      </c:pt>
                      <c:pt idx="4452">
                        <c:v>-2.2571665873117271E-3</c:v>
                      </c:pt>
                      <c:pt idx="4453">
                        <c:v>-2.2483757916248359E-3</c:v>
                      </c:pt>
                      <c:pt idx="4454">
                        <c:v>-2.2413361400706548E-3</c:v>
                      </c:pt>
                      <c:pt idx="4455">
                        <c:v>-2.2392258430313085E-3</c:v>
                      </c:pt>
                      <c:pt idx="4456">
                        <c:v>-2.2375542380420549E-3</c:v>
                      </c:pt>
                      <c:pt idx="4457">
                        <c:v>-2.2366396415092393E-3</c:v>
                      </c:pt>
                      <c:pt idx="4458">
                        <c:v>-2.2390884960087473E-3</c:v>
                      </c:pt>
                      <c:pt idx="4459">
                        <c:v>-2.2367123595751211E-3</c:v>
                      </c:pt>
                      <c:pt idx="4460">
                        <c:v>-2.229214228983427E-3</c:v>
                      </c:pt>
                      <c:pt idx="4461">
                        <c:v>-2.2366209013969618E-3</c:v>
                      </c:pt>
                      <c:pt idx="4462">
                        <c:v>-2.2418089285511809E-3</c:v>
                      </c:pt>
                      <c:pt idx="4463">
                        <c:v>-2.2403697582935879E-3</c:v>
                      </c:pt>
                      <c:pt idx="4464">
                        <c:v>-2.2375241013909823E-3</c:v>
                      </c:pt>
                      <c:pt idx="4465">
                        <c:v>-2.226891002563449E-3</c:v>
                      </c:pt>
                      <c:pt idx="4466">
                        <c:v>-2.2115477483605241E-3</c:v>
                      </c:pt>
                      <c:pt idx="4467">
                        <c:v>-2.1980635201282717E-3</c:v>
                      </c:pt>
                      <c:pt idx="4468">
                        <c:v>-2.1856258427487472E-3</c:v>
                      </c:pt>
                      <c:pt idx="4469">
                        <c:v>-2.1860380782539532E-3</c:v>
                      </c:pt>
                      <c:pt idx="4470">
                        <c:v>-2.1819675640907736E-3</c:v>
                      </c:pt>
                      <c:pt idx="4471">
                        <c:v>-2.1744652922655841E-3</c:v>
                      </c:pt>
                      <c:pt idx="4472">
                        <c:v>-2.1651977534791977E-3</c:v>
                      </c:pt>
                      <c:pt idx="4473">
                        <c:v>-2.1536834238007358E-3</c:v>
                      </c:pt>
                      <c:pt idx="4474">
                        <c:v>-2.1425477320221541E-3</c:v>
                      </c:pt>
                      <c:pt idx="4475">
                        <c:v>-2.1396406422806175E-3</c:v>
                      </c:pt>
                      <c:pt idx="4476">
                        <c:v>-2.1379532131967686E-3</c:v>
                      </c:pt>
                      <c:pt idx="4477">
                        <c:v>-2.1250007132544934E-3</c:v>
                      </c:pt>
                      <c:pt idx="4478">
                        <c:v>-2.1273157845312506E-3</c:v>
                      </c:pt>
                      <c:pt idx="4479">
                        <c:v>-2.1330005695859903E-3</c:v>
                      </c:pt>
                      <c:pt idx="4480">
                        <c:v>-2.1380351709564096E-3</c:v>
                      </c:pt>
                      <c:pt idx="4481">
                        <c:v>-2.1484770009821178E-3</c:v>
                      </c:pt>
                      <c:pt idx="4482">
                        <c:v>-2.1546614956043674E-3</c:v>
                      </c:pt>
                      <c:pt idx="4483">
                        <c:v>-2.1542694634284322E-3</c:v>
                      </c:pt>
                      <c:pt idx="4484">
                        <c:v>-2.1603852035771858E-3</c:v>
                      </c:pt>
                      <c:pt idx="4485">
                        <c:v>-2.1624978863045421E-3</c:v>
                      </c:pt>
                      <c:pt idx="4486">
                        <c:v>-2.1615896549150352E-3</c:v>
                      </c:pt>
                      <c:pt idx="4487">
                        <c:v>-2.1479824209395182E-3</c:v>
                      </c:pt>
                      <c:pt idx="4488">
                        <c:v>-2.1297313094233352E-3</c:v>
                      </c:pt>
                      <c:pt idx="4489">
                        <c:v>-2.1116828289156125E-3</c:v>
                      </c:pt>
                      <c:pt idx="4490">
                        <c:v>-2.1015705759345315E-3</c:v>
                      </c:pt>
                      <c:pt idx="4491">
                        <c:v>-2.0926855958869461E-3</c:v>
                      </c:pt>
                      <c:pt idx="4492">
                        <c:v>-2.0923292584800217E-3</c:v>
                      </c:pt>
                      <c:pt idx="4493">
                        <c:v>-2.092713877012954E-3</c:v>
                      </c:pt>
                      <c:pt idx="4494">
                        <c:v>-2.0912808427991782E-3</c:v>
                      </c:pt>
                      <c:pt idx="4495">
                        <c:v>-2.087852423361518E-3</c:v>
                      </c:pt>
                      <c:pt idx="4496">
                        <c:v>-2.0811109326117428E-3</c:v>
                      </c:pt>
                      <c:pt idx="4497">
                        <c:v>-2.0773054730624046E-3</c:v>
                      </c:pt>
                      <c:pt idx="4498">
                        <c:v>-2.0658869397934309E-3</c:v>
                      </c:pt>
                      <c:pt idx="4499">
                        <c:v>-2.0657316268870855E-3</c:v>
                      </c:pt>
                      <c:pt idx="4500">
                        <c:v>-2.0577535983800411E-3</c:v>
                      </c:pt>
                      <c:pt idx="4501">
                        <c:v>-2.0419638374500186E-3</c:v>
                      </c:pt>
                      <c:pt idx="4502">
                        <c:v>-2.0408890804714248E-3</c:v>
                      </c:pt>
                      <c:pt idx="4503">
                        <c:v>-2.0385681177056401E-3</c:v>
                      </c:pt>
                      <c:pt idx="4504">
                        <c:v>-2.0324112671494168E-3</c:v>
                      </c:pt>
                      <c:pt idx="4505">
                        <c:v>-2.0317472517120396E-3</c:v>
                      </c:pt>
                      <c:pt idx="4506">
                        <c:v>-2.043471118006374E-3</c:v>
                      </c:pt>
                      <c:pt idx="4507">
                        <c:v>-2.046566509043452E-3</c:v>
                      </c:pt>
                      <c:pt idx="4508">
                        <c:v>-2.0505765110246867E-3</c:v>
                      </c:pt>
                      <c:pt idx="4509">
                        <c:v>-2.0498052352730975E-3</c:v>
                      </c:pt>
                      <c:pt idx="4510">
                        <c:v>-2.0438983005963856E-3</c:v>
                      </c:pt>
                      <c:pt idx="4511">
                        <c:v>-2.0595652183218608E-3</c:v>
                      </c:pt>
                      <c:pt idx="4512">
                        <c:v>-2.0681678791411957E-3</c:v>
                      </c:pt>
                      <c:pt idx="4513">
                        <c:v>-2.0701248251146619E-3</c:v>
                      </c:pt>
                      <c:pt idx="4514">
                        <c:v>-2.0735572151179154E-3</c:v>
                      </c:pt>
                      <c:pt idx="4515">
                        <c:v>-2.0645792589537976E-3</c:v>
                      </c:pt>
                      <c:pt idx="4516">
                        <c:v>-2.0541430917636223E-3</c:v>
                      </c:pt>
                      <c:pt idx="4517">
                        <c:v>-2.0479036502575932E-3</c:v>
                      </c:pt>
                      <c:pt idx="4518">
                        <c:v>-2.038577311866446E-3</c:v>
                      </c:pt>
                      <c:pt idx="4519">
                        <c:v>-2.026482117336277E-3</c:v>
                      </c:pt>
                      <c:pt idx="4520">
                        <c:v>-2.0194590899529955E-3</c:v>
                      </c:pt>
                      <c:pt idx="4521">
                        <c:v>-2.0061917767511248E-3</c:v>
                      </c:pt>
                      <c:pt idx="4522">
                        <c:v>-2.0057188807960937E-3</c:v>
                      </c:pt>
                      <c:pt idx="4523">
                        <c:v>-2.0122583391731109E-3</c:v>
                      </c:pt>
                      <c:pt idx="4524">
                        <c:v>-2.0038847110891798E-3</c:v>
                      </c:pt>
                      <c:pt idx="4525">
                        <c:v>-1.9952667251776791E-3</c:v>
                      </c:pt>
                      <c:pt idx="4526">
                        <c:v>-1.9826940092049976E-3</c:v>
                      </c:pt>
                      <c:pt idx="4527">
                        <c:v>-1.9673207357105392E-3</c:v>
                      </c:pt>
                      <c:pt idx="4528">
                        <c:v>-1.9649214060039953E-3</c:v>
                      </c:pt>
                      <c:pt idx="4529">
                        <c:v>-1.9645934360103296E-3</c:v>
                      </c:pt>
                      <c:pt idx="4530">
                        <c:v>-1.9636752956596567E-3</c:v>
                      </c:pt>
                      <c:pt idx="4531">
                        <c:v>-1.9590599959551261E-3</c:v>
                      </c:pt>
                      <c:pt idx="4532">
                        <c:v>-1.9507241350088958E-3</c:v>
                      </c:pt>
                      <c:pt idx="4533">
                        <c:v>-1.9446928453092076E-3</c:v>
                      </c:pt>
                      <c:pt idx="4534">
                        <c:v>-1.9384679313400998E-3</c:v>
                      </c:pt>
                      <c:pt idx="4535">
                        <c:v>-1.9352987746310011E-3</c:v>
                      </c:pt>
                      <c:pt idx="4536">
                        <c:v>-1.9256911951705705E-3</c:v>
                      </c:pt>
                      <c:pt idx="4537">
                        <c:v>-1.9277034824500283E-3</c:v>
                      </c:pt>
                      <c:pt idx="4538">
                        <c:v>-1.9198275253416663E-3</c:v>
                      </c:pt>
                      <c:pt idx="4539">
                        <c:v>-1.9074457411938888E-3</c:v>
                      </c:pt>
                      <c:pt idx="4540">
                        <c:v>-1.9126426845393135E-3</c:v>
                      </c:pt>
                      <c:pt idx="4541">
                        <c:v>-1.9191197764385892E-3</c:v>
                      </c:pt>
                      <c:pt idx="4542">
                        <c:v>-1.9233541898805693E-3</c:v>
                      </c:pt>
                      <c:pt idx="4543">
                        <c:v>-1.9252965343435631E-3</c:v>
                      </c:pt>
                      <c:pt idx="4544">
                        <c:v>-1.9206178910361076E-3</c:v>
                      </c:pt>
                      <c:pt idx="4545">
                        <c:v>-1.9288123401957095E-3</c:v>
                      </c:pt>
                      <c:pt idx="4546">
                        <c:v>-1.9421505230411656E-3</c:v>
                      </c:pt>
                      <c:pt idx="4547">
                        <c:v>-1.9339363303278922E-3</c:v>
                      </c:pt>
                      <c:pt idx="4548">
                        <c:v>-1.9424974603175966E-3</c:v>
                      </c:pt>
                      <c:pt idx="4549">
                        <c:v>-1.946582492363998E-3</c:v>
                      </c:pt>
                      <c:pt idx="4550">
                        <c:v>-1.9506104323195154E-3</c:v>
                      </c:pt>
                      <c:pt idx="4551">
                        <c:v>-1.9594867024545497E-3</c:v>
                      </c:pt>
                      <c:pt idx="4552">
                        <c:v>-1.9615320173411764E-3</c:v>
                      </c:pt>
                      <c:pt idx="4553">
                        <c:v>-1.9734738350500503E-3</c:v>
                      </c:pt>
                      <c:pt idx="4554">
                        <c:v>-1.9837854442535212E-3</c:v>
                      </c:pt>
                      <c:pt idx="4555">
                        <c:v>-1.9900212613846607E-3</c:v>
                      </c:pt>
                      <c:pt idx="4556">
                        <c:v>-1.9776160246127981E-3</c:v>
                      </c:pt>
                      <c:pt idx="4557">
                        <c:v>-1.9751338421542118E-3</c:v>
                      </c:pt>
                      <c:pt idx="4558">
                        <c:v>-1.9748175106330348E-3</c:v>
                      </c:pt>
                      <c:pt idx="4559">
                        <c:v>-1.979951142983106E-3</c:v>
                      </c:pt>
                      <c:pt idx="4560">
                        <c:v>-1.9881616399138064E-3</c:v>
                      </c:pt>
                      <c:pt idx="4561">
                        <c:v>-2.0044960395539367E-3</c:v>
                      </c:pt>
                      <c:pt idx="4562">
                        <c:v>-2.0244783615378679E-3</c:v>
                      </c:pt>
                      <c:pt idx="4563">
                        <c:v>-2.0322142596228775E-3</c:v>
                      </c:pt>
                      <c:pt idx="4564">
                        <c:v>-2.0395947558701664E-3</c:v>
                      </c:pt>
                      <c:pt idx="4565">
                        <c:v>-2.049105806128933E-3</c:v>
                      </c:pt>
                      <c:pt idx="4566">
                        <c:v>-2.0573430574140064E-3</c:v>
                      </c:pt>
                      <c:pt idx="4567">
                        <c:v>-2.0606514014674341E-3</c:v>
                      </c:pt>
                      <c:pt idx="4568">
                        <c:v>-2.0655746172006458E-3</c:v>
                      </c:pt>
                      <c:pt idx="4569">
                        <c:v>-2.0742995512873308E-3</c:v>
                      </c:pt>
                      <c:pt idx="4570">
                        <c:v>-2.0835359878178159E-3</c:v>
                      </c:pt>
                      <c:pt idx="4571">
                        <c:v>-2.1008798501522606E-3</c:v>
                      </c:pt>
                      <c:pt idx="4572">
                        <c:v>-2.1061331104517576E-3</c:v>
                      </c:pt>
                      <c:pt idx="4573">
                        <c:v>-2.1324376454593978E-3</c:v>
                      </c:pt>
                      <c:pt idx="4574">
                        <c:v>-2.1437915777499685E-3</c:v>
                      </c:pt>
                      <c:pt idx="4575">
                        <c:v>-2.1545924421605437E-3</c:v>
                      </c:pt>
                      <c:pt idx="4576">
                        <c:v>-2.1831958827236357E-3</c:v>
                      </c:pt>
                      <c:pt idx="4577">
                        <c:v>-2.1874395047615561E-3</c:v>
                      </c:pt>
                      <c:pt idx="4578">
                        <c:v>-2.1946184457517018E-3</c:v>
                      </c:pt>
                      <c:pt idx="4579">
                        <c:v>-2.2084224486243966E-3</c:v>
                      </c:pt>
                      <c:pt idx="4580">
                        <c:v>-2.2186767954061838E-3</c:v>
                      </c:pt>
                      <c:pt idx="4581">
                        <c:v>-2.234728081792581E-3</c:v>
                      </c:pt>
                      <c:pt idx="4582">
                        <c:v>-2.2530230147625096E-3</c:v>
                      </c:pt>
                      <c:pt idx="4583">
                        <c:v>-2.273500809827082E-3</c:v>
                      </c:pt>
                      <c:pt idx="4584">
                        <c:v>-2.291754890885882E-3</c:v>
                      </c:pt>
                      <c:pt idx="4585">
                        <c:v>-2.3106071940191077E-3</c:v>
                      </c:pt>
                      <c:pt idx="4586">
                        <c:v>-2.3344446575913266E-3</c:v>
                      </c:pt>
                      <c:pt idx="4587">
                        <c:v>-2.3626758851168846E-3</c:v>
                      </c:pt>
                      <c:pt idx="4588">
                        <c:v>-2.3908935738622106E-3</c:v>
                      </c:pt>
                      <c:pt idx="4589">
                        <c:v>-2.421131648757575E-3</c:v>
                      </c:pt>
                      <c:pt idx="4590">
                        <c:v>-2.4443561807212326E-3</c:v>
                      </c:pt>
                      <c:pt idx="4591">
                        <c:v>-2.4630156781351048E-3</c:v>
                      </c:pt>
                      <c:pt idx="4592">
                        <c:v>-2.4643193476906237E-3</c:v>
                      </c:pt>
                      <c:pt idx="4593">
                        <c:v>-2.4737868399359792E-3</c:v>
                      </c:pt>
                      <c:pt idx="4594">
                        <c:v>-2.4837910242690143E-3</c:v>
                      </c:pt>
                      <c:pt idx="4595">
                        <c:v>-2.4970717942838475E-3</c:v>
                      </c:pt>
                      <c:pt idx="4596">
                        <c:v>-2.500956757087142E-3</c:v>
                      </c:pt>
                      <c:pt idx="4597">
                        <c:v>-2.5051163226461337E-3</c:v>
                      </c:pt>
                      <c:pt idx="4598">
                        <c:v>-2.5112626530826854E-3</c:v>
                      </c:pt>
                      <c:pt idx="4599">
                        <c:v>-2.5197601609838771E-3</c:v>
                      </c:pt>
                      <c:pt idx="4600">
                        <c:v>-2.5403809799762669E-3</c:v>
                      </c:pt>
                      <c:pt idx="4601">
                        <c:v>-2.5620627975680467E-3</c:v>
                      </c:pt>
                      <c:pt idx="4602">
                        <c:v>-2.5843623095885039E-3</c:v>
                      </c:pt>
                      <c:pt idx="4603">
                        <c:v>-2.6031978730709704E-3</c:v>
                      </c:pt>
                      <c:pt idx="4604">
                        <c:v>-2.6339660742445183E-3</c:v>
                      </c:pt>
                      <c:pt idx="4605">
                        <c:v>-2.6643498110442273E-3</c:v>
                      </c:pt>
                      <c:pt idx="4606">
                        <c:v>-2.6907614557949286E-3</c:v>
                      </c:pt>
                      <c:pt idx="4607">
                        <c:v>-2.6964720786766898E-3</c:v>
                      </c:pt>
                      <c:pt idx="4608">
                        <c:v>-2.7109607725562556E-3</c:v>
                      </c:pt>
                      <c:pt idx="4609">
                        <c:v>-2.7118003203203704E-3</c:v>
                      </c:pt>
                      <c:pt idx="4610">
                        <c:v>-2.7171125392040593E-3</c:v>
                      </c:pt>
                      <c:pt idx="4611">
                        <c:v>-2.7113898765278553E-3</c:v>
                      </c:pt>
                      <c:pt idx="4612">
                        <c:v>-2.7133888819853599E-3</c:v>
                      </c:pt>
                      <c:pt idx="4613">
                        <c:v>-2.7189312835768061E-3</c:v>
                      </c:pt>
                      <c:pt idx="4614">
                        <c:v>-2.7186331361870228E-3</c:v>
                      </c:pt>
                      <c:pt idx="4615">
                        <c:v>-2.7159494246235551E-3</c:v>
                      </c:pt>
                      <c:pt idx="4616">
                        <c:v>-2.7175149049315107E-3</c:v>
                      </c:pt>
                      <c:pt idx="4617">
                        <c:v>-2.7245238906518933E-3</c:v>
                      </c:pt>
                      <c:pt idx="4618">
                        <c:v>-2.7292535435640012E-3</c:v>
                      </c:pt>
                      <c:pt idx="4619">
                        <c:v>-2.7549428723613102E-3</c:v>
                      </c:pt>
                      <c:pt idx="4620">
                        <c:v>-2.7731200180182796E-3</c:v>
                      </c:pt>
                      <c:pt idx="4621">
                        <c:v>-2.7805081306769156E-3</c:v>
                      </c:pt>
                      <c:pt idx="4622">
                        <c:v>-2.789183252821641E-3</c:v>
                      </c:pt>
                      <c:pt idx="4623">
                        <c:v>-2.7980965488897521E-3</c:v>
                      </c:pt>
                      <c:pt idx="4624">
                        <c:v>-2.8084400282207822E-3</c:v>
                      </c:pt>
                      <c:pt idx="4625">
                        <c:v>-2.8115335822765488E-3</c:v>
                      </c:pt>
                      <c:pt idx="4626">
                        <c:v>-2.8078338045578418E-3</c:v>
                      </c:pt>
                      <c:pt idx="4627">
                        <c:v>-2.8052521839363066E-3</c:v>
                      </c:pt>
                      <c:pt idx="4628">
                        <c:v>-2.8029356768209603E-3</c:v>
                      </c:pt>
                      <c:pt idx="4629">
                        <c:v>-2.7937707142510044E-3</c:v>
                      </c:pt>
                      <c:pt idx="4630">
                        <c:v>-2.7832565703605453E-3</c:v>
                      </c:pt>
                      <c:pt idx="4631">
                        <c:v>-2.7777677953375679E-3</c:v>
                      </c:pt>
                      <c:pt idx="4632">
                        <c:v>-2.7686136795119854E-3</c:v>
                      </c:pt>
                      <c:pt idx="4633">
                        <c:v>-2.7583707784062145E-3</c:v>
                      </c:pt>
                      <c:pt idx="4634">
                        <c:v>-2.7598246269898417E-3</c:v>
                      </c:pt>
                      <c:pt idx="4635">
                        <c:v>-2.751825010132112E-3</c:v>
                      </c:pt>
                      <c:pt idx="4636">
                        <c:v>-2.7429832110975423E-3</c:v>
                      </c:pt>
                      <c:pt idx="4637">
                        <c:v>-2.7299465021534326E-3</c:v>
                      </c:pt>
                      <c:pt idx="4638">
                        <c:v>-2.7204206185175452E-3</c:v>
                      </c:pt>
                      <c:pt idx="4639">
                        <c:v>-2.7077546187202631E-3</c:v>
                      </c:pt>
                      <c:pt idx="4640">
                        <c:v>-2.698193716247012E-3</c:v>
                      </c:pt>
                      <c:pt idx="4641">
                        <c:v>-2.6917089747772269E-3</c:v>
                      </c:pt>
                      <c:pt idx="4642">
                        <c:v>-2.6768017874686965E-3</c:v>
                      </c:pt>
                      <c:pt idx="4643">
                        <c:v>-2.6614158420638074E-3</c:v>
                      </c:pt>
                      <c:pt idx="4644">
                        <c:v>-2.6456180585118917E-3</c:v>
                      </c:pt>
                      <c:pt idx="4645">
                        <c:v>-2.6316801134729649E-3</c:v>
                      </c:pt>
                      <c:pt idx="4646">
                        <c:v>-2.6273038493963671E-3</c:v>
                      </c:pt>
                      <c:pt idx="4647">
                        <c:v>-2.6174564162473523E-3</c:v>
                      </c:pt>
                      <c:pt idx="4648">
                        <c:v>-2.6095278293999514E-3</c:v>
                      </c:pt>
                      <c:pt idx="4649">
                        <c:v>-2.5872903297957752E-3</c:v>
                      </c:pt>
                      <c:pt idx="4650">
                        <c:v>-2.5817791910016908E-3</c:v>
                      </c:pt>
                      <c:pt idx="4651">
                        <c:v>-2.571476963662318E-3</c:v>
                      </c:pt>
                      <c:pt idx="4652">
                        <c:v>-2.5615429094643502E-3</c:v>
                      </c:pt>
                      <c:pt idx="4653">
                        <c:v>-2.5542418313875053E-3</c:v>
                      </c:pt>
                      <c:pt idx="4654">
                        <c:v>-2.5356950034890568E-3</c:v>
                      </c:pt>
                      <c:pt idx="4655">
                        <c:v>-2.5196312944657561E-3</c:v>
                      </c:pt>
                      <c:pt idx="4656">
                        <c:v>-2.507122473522094E-3</c:v>
                      </c:pt>
                      <c:pt idx="4657">
                        <c:v>-2.4953148289240615E-3</c:v>
                      </c:pt>
                      <c:pt idx="4658">
                        <c:v>-2.482326141106076E-3</c:v>
                      </c:pt>
                      <c:pt idx="4659">
                        <c:v>-2.455767954502319E-3</c:v>
                      </c:pt>
                      <c:pt idx="4660">
                        <c:v>-2.449410570740964E-3</c:v>
                      </c:pt>
                      <c:pt idx="4661">
                        <c:v>-2.4387591158621146E-3</c:v>
                      </c:pt>
                      <c:pt idx="4662">
                        <c:v>-2.4295530033758119E-3</c:v>
                      </c:pt>
                      <c:pt idx="4663">
                        <c:v>-2.4176422937499686E-3</c:v>
                      </c:pt>
                      <c:pt idx="4664">
                        <c:v>-2.4094584688578069E-3</c:v>
                      </c:pt>
                      <c:pt idx="4665">
                        <c:v>-2.3936636313680558E-3</c:v>
                      </c:pt>
                      <c:pt idx="4666">
                        <c:v>-2.3761962472686783E-3</c:v>
                      </c:pt>
                      <c:pt idx="4667">
                        <c:v>-2.3653972428064854E-3</c:v>
                      </c:pt>
                      <c:pt idx="4668">
                        <c:v>-2.3616220770988033E-3</c:v>
                      </c:pt>
                      <c:pt idx="4669">
                        <c:v>-2.354656553417535E-3</c:v>
                      </c:pt>
                      <c:pt idx="4670">
                        <c:v>-2.3549122694146744E-3</c:v>
                      </c:pt>
                      <c:pt idx="4671">
                        <c:v>-2.3546323149777376E-3</c:v>
                      </c:pt>
                      <c:pt idx="4672">
                        <c:v>-2.3500582421869527E-3</c:v>
                      </c:pt>
                      <c:pt idx="4673">
                        <c:v>-2.3445626619062426E-3</c:v>
                      </c:pt>
                      <c:pt idx="4674">
                        <c:v>-2.3453156057790612E-3</c:v>
                      </c:pt>
                      <c:pt idx="4675">
                        <c:v>-2.3319479406915603E-3</c:v>
                      </c:pt>
                      <c:pt idx="4676">
                        <c:v>-2.3187719081703682E-3</c:v>
                      </c:pt>
                      <c:pt idx="4677">
                        <c:v>-2.3137451229672552E-3</c:v>
                      </c:pt>
                      <c:pt idx="4678">
                        <c:v>-2.301838406751635E-3</c:v>
                      </c:pt>
                      <c:pt idx="4679">
                        <c:v>-2.2902088415689783E-3</c:v>
                      </c:pt>
                      <c:pt idx="4680">
                        <c:v>-2.2809441523412737E-3</c:v>
                      </c:pt>
                      <c:pt idx="4681">
                        <c:v>-2.2772511520948021E-3</c:v>
                      </c:pt>
                      <c:pt idx="4682">
                        <c:v>-2.2693068613738069E-3</c:v>
                      </c:pt>
                      <c:pt idx="4683">
                        <c:v>-2.2501548599069658E-3</c:v>
                      </c:pt>
                      <c:pt idx="4684">
                        <c:v>-2.2238247613806717E-3</c:v>
                      </c:pt>
                      <c:pt idx="4685">
                        <c:v>-2.2029238546213878E-3</c:v>
                      </c:pt>
                      <c:pt idx="4686">
                        <c:v>-2.1911630941976812E-3</c:v>
                      </c:pt>
                      <c:pt idx="4687">
                        <c:v>-2.1773970373839516E-3</c:v>
                      </c:pt>
                      <c:pt idx="4688">
                        <c:v>-2.1526159048860737E-3</c:v>
                      </c:pt>
                      <c:pt idx="4689">
                        <c:v>-2.1334626758344982E-3</c:v>
                      </c:pt>
                      <c:pt idx="4690">
                        <c:v>-2.1107899868901881E-3</c:v>
                      </c:pt>
                      <c:pt idx="4691">
                        <c:v>-2.0940795971523432E-3</c:v>
                      </c:pt>
                      <c:pt idx="4692">
                        <c:v>-2.0788320750748323E-3</c:v>
                      </c:pt>
                      <c:pt idx="4693">
                        <c:v>-2.0541608243053937E-3</c:v>
                      </c:pt>
                      <c:pt idx="4694">
                        <c:v>-2.0527972225002707E-3</c:v>
                      </c:pt>
                      <c:pt idx="4695">
                        <c:v>-2.0442655797909101E-3</c:v>
                      </c:pt>
                      <c:pt idx="4696">
                        <c:v>-2.0377716974671191E-3</c:v>
                      </c:pt>
                      <c:pt idx="4697">
                        <c:v>-2.0268136717426647E-3</c:v>
                      </c:pt>
                      <c:pt idx="4698">
                        <c:v>-2.0150852240331985E-3</c:v>
                      </c:pt>
                      <c:pt idx="4699">
                        <c:v>-2.0053126505812104E-3</c:v>
                      </c:pt>
                      <c:pt idx="4700">
                        <c:v>-1.9922236524627514E-3</c:v>
                      </c:pt>
                      <c:pt idx="4701">
                        <c:v>-1.9720471760884847E-3</c:v>
                      </c:pt>
                      <c:pt idx="4702">
                        <c:v>-1.9576818432819891E-3</c:v>
                      </c:pt>
                      <c:pt idx="4703">
                        <c:v>-1.937626560424031E-3</c:v>
                      </c:pt>
                      <c:pt idx="4704">
                        <c:v>-1.916131262540676E-3</c:v>
                      </c:pt>
                      <c:pt idx="4705">
                        <c:v>-1.8987616357259692E-3</c:v>
                      </c:pt>
                      <c:pt idx="4706">
                        <c:v>-1.8848304242524395E-3</c:v>
                      </c:pt>
                      <c:pt idx="4707">
                        <c:v>-1.8702921978896003E-3</c:v>
                      </c:pt>
                      <c:pt idx="4708">
                        <c:v>-1.8532778657241512E-3</c:v>
                      </c:pt>
                      <c:pt idx="4709">
                        <c:v>-1.841862616631136E-3</c:v>
                      </c:pt>
                      <c:pt idx="4710">
                        <c:v>-1.8256252591917058E-3</c:v>
                      </c:pt>
                      <c:pt idx="4711">
                        <c:v>-1.8072414961022862E-3</c:v>
                      </c:pt>
                      <c:pt idx="4712">
                        <c:v>-1.7847250494963873E-3</c:v>
                      </c:pt>
                      <c:pt idx="4713">
                        <c:v>-1.7710499920937455E-3</c:v>
                      </c:pt>
                      <c:pt idx="4714">
                        <c:v>-1.7448737726477482E-3</c:v>
                      </c:pt>
                      <c:pt idx="4715">
                        <c:v>-1.7263498198473038E-3</c:v>
                      </c:pt>
                      <c:pt idx="4716">
                        <c:v>-1.6951990343212577E-3</c:v>
                      </c:pt>
                      <c:pt idx="4717">
                        <c:v>-1.6634451087570155E-3</c:v>
                      </c:pt>
                      <c:pt idx="4718">
                        <c:v>-1.6276528720119072E-3</c:v>
                      </c:pt>
                      <c:pt idx="4719">
                        <c:v>-1.5996779540305257E-3</c:v>
                      </c:pt>
                      <c:pt idx="4720">
                        <c:v>-1.5785392207186778E-3</c:v>
                      </c:pt>
                      <c:pt idx="4721">
                        <c:v>-1.5584479377346726E-3</c:v>
                      </c:pt>
                      <c:pt idx="4722">
                        <c:v>-1.5400290374714303E-3</c:v>
                      </c:pt>
                      <c:pt idx="4723">
                        <c:v>-1.5225848074898684E-3</c:v>
                      </c:pt>
                      <c:pt idx="4724">
                        <c:v>-1.5008700061767432E-3</c:v>
                      </c:pt>
                      <c:pt idx="4725">
                        <c:v>-1.4805581029245934E-3</c:v>
                      </c:pt>
                      <c:pt idx="4726">
                        <c:v>-1.4785346701958091E-3</c:v>
                      </c:pt>
                      <c:pt idx="4727">
                        <c:v>-1.4662299196020383E-3</c:v>
                      </c:pt>
                      <c:pt idx="4728">
                        <c:v>-1.4530611933222881E-3</c:v>
                      </c:pt>
                      <c:pt idx="4729">
                        <c:v>-1.4362869938370987E-3</c:v>
                      </c:pt>
                      <c:pt idx="4730">
                        <c:v>-1.426400855826573E-3</c:v>
                      </c:pt>
                      <c:pt idx="4731">
                        <c:v>-1.4160814586994465E-3</c:v>
                      </c:pt>
                      <c:pt idx="4732">
                        <c:v>-1.4021613694799645E-3</c:v>
                      </c:pt>
                      <c:pt idx="4733">
                        <c:v>-1.3818129243087058E-3</c:v>
                      </c:pt>
                      <c:pt idx="4734">
                        <c:v>-1.3616929844965143E-3</c:v>
                      </c:pt>
                      <c:pt idx="4735">
                        <c:v>-1.3352831725604985E-3</c:v>
                      </c:pt>
                      <c:pt idx="4736">
                        <c:v>-1.3129068265290689E-3</c:v>
                      </c:pt>
                      <c:pt idx="4737">
                        <c:v>-1.2974515630242991E-3</c:v>
                      </c:pt>
                      <c:pt idx="4738">
                        <c:v>-1.2905751980537405E-3</c:v>
                      </c:pt>
                      <c:pt idx="4739">
                        <c:v>-1.2770198544669615E-3</c:v>
                      </c:pt>
                      <c:pt idx="4740">
                        <c:v>-1.2573984368489371E-3</c:v>
                      </c:pt>
                      <c:pt idx="4741">
                        <c:v>-1.2324570705076344E-3</c:v>
                      </c:pt>
                      <c:pt idx="4742">
                        <c:v>-1.198874147112103E-3</c:v>
                      </c:pt>
                      <c:pt idx="4743">
                        <c:v>-1.1725585981828726E-3</c:v>
                      </c:pt>
                      <c:pt idx="4744">
                        <c:v>-1.1452022418758021E-3</c:v>
                      </c:pt>
                      <c:pt idx="4745">
                        <c:v>-1.122238387102389E-3</c:v>
                      </c:pt>
                      <c:pt idx="4746">
                        <c:v>-1.1000690762671343E-3</c:v>
                      </c:pt>
                      <c:pt idx="4747">
                        <c:v>-1.0789558912972159E-3</c:v>
                      </c:pt>
                      <c:pt idx="4748">
                        <c:v>-1.0616677017836181E-3</c:v>
                      </c:pt>
                      <c:pt idx="4749">
                        <c:v>-1.0481277865117828E-3</c:v>
                      </c:pt>
                      <c:pt idx="4750">
                        <c:v>-1.0384522883647752E-3</c:v>
                      </c:pt>
                      <c:pt idx="4751">
                        <c:v>-1.0232888757032404E-3</c:v>
                      </c:pt>
                      <c:pt idx="4752">
                        <c:v>-1.0117508752619771E-3</c:v>
                      </c:pt>
                      <c:pt idx="4753">
                        <c:v>-9.9341374792071392E-4</c:v>
                      </c:pt>
                      <c:pt idx="4754">
                        <c:v>-9.7978950265631675E-4</c:v>
                      </c:pt>
                      <c:pt idx="4755">
                        <c:v>-9.6135327363492111E-4</c:v>
                      </c:pt>
                      <c:pt idx="4756">
                        <c:v>-9.4189234840303337E-4</c:v>
                      </c:pt>
                      <c:pt idx="4757">
                        <c:v>-9.2320631014855049E-4</c:v>
                      </c:pt>
                      <c:pt idx="4758">
                        <c:v>-9.1272580837585874E-4</c:v>
                      </c:pt>
                      <c:pt idx="4759">
                        <c:v>-8.9893071170790836E-4</c:v>
                      </c:pt>
                      <c:pt idx="4760">
                        <c:v>-8.8452107963561731E-4</c:v>
                      </c:pt>
                      <c:pt idx="4761">
                        <c:v>-8.6840757824660562E-4</c:v>
                      </c:pt>
                      <c:pt idx="4762">
                        <c:v>-8.6019184145798061E-4</c:v>
                      </c:pt>
                      <c:pt idx="4763">
                        <c:v>-8.5257112531836419E-4</c:v>
                      </c:pt>
                      <c:pt idx="4764">
                        <c:v>-8.4182157772796906E-4</c:v>
                      </c:pt>
                      <c:pt idx="4765">
                        <c:v>-8.3541685806528881E-4</c:v>
                      </c:pt>
                      <c:pt idx="4766">
                        <c:v>-8.28030646081197E-4</c:v>
                      </c:pt>
                      <c:pt idx="4767">
                        <c:v>-8.1840227767356988E-4</c:v>
                      </c:pt>
                      <c:pt idx="4768">
                        <c:v>-8.0617111983240046E-4</c:v>
                      </c:pt>
                      <c:pt idx="4769">
                        <c:v>-7.9624390705172938E-4</c:v>
                      </c:pt>
                      <c:pt idx="4770">
                        <c:v>-7.8823703638056459E-4</c:v>
                      </c:pt>
                      <c:pt idx="4771">
                        <c:v>-7.7928137343226595E-4</c:v>
                      </c:pt>
                      <c:pt idx="4772">
                        <c:v>-7.6877146193777158E-4</c:v>
                      </c:pt>
                      <c:pt idx="4773">
                        <c:v>-7.6290153974512627E-4</c:v>
                      </c:pt>
                      <c:pt idx="4774">
                        <c:v>-7.5402702980727687E-4</c:v>
                      </c:pt>
                      <c:pt idx="4775">
                        <c:v>-7.5037299707798953E-4</c:v>
                      </c:pt>
                      <c:pt idx="4776">
                        <c:v>-7.3795273214812918E-4</c:v>
                      </c:pt>
                      <c:pt idx="4777">
                        <c:v>-7.3089551319601277E-4</c:v>
                      </c:pt>
                      <c:pt idx="4778">
                        <c:v>-7.2033599133441127E-4</c:v>
                      </c:pt>
                      <c:pt idx="4779">
                        <c:v>-7.0410068404114299E-4</c:v>
                      </c:pt>
                      <c:pt idx="4780">
                        <c:v>-6.9666778970662755E-4</c:v>
                      </c:pt>
                      <c:pt idx="4781">
                        <c:v>-6.866045494057358E-4</c:v>
                      </c:pt>
                      <c:pt idx="4782">
                        <c:v>-6.6940725473047565E-4</c:v>
                      </c:pt>
                      <c:pt idx="4783">
                        <c:v>-6.5551327816879576E-4</c:v>
                      </c:pt>
                      <c:pt idx="4784">
                        <c:v>-6.3307005431679228E-4</c:v>
                      </c:pt>
                      <c:pt idx="4785">
                        <c:v>-6.0999511865013627E-4</c:v>
                      </c:pt>
                      <c:pt idx="4786">
                        <c:v>-5.9338709207259143E-4</c:v>
                      </c:pt>
                      <c:pt idx="4787">
                        <c:v>-5.7398329125259596E-4</c:v>
                      </c:pt>
                      <c:pt idx="4788">
                        <c:v>-5.609564070755273E-4</c:v>
                      </c:pt>
                      <c:pt idx="4789">
                        <c:v>-5.6264167249361961E-4</c:v>
                      </c:pt>
                      <c:pt idx="4790">
                        <c:v>-5.4595335289287807E-4</c:v>
                      </c:pt>
                      <c:pt idx="4791">
                        <c:v>-5.3145679133673738E-4</c:v>
                      </c:pt>
                      <c:pt idx="4792">
                        <c:v>-5.1964785406613111E-4</c:v>
                      </c:pt>
                      <c:pt idx="4793">
                        <c:v>-5.106715994440908E-4</c:v>
                      </c:pt>
                      <c:pt idx="4794">
                        <c:v>-4.9151997778665768E-4</c:v>
                      </c:pt>
                      <c:pt idx="4795">
                        <c:v>-4.7460644592533824E-4</c:v>
                      </c:pt>
                      <c:pt idx="4796">
                        <c:v>-4.5610460733886316E-4</c:v>
                      </c:pt>
                      <c:pt idx="4797">
                        <c:v>-4.4239670333840614E-4</c:v>
                      </c:pt>
                      <c:pt idx="4798">
                        <c:v>-4.2865227379478796E-4</c:v>
                      </c:pt>
                      <c:pt idx="4799">
                        <c:v>-4.1809219874655302E-4</c:v>
                      </c:pt>
                      <c:pt idx="4800">
                        <c:v>-4.066328997389025E-4</c:v>
                      </c:pt>
                      <c:pt idx="4801">
                        <c:v>-3.9754941273021326E-4</c:v>
                      </c:pt>
                      <c:pt idx="4802">
                        <c:v>-3.9591484785109042E-4</c:v>
                      </c:pt>
                      <c:pt idx="4803">
                        <c:v>-3.9200674480119351E-4</c:v>
                      </c:pt>
                      <c:pt idx="4804">
                        <c:v>-3.8638835178401065E-4</c:v>
                      </c:pt>
                      <c:pt idx="4805">
                        <c:v>-3.8166410726014362E-4</c:v>
                      </c:pt>
                      <c:pt idx="4806">
                        <c:v>-3.7382065948333434E-4</c:v>
                      </c:pt>
                      <c:pt idx="4807">
                        <c:v>-3.6776699694030115E-4</c:v>
                      </c:pt>
                      <c:pt idx="4808">
                        <c:v>-3.5826198758417255E-4</c:v>
                      </c:pt>
                      <c:pt idx="4809">
                        <c:v>-3.355113833099146E-4</c:v>
                      </c:pt>
                      <c:pt idx="4810">
                        <c:v>-3.1854354788177024E-4</c:v>
                      </c:pt>
                      <c:pt idx="4811">
                        <c:v>-3.086402379066539E-4</c:v>
                      </c:pt>
                      <c:pt idx="4812">
                        <c:v>-2.9939908572258886E-4</c:v>
                      </c:pt>
                      <c:pt idx="4813">
                        <c:v>-2.8847918798692883E-4</c:v>
                      </c:pt>
                      <c:pt idx="4814">
                        <c:v>-2.6181178862567678E-4</c:v>
                      </c:pt>
                      <c:pt idx="4815">
                        <c:v>-2.4414504341201858E-4</c:v>
                      </c:pt>
                      <c:pt idx="4816">
                        <c:v>-2.2895308741045718E-4</c:v>
                      </c:pt>
                      <c:pt idx="4817">
                        <c:v>-2.1762241628253524E-4</c:v>
                      </c:pt>
                      <c:pt idx="4818">
                        <c:v>-2.00311319993215E-4</c:v>
                      </c:pt>
                      <c:pt idx="4819">
                        <c:v>-1.8924687815391548E-4</c:v>
                      </c:pt>
                      <c:pt idx="4820">
                        <c:v>-1.8126528560235406E-4</c:v>
                      </c:pt>
                      <c:pt idx="4821">
                        <c:v>-1.7597803080636218E-4</c:v>
                      </c:pt>
                      <c:pt idx="4822">
                        <c:v>-1.7326692045865953E-4</c:v>
                      </c:pt>
                      <c:pt idx="4823">
                        <c:v>-1.6443816501630646E-4</c:v>
                      </c:pt>
                      <c:pt idx="4824">
                        <c:v>-1.619239399435389E-4</c:v>
                      </c:pt>
                      <c:pt idx="4825">
                        <c:v>-1.5203249591133478E-4</c:v>
                      </c:pt>
                      <c:pt idx="4826">
                        <c:v>-1.3861868136929778E-4</c:v>
                      </c:pt>
                      <c:pt idx="4827">
                        <c:v>-1.2824235808551622E-4</c:v>
                      </c:pt>
                      <c:pt idx="4828">
                        <c:v>-1.1741371366237739E-4</c:v>
                      </c:pt>
                      <c:pt idx="4829">
                        <c:v>-1.1085709971790559E-4</c:v>
                      </c:pt>
                      <c:pt idx="4830">
                        <c:v>-1.0607283197127068E-4</c:v>
                      </c:pt>
                      <c:pt idx="4831">
                        <c:v>-1.007595802047037E-4</c:v>
                      </c:pt>
                      <c:pt idx="4832">
                        <c:v>-9.8076008938147424E-5</c:v>
                      </c:pt>
                      <c:pt idx="4833">
                        <c:v>-9.056998288108157E-5</c:v>
                      </c:pt>
                      <c:pt idx="4834">
                        <c:v>-8.2585278024333478E-5</c:v>
                      </c:pt>
                      <c:pt idx="4835">
                        <c:v>-7.4275575777551183E-5</c:v>
                      </c:pt>
                      <c:pt idx="4836">
                        <c:v>-6.5227459537046779E-5</c:v>
                      </c:pt>
                      <c:pt idx="4837">
                        <c:v>-6.3054506467480987E-5</c:v>
                      </c:pt>
                      <c:pt idx="4838">
                        <c:v>-6.4820185830721856E-5</c:v>
                      </c:pt>
                      <c:pt idx="4839">
                        <c:v>-6.0466111582868732E-5</c:v>
                      </c:pt>
                      <c:pt idx="4840">
                        <c:v>-5.4135164488825917E-5</c:v>
                      </c:pt>
                      <c:pt idx="4841">
                        <c:v>-5.0553781060021858E-5</c:v>
                      </c:pt>
                      <c:pt idx="4842">
                        <c:v>-3.9773547012669495E-5</c:v>
                      </c:pt>
                      <c:pt idx="4843">
                        <c:v>-3.3728360225640413E-5</c:v>
                      </c:pt>
                      <c:pt idx="4844">
                        <c:v>-2.7444451817228887E-5</c:v>
                      </c:pt>
                      <c:pt idx="4845">
                        <c:v>-2.0604880921782953E-5</c:v>
                      </c:pt>
                      <c:pt idx="4846">
                        <c:v>-1.3417174510093319E-5</c:v>
                      </c:pt>
                      <c:pt idx="4847">
                        <c:v>-8.3807891040930031E-6</c:v>
                      </c:pt>
                      <c:pt idx="4848">
                        <c:v>-4.0260766131872147E-6</c:v>
                      </c:pt>
                      <c:pt idx="4849">
                        <c:v>2.6004227219092207E-6</c:v>
                      </c:pt>
                      <c:pt idx="4850">
                        <c:v>8.1091953908598551E-6</c:v>
                      </c:pt>
                      <c:pt idx="4851">
                        <c:v>1.3015954107985384E-5</c:v>
                      </c:pt>
                      <c:pt idx="4852">
                        <c:v>1.835189974506786E-5</c:v>
                      </c:pt>
                      <c:pt idx="4853">
                        <c:v>2.5741676239124772E-5</c:v>
                      </c:pt>
                      <c:pt idx="4854">
                        <c:v>3.2507341258206879E-5</c:v>
                      </c:pt>
                      <c:pt idx="4855">
                        <c:v>3.7519887536602092E-5</c:v>
                      </c:pt>
                      <c:pt idx="4856">
                        <c:v>3.9064001809635237E-5</c:v>
                      </c:pt>
                      <c:pt idx="4857">
                        <c:v>3.5718536125324039E-5</c:v>
                      </c:pt>
                      <c:pt idx="4858">
                        <c:v>4.4386417334408776E-5</c:v>
                      </c:pt>
                      <c:pt idx="4859">
                        <c:v>4.5102263601266414E-5</c:v>
                      </c:pt>
                      <c:pt idx="4860">
                        <c:v>5.3944676133564675E-5</c:v>
                      </c:pt>
                      <c:pt idx="4861">
                        <c:v>6.133076617953484E-5</c:v>
                      </c:pt>
                      <c:pt idx="4862">
                        <c:v>7.3996806085392948E-5</c:v>
                      </c:pt>
                      <c:pt idx="4863">
                        <c:v>8.698344366169548E-5</c:v>
                      </c:pt>
                      <c:pt idx="4864">
                        <c:v>9.5197591214895091E-5</c:v>
                      </c:pt>
                      <c:pt idx="4865">
                        <c:v>9.9746232713107021E-5</c:v>
                      </c:pt>
                      <c:pt idx="4866">
                        <c:v>1.0651498253218897E-4</c:v>
                      </c:pt>
                      <c:pt idx="4867">
                        <c:v>1.1468506012193601E-4</c:v>
                      </c:pt>
                      <c:pt idx="4868">
                        <c:v>1.180801234254683E-4</c:v>
                      </c:pt>
                      <c:pt idx="4869">
                        <c:v>1.2277425218870666E-4</c:v>
                      </c:pt>
                      <c:pt idx="4870">
                        <c:v>1.2609305871210023E-4</c:v>
                      </c:pt>
                      <c:pt idx="4871">
                        <c:v>1.4195351880572158E-4</c:v>
                      </c:pt>
                      <c:pt idx="4872">
                        <c:v>1.5498340650361883E-4</c:v>
                      </c:pt>
                      <c:pt idx="4873">
                        <c:v>1.5943635090657446E-4</c:v>
                      </c:pt>
                      <c:pt idx="4874">
                        <c:v>1.6011781164867387E-4</c:v>
                      </c:pt>
                      <c:pt idx="4875">
                        <c:v>1.6443053750854429E-4</c:v>
                      </c:pt>
                      <c:pt idx="4876">
                        <c:v>1.6680916740896291E-4</c:v>
                      </c:pt>
                      <c:pt idx="4877">
                        <c:v>1.7047994648155827E-4</c:v>
                      </c:pt>
                      <c:pt idx="4878">
                        <c:v>1.7571606802078217E-4</c:v>
                      </c:pt>
                      <c:pt idx="4879">
                        <c:v>1.6970819664445413E-4</c:v>
                      </c:pt>
                      <c:pt idx="4880">
                        <c:v>1.6954741597418479E-4</c:v>
                      </c:pt>
                      <c:pt idx="4881">
                        <c:v>1.6155081339208068E-4</c:v>
                      </c:pt>
                      <c:pt idx="4882">
                        <c:v>1.5393827285489553E-4</c:v>
                      </c:pt>
                      <c:pt idx="4883">
                        <c:v>1.3826175093583897E-4</c:v>
                      </c:pt>
                      <c:pt idx="4884">
                        <c:v>1.2848059127708127E-4</c:v>
                      </c:pt>
                      <c:pt idx="4885">
                        <c:v>1.2309316978064398E-4</c:v>
                      </c:pt>
                      <c:pt idx="4886">
                        <c:v>1.3462620487989112E-4</c:v>
                      </c:pt>
                      <c:pt idx="4887">
                        <c:v>1.4668965466823648E-4</c:v>
                      </c:pt>
                      <c:pt idx="4888">
                        <c:v>1.5455081199126344E-4</c:v>
                      </c:pt>
                      <c:pt idx="4889">
                        <c:v>1.6235496525626042E-4</c:v>
                      </c:pt>
                      <c:pt idx="4890">
                        <c:v>1.6438252700018771E-4</c:v>
                      </c:pt>
                      <c:pt idx="4891">
                        <c:v>1.6428288477988201E-4</c:v>
                      </c:pt>
                      <c:pt idx="4892">
                        <c:v>1.5744101518966422E-4</c:v>
                      </c:pt>
                      <c:pt idx="4893">
                        <c:v>1.5138061138918782E-4</c:v>
                      </c:pt>
                      <c:pt idx="4894">
                        <c:v>1.4528857681265266E-4</c:v>
                      </c:pt>
                      <c:pt idx="4895">
                        <c:v>1.3280047328641066E-4</c:v>
                      </c:pt>
                      <c:pt idx="4896">
                        <c:v>1.2390632399632366E-4</c:v>
                      </c:pt>
                      <c:pt idx="4897">
                        <c:v>1.3619654486921536E-4</c:v>
                      </c:pt>
                      <c:pt idx="4898">
                        <c:v>1.4050430674485733E-4</c:v>
                      </c:pt>
                      <c:pt idx="4899">
                        <c:v>1.3997909279123223E-4</c:v>
                      </c:pt>
                      <c:pt idx="4900">
                        <c:v>1.368510066839158E-4</c:v>
                      </c:pt>
                      <c:pt idx="4901">
                        <c:v>1.3348090496317206E-4</c:v>
                      </c:pt>
                      <c:pt idx="4902">
                        <c:v>1.2771319892052545E-4</c:v>
                      </c:pt>
                      <c:pt idx="4903">
                        <c:v>1.2384178068256254E-4</c:v>
                      </c:pt>
                      <c:pt idx="4904">
                        <c:v>1.1287705213084978E-4</c:v>
                      </c:pt>
                      <c:pt idx="4905">
                        <c:v>9.7490458785962783E-5</c:v>
                      </c:pt>
                      <c:pt idx="4906">
                        <c:v>7.9776244461899918E-5</c:v>
                      </c:pt>
                      <c:pt idx="4907">
                        <c:v>6.5263206464174196E-5</c:v>
                      </c:pt>
                      <c:pt idx="4908">
                        <c:v>5.5753994110320368E-5</c:v>
                      </c:pt>
                      <c:pt idx="4909">
                        <c:v>4.5608742604221775E-5</c:v>
                      </c:pt>
                      <c:pt idx="4910">
                        <c:v>3.3262688251271588E-5</c:v>
                      </c:pt>
                      <c:pt idx="4911">
                        <c:v>2.4728640130029364E-5</c:v>
                      </c:pt>
                      <c:pt idx="4912">
                        <c:v>2.0686310358039864E-5</c:v>
                      </c:pt>
                      <c:pt idx="4913">
                        <c:v>1.7206597696493611E-5</c:v>
                      </c:pt>
                      <c:pt idx="4914">
                        <c:v>1.3124122907027954E-5</c:v>
                      </c:pt>
                      <c:pt idx="4915">
                        <c:v>8.177749732217508E-6</c:v>
                      </c:pt>
                      <c:pt idx="4916">
                        <c:v>6.7638940177766169E-6</c:v>
                      </c:pt>
                      <c:pt idx="4917">
                        <c:v>3.2780636026012696E-6</c:v>
                      </c:pt>
                      <c:pt idx="4918">
                        <c:v>-3.3612647817540307E-7</c:v>
                      </c:pt>
                      <c:pt idx="4919">
                        <c:v>-1.0141601295034322E-5</c:v>
                      </c:pt>
                      <c:pt idx="4920">
                        <c:v>-2.0708862010282096E-5</c:v>
                      </c:pt>
                      <c:pt idx="4921">
                        <c:v>-2.4872167046628437E-5</c:v>
                      </c:pt>
                      <c:pt idx="4922">
                        <c:v>-3.0656958473799446E-5</c:v>
                      </c:pt>
                      <c:pt idx="4923">
                        <c:v>-3.7367367650749949E-5</c:v>
                      </c:pt>
                      <c:pt idx="4924">
                        <c:v>-3.5472832146790232E-5</c:v>
                      </c:pt>
                      <c:pt idx="4925">
                        <c:v>-3.3622865792460421E-5</c:v>
                      </c:pt>
                      <c:pt idx="4926">
                        <c:v>-3.5793287284263111E-5</c:v>
                      </c:pt>
                      <c:pt idx="4927">
                        <c:v>-3.8479597015792484E-5</c:v>
                      </c:pt>
                      <c:pt idx="4928">
                        <c:v>-4.1180796151159412E-5</c:v>
                      </c:pt>
                      <c:pt idx="4929">
                        <c:v>-3.9211747503161333E-5</c:v>
                      </c:pt>
                      <c:pt idx="4930">
                        <c:v>-4.3368658800335969E-5</c:v>
                      </c:pt>
                      <c:pt idx="4931">
                        <c:v>-4.6561680860682067E-5</c:v>
                      </c:pt>
                      <c:pt idx="4932">
                        <c:v>-4.7969889860409562E-5</c:v>
                      </c:pt>
                      <c:pt idx="4933">
                        <c:v>-4.5858395415062083E-5</c:v>
                      </c:pt>
                      <c:pt idx="4934">
                        <c:v>-4.2813652934595766E-5</c:v>
                      </c:pt>
                      <c:pt idx="4935">
                        <c:v>-4.1927755356987842E-5</c:v>
                      </c:pt>
                      <c:pt idx="4936">
                        <c:v>-4.2104896654832836E-5</c:v>
                      </c:pt>
                      <c:pt idx="4937">
                        <c:v>-4.3308417219500999E-5</c:v>
                      </c:pt>
                      <c:pt idx="4938">
                        <c:v>-3.6534816650611873E-5</c:v>
                      </c:pt>
                      <c:pt idx="4939">
                        <c:v>-3.5604122676990514E-5</c:v>
                      </c:pt>
                      <c:pt idx="4940">
                        <c:v>-3.1134496681811677E-5</c:v>
                      </c:pt>
                      <c:pt idx="4941">
                        <c:v>-3.4076702815794254E-5</c:v>
                      </c:pt>
                      <c:pt idx="4942">
                        <c:v>-3.1006633632004268E-5</c:v>
                      </c:pt>
                      <c:pt idx="4943">
                        <c:v>-2.5456185913029551E-5</c:v>
                      </c:pt>
                      <c:pt idx="4944">
                        <c:v>-2.0060547661106489E-5</c:v>
                      </c:pt>
                      <c:pt idx="4945">
                        <c:v>-1.7019136700456823E-5</c:v>
                      </c:pt>
                      <c:pt idx="4946">
                        <c:v>-1.5043571205640919E-5</c:v>
                      </c:pt>
                      <c:pt idx="4947">
                        <c:v>-1.8386849875040582E-5</c:v>
                      </c:pt>
                      <c:pt idx="4948">
                        <c:v>-2.2614806936389172E-5</c:v>
                      </c:pt>
                      <c:pt idx="4949">
                        <c:v>-2.6637085604855977E-5</c:v>
                      </c:pt>
                      <c:pt idx="4950">
                        <c:v>-3.0991754700916123E-5</c:v>
                      </c:pt>
                      <c:pt idx="4951">
                        <c:v>-3.3161495979299213E-5</c:v>
                      </c:pt>
                      <c:pt idx="4952">
                        <c:v>-3.0278993714615812E-5</c:v>
                      </c:pt>
                      <c:pt idx="4953">
                        <c:v>-3.1097212691095602E-5</c:v>
                      </c:pt>
                      <c:pt idx="4954">
                        <c:v>-2.3182802526577615E-5</c:v>
                      </c:pt>
                      <c:pt idx="4955">
                        <c:v>-1.7392328996418289E-5</c:v>
                      </c:pt>
                      <c:pt idx="4956">
                        <c:v>-1.4157561676372003E-5</c:v>
                      </c:pt>
                      <c:pt idx="4957">
                        <c:v>-1.5409848960891733E-5</c:v>
                      </c:pt>
                      <c:pt idx="4958">
                        <c:v>-1.6943620031660695E-5</c:v>
                      </c:pt>
                      <c:pt idx="4959">
                        <c:v>-1.4965587560632701E-5</c:v>
                      </c:pt>
                      <c:pt idx="4960">
                        <c:v>-1.6001880837341341E-5</c:v>
                      </c:pt>
                      <c:pt idx="4961">
                        <c:v>-1.4004913456832674E-5</c:v>
                      </c:pt>
                      <c:pt idx="4962">
                        <c:v>-1.6718079148603075E-5</c:v>
                      </c:pt>
                      <c:pt idx="4963">
                        <c:v>-1.5384721930163318E-5</c:v>
                      </c:pt>
                      <c:pt idx="4964">
                        <c:v>-1.1382345200832077E-5</c:v>
                      </c:pt>
                      <c:pt idx="4965">
                        <c:v>-1.4936424639231961E-5</c:v>
                      </c:pt>
                      <c:pt idx="4966">
                        <c:v>-1.4432988809090421E-5</c:v>
                      </c:pt>
                      <c:pt idx="4967">
                        <c:v>-1.4783812544868702E-5</c:v>
                      </c:pt>
                      <c:pt idx="4968">
                        <c:v>-1.6540862074986128E-5</c:v>
                      </c:pt>
                      <c:pt idx="4969">
                        <c:v>-2.0736813633627489E-5</c:v>
                      </c:pt>
                      <c:pt idx="4970">
                        <c:v>-2.9321051768102676E-5</c:v>
                      </c:pt>
                      <c:pt idx="4971">
                        <c:v>-3.1560382894944384E-5</c:v>
                      </c:pt>
                      <c:pt idx="4972">
                        <c:v>-4.7771839245180194E-5</c:v>
                      </c:pt>
                      <c:pt idx="4973">
                        <c:v>-6.3175530302011577E-5</c:v>
                      </c:pt>
                      <c:pt idx="4974">
                        <c:v>-7.7291996470106857E-5</c:v>
                      </c:pt>
                      <c:pt idx="4975">
                        <c:v>-9.1489145932788495E-5</c:v>
                      </c:pt>
                      <c:pt idx="4976">
                        <c:v>-1.0418256950312181E-4</c:v>
                      </c:pt>
                      <c:pt idx="4977">
                        <c:v>-1.1429897425453394E-4</c:v>
                      </c:pt>
                      <c:pt idx="4978">
                        <c:v>-1.2376468754272623E-4</c:v>
                      </c:pt>
                      <c:pt idx="4979">
                        <c:v>-1.2847395678867665E-4</c:v>
                      </c:pt>
                      <c:pt idx="4980">
                        <c:v>-1.346842657354386E-4</c:v>
                      </c:pt>
                      <c:pt idx="4981">
                        <c:v>-1.4486747754303191E-4</c:v>
                      </c:pt>
                      <c:pt idx="4982">
                        <c:v>-1.566807427540549E-4</c:v>
                      </c:pt>
                      <c:pt idx="4983">
                        <c:v>-1.5953177064391178E-4</c:v>
                      </c:pt>
                      <c:pt idx="4984">
                        <c:v>-1.6513941241462875E-4</c:v>
                      </c:pt>
                      <c:pt idx="4985">
                        <c:v>-1.692915553210759E-4</c:v>
                      </c:pt>
                      <c:pt idx="4986">
                        <c:v>-1.7254920890848475E-4</c:v>
                      </c:pt>
                      <c:pt idx="4987">
                        <c:v>-1.7276117844298885E-4</c:v>
                      </c:pt>
                      <c:pt idx="4988">
                        <c:v>-1.7645369133086763E-4</c:v>
                      </c:pt>
                      <c:pt idx="4989">
                        <c:v>-1.8089857326143485E-4</c:v>
                      </c:pt>
                      <c:pt idx="4990">
                        <c:v>-1.8187298207329172E-4</c:v>
                      </c:pt>
                      <c:pt idx="4991">
                        <c:v>-1.8536719835885726E-4</c:v>
                      </c:pt>
                      <c:pt idx="4992">
                        <c:v>-1.8407705420594048E-4</c:v>
                      </c:pt>
                      <c:pt idx="4993">
                        <c:v>-1.8432952333536824E-4</c:v>
                      </c:pt>
                      <c:pt idx="4994">
                        <c:v>-1.8624864772884975E-4</c:v>
                      </c:pt>
                      <c:pt idx="4995">
                        <c:v>-1.9088118368621295E-4</c:v>
                      </c:pt>
                      <c:pt idx="4996">
                        <c:v>-1.923290915036096E-4</c:v>
                      </c:pt>
                      <c:pt idx="4997">
                        <c:v>-1.9337258754680687E-4</c:v>
                      </c:pt>
                      <c:pt idx="4998">
                        <c:v>-1.9345826422750834E-4</c:v>
                      </c:pt>
                      <c:pt idx="4999">
                        <c:v>-1.9094993537587925E-4</c:v>
                      </c:pt>
                      <c:pt idx="5000">
                        <c:v>-1.868605937059957E-4</c:v>
                      </c:pt>
                      <c:pt idx="5001">
                        <c:v>-1.8509932508095313E-4</c:v>
                      </c:pt>
                      <c:pt idx="5002">
                        <c:v>-1.8311522210324335E-4</c:v>
                      </c:pt>
                      <c:pt idx="5003">
                        <c:v>-1.791379715305365E-4</c:v>
                      </c:pt>
                      <c:pt idx="5004">
                        <c:v>-1.7397565583460552E-4</c:v>
                      </c:pt>
                      <c:pt idx="5005">
                        <c:v>-1.7426260883756655E-4</c:v>
                      </c:pt>
                      <c:pt idx="5006">
                        <c:v>-1.7573315271772897E-4</c:v>
                      </c:pt>
                      <c:pt idx="5007">
                        <c:v>-1.7792564343675429E-4</c:v>
                      </c:pt>
                      <c:pt idx="5008">
                        <c:v>-1.7699840642686584E-4</c:v>
                      </c:pt>
                      <c:pt idx="5009">
                        <c:v>-1.7382545514163839E-4</c:v>
                      </c:pt>
                      <c:pt idx="5010">
                        <c:v>-1.6336263538010556E-4</c:v>
                      </c:pt>
                      <c:pt idx="5011">
                        <c:v>-1.5136396627730517E-4</c:v>
                      </c:pt>
                      <c:pt idx="5012">
                        <c:v>-1.4039161482176906E-4</c:v>
                      </c:pt>
                      <c:pt idx="5013">
                        <c:v>-1.2838769049622971E-4</c:v>
                      </c:pt>
                      <c:pt idx="5014">
                        <c:v>-1.1841293949205894E-4</c:v>
                      </c:pt>
                      <c:pt idx="5015">
                        <c:v>-1.068542905137465E-4</c:v>
                      </c:pt>
                      <c:pt idx="5016">
                        <c:v>-9.5807245605768795E-5</c:v>
                      </c:pt>
                      <c:pt idx="5017">
                        <c:v>-8.8210065754828609E-5</c:v>
                      </c:pt>
                      <c:pt idx="5018">
                        <c:v>-7.8848026583967938E-5</c:v>
                      </c:pt>
                      <c:pt idx="5019">
                        <c:v>-7.3489443703827397E-5</c:v>
                      </c:pt>
                      <c:pt idx="5020">
                        <c:v>-7.0287131705846763E-5</c:v>
                      </c:pt>
                      <c:pt idx="5021">
                        <c:v>-7.0890887730180199E-5</c:v>
                      </c:pt>
                      <c:pt idx="5022">
                        <c:v>-7.301760383459571E-5</c:v>
                      </c:pt>
                      <c:pt idx="5023">
                        <c:v>-7.3645596659238784E-5</c:v>
                      </c:pt>
                      <c:pt idx="5024">
                        <c:v>-7.0939825138948711E-5</c:v>
                      </c:pt>
                      <c:pt idx="5025">
                        <c:v>-6.7518503141453251E-5</c:v>
                      </c:pt>
                      <c:pt idx="5026">
                        <c:v>-6.5433347563628006E-5</c:v>
                      </c:pt>
                      <c:pt idx="5027">
                        <c:v>-6.3374619846772725E-5</c:v>
                      </c:pt>
                      <c:pt idx="5028">
                        <c:v>-5.8909614702486037E-5</c:v>
                      </c:pt>
                      <c:pt idx="5029">
                        <c:v>-5.4383596516201314E-5</c:v>
                      </c:pt>
                      <c:pt idx="5030">
                        <c:v>-4.4762819346315665E-5</c:v>
                      </c:pt>
                      <c:pt idx="5031">
                        <c:v>-3.2046964917693792E-5</c:v>
                      </c:pt>
                      <c:pt idx="5032">
                        <c:v>-2.4684831245284908E-5</c:v>
                      </c:pt>
                      <c:pt idx="5033">
                        <c:v>-1.6223783726124001E-5</c:v>
                      </c:pt>
                      <c:pt idx="5034">
                        <c:v>-1.1249982907056787E-5</c:v>
                      </c:pt>
                      <c:pt idx="5035">
                        <c:v>-5.6815861189474722E-6</c:v>
                      </c:pt>
                      <c:pt idx="5036">
                        <c:v>-1.079413553300146E-6</c:v>
                      </c:pt>
                      <c:pt idx="5037">
                        <c:v>3.3633873496849155E-6</c:v>
                      </c:pt>
                      <c:pt idx="5038">
                        <c:v>-1.1391473254502334E-5</c:v>
                      </c:pt>
                      <c:pt idx="5039">
                        <c:v>-1.1609927641497502E-5</c:v>
                      </c:pt>
                      <c:pt idx="5040">
                        <c:v>-1.2070435459033571E-5</c:v>
                      </c:pt>
                      <c:pt idx="5041">
                        <c:v>-1.4099942982177051E-5</c:v>
                      </c:pt>
                      <c:pt idx="5042">
                        <c:v>-1.5859244266133597E-5</c:v>
                      </c:pt>
                      <c:pt idx="5043">
                        <c:v>-1.7634606908964803E-5</c:v>
                      </c:pt>
                      <c:pt idx="5044">
                        <c:v>-1.9953914996320031E-5</c:v>
                      </c:pt>
                      <c:pt idx="5045">
                        <c:v>-2.2376787518403944E-5</c:v>
                      </c:pt>
                      <c:pt idx="5046">
                        <c:v>-2.2465380903149434E-5</c:v>
                      </c:pt>
                      <c:pt idx="5047">
                        <c:v>-1.8583551537413984E-5</c:v>
                      </c:pt>
                      <c:pt idx="5048">
                        <c:v>-1.6757069782044335E-5</c:v>
                      </c:pt>
                      <c:pt idx="5049">
                        <c:v>-1.2992739350830413E-5</c:v>
                      </c:pt>
                      <c:pt idx="5050">
                        <c:v>-8.541119597234358E-6</c:v>
                      </c:pt>
                      <c:pt idx="5051">
                        <c:v>-7.4281262855794506E-6</c:v>
                      </c:pt>
                      <c:pt idx="5052">
                        <c:v>-6.2672193731915486E-6</c:v>
                      </c:pt>
                      <c:pt idx="5053">
                        <c:v>-3.5723040573276326E-6</c:v>
                      </c:pt>
                      <c:pt idx="5054">
                        <c:v>1.6469723662209728E-7</c:v>
                      </c:pt>
                      <c:pt idx="5055">
                        <c:v>-2.8013526448824611E-6</c:v>
                      </c:pt>
                      <c:pt idx="5056">
                        <c:v>2.5761358635559097E-7</c:v>
                      </c:pt>
                      <c:pt idx="5057">
                        <c:v>3.1424116638552575E-6</c:v>
                      </c:pt>
                      <c:pt idx="5058">
                        <c:v>8.4169676661580931E-6</c:v>
                      </c:pt>
                      <c:pt idx="5059">
                        <c:v>1.2158204168384609E-5</c:v>
                      </c:pt>
                      <c:pt idx="5060">
                        <c:v>7.9056790317151095E-6</c:v>
                      </c:pt>
                      <c:pt idx="5061">
                        <c:v>5.1841364551286989E-6</c:v>
                      </c:pt>
                      <c:pt idx="5062">
                        <c:v>9.0780716022598992E-7</c:v>
                      </c:pt>
                      <c:pt idx="5063">
                        <c:v>-8.7782871573256414E-7</c:v>
                      </c:pt>
                      <c:pt idx="5064">
                        <c:v>-1.0477390354808381E-5</c:v>
                      </c:pt>
                      <c:pt idx="5065">
                        <c:v>-1.8751141770982151E-5</c:v>
                      </c:pt>
                      <c:pt idx="5066">
                        <c:v>-2.2591750069725742E-5</c:v>
                      </c:pt>
                      <c:pt idx="5067">
                        <c:v>-2.0488868269625568E-5</c:v>
                      </c:pt>
                      <c:pt idx="5068">
                        <c:v>-1.8192285648876824E-5</c:v>
                      </c:pt>
                      <c:pt idx="5069">
                        <c:v>-1.586280994423376E-5</c:v>
                      </c:pt>
                      <c:pt idx="5070">
                        <c:v>-1.5077642842989753E-5</c:v>
                      </c:pt>
                      <c:pt idx="5071">
                        <c:v>-1.4479610632020759E-5</c:v>
                      </c:pt>
                      <c:pt idx="5072">
                        <c:v>-1.1226646851770902E-5</c:v>
                      </c:pt>
                      <c:pt idx="5073">
                        <c:v>-5.8047812112444584E-6</c:v>
                      </c:pt>
                      <c:pt idx="5074">
                        <c:v>6.1794988583561915E-6</c:v>
                      </c:pt>
                      <c:pt idx="5075">
                        <c:v>1.2657961129076006E-5</c:v>
                      </c:pt>
                      <c:pt idx="5076">
                        <c:v>1.9445681697988417E-5</c:v>
                      </c:pt>
                      <c:pt idx="5077">
                        <c:v>2.2839078694190181E-5</c:v>
                      </c:pt>
                      <c:pt idx="5078">
                        <c:v>3.197950655587554E-5</c:v>
                      </c:pt>
                      <c:pt idx="5079">
                        <c:v>4.1090473584899528E-5</c:v>
                      </c:pt>
                      <c:pt idx="5080">
                        <c:v>4.8841537178256184E-5</c:v>
                      </c:pt>
                      <c:pt idx="5081">
                        <c:v>6.289509402794335E-5</c:v>
                      </c:pt>
                      <c:pt idx="5082">
                        <c:v>7.8425918904992525E-5</c:v>
                      </c:pt>
                      <c:pt idx="5083">
                        <c:v>8.5172204546669658E-5</c:v>
                      </c:pt>
                      <c:pt idx="5084">
                        <c:v>8.8981717202691503E-5</c:v>
                      </c:pt>
                      <c:pt idx="5085">
                        <c:v>9.6167532417778162E-5</c:v>
                      </c:pt>
                      <c:pt idx="5086">
                        <c:v>1.0352051280177745E-4</c:v>
                      </c:pt>
                      <c:pt idx="5087">
                        <c:v>1.1188286760096724E-4</c:v>
                      </c:pt>
                      <c:pt idx="5088">
                        <c:v>1.1800896576034631E-4</c:v>
                      </c:pt>
                      <c:pt idx="5089">
                        <c:v>1.2330010563115203E-4</c:v>
                      </c:pt>
                      <c:pt idx="5090">
                        <c:v>1.2705625900957844E-4</c:v>
                      </c:pt>
                      <c:pt idx="5091">
                        <c:v>1.2543356946898758E-4</c:v>
                      </c:pt>
                      <c:pt idx="5092">
                        <c:v>1.2435168867114813E-4</c:v>
                      </c:pt>
                      <c:pt idx="5093">
                        <c:v>1.2411766133564416E-4</c:v>
                      </c:pt>
                      <c:pt idx="5094">
                        <c:v>1.2305620243858908E-4</c:v>
                      </c:pt>
                      <c:pt idx="5095">
                        <c:v>1.2237202252728078E-4</c:v>
                      </c:pt>
                      <c:pt idx="5096">
                        <c:v>1.2125813798258389E-4</c:v>
                      </c:pt>
                      <c:pt idx="5097">
                        <c:v>1.2690582895469804E-4</c:v>
                      </c:pt>
                      <c:pt idx="5098">
                        <c:v>1.310239612870756E-4</c:v>
                      </c:pt>
                      <c:pt idx="5099">
                        <c:v>1.3343185572362005E-4</c:v>
                      </c:pt>
                      <c:pt idx="5100">
                        <c:v>1.3517291605577255E-4</c:v>
                      </c:pt>
                      <c:pt idx="5101">
                        <c:v>1.359035775962622E-4</c:v>
                      </c:pt>
                      <c:pt idx="5102">
                        <c:v>1.3861618297778989E-4</c:v>
                      </c:pt>
                      <c:pt idx="5103">
                        <c:v>1.3949269023838531E-4</c:v>
                      </c:pt>
                      <c:pt idx="5104">
                        <c:v>1.4013845853437089E-4</c:v>
                      </c:pt>
                      <c:pt idx="5105">
                        <c:v>1.3682468987045708E-4</c:v>
                      </c:pt>
                      <c:pt idx="5106">
                        <c:v>1.3159963143328981E-4</c:v>
                      </c:pt>
                      <c:pt idx="5107">
                        <c:v>1.2750261653807495E-4</c:v>
                      </c:pt>
                      <c:pt idx="5108">
                        <c:v>1.2468202759479186E-4</c:v>
                      </c:pt>
                      <c:pt idx="5109">
                        <c:v>1.1892581448396621E-4</c:v>
                      </c:pt>
                      <c:pt idx="5110">
                        <c:v>1.1201184673453333E-4</c:v>
                      </c:pt>
                      <c:pt idx="5111">
                        <c:v>1.0907347456902129E-4</c:v>
                      </c:pt>
                      <c:pt idx="5112">
                        <c:v>1.0386797965465423E-4</c:v>
                      </c:pt>
                      <c:pt idx="5113">
                        <c:v>9.8482248211374844E-5</c:v>
                      </c:pt>
                      <c:pt idx="5114">
                        <c:v>9.2024070010532756E-5</c:v>
                      </c:pt>
                      <c:pt idx="5115">
                        <c:v>8.8769114912382347E-5</c:v>
                      </c:pt>
                      <c:pt idx="5116">
                        <c:v>8.663389360439966E-5</c:v>
                      </c:pt>
                      <c:pt idx="5117">
                        <c:v>8.5515689008279112E-5</c:v>
                      </c:pt>
                      <c:pt idx="5118">
                        <c:v>8.4885392841506732E-5</c:v>
                      </c:pt>
                      <c:pt idx="5119">
                        <c:v>8.557207295540116E-5</c:v>
                      </c:pt>
                      <c:pt idx="5120">
                        <c:v>8.4915033270853042E-5</c:v>
                      </c:pt>
                      <c:pt idx="5121">
                        <c:v>8.2882606010613094E-5</c:v>
                      </c:pt>
                      <c:pt idx="5122">
                        <c:v>8.0856997248533169E-5</c:v>
                      </c:pt>
                      <c:pt idx="5123">
                        <c:v>8.1935824068048914E-5</c:v>
                      </c:pt>
                      <c:pt idx="5124">
                        <c:v>8.3303046348199664E-5</c:v>
                      </c:pt>
                      <c:pt idx="5125">
                        <c:v>8.4257193529278814E-5</c:v>
                      </c:pt>
                      <c:pt idx="5126">
                        <c:v>8.1727366079717252E-5</c:v>
                      </c:pt>
                      <c:pt idx="5127">
                        <c:v>7.7117303188248976E-5</c:v>
                      </c:pt>
                      <c:pt idx="5128">
                        <c:v>7.9487657071081376E-5</c:v>
                      </c:pt>
                      <c:pt idx="5129">
                        <c:v>6.5472972440570572E-5</c:v>
                      </c:pt>
                      <c:pt idx="5130">
                        <c:v>5.5070444818620095E-5</c:v>
                      </c:pt>
                      <c:pt idx="5131">
                        <c:v>4.5089530769448447E-5</c:v>
                      </c:pt>
                      <c:pt idx="5132">
                        <c:v>3.6321587917567779E-5</c:v>
                      </c:pt>
                      <c:pt idx="5133">
                        <c:v>3.0550942890168324E-5</c:v>
                      </c:pt>
                      <c:pt idx="5134">
                        <c:v>2.8149784799897972E-5</c:v>
                      </c:pt>
                      <c:pt idx="5135">
                        <c:v>2.5974978061153642E-5</c:v>
                      </c:pt>
                      <c:pt idx="5136">
                        <c:v>3.26574110080266E-5</c:v>
                      </c:pt>
                      <c:pt idx="5137">
                        <c:v>3.8401951638106838E-5</c:v>
                      </c:pt>
                      <c:pt idx="5138">
                        <c:v>3.6790789631213496E-5</c:v>
                      </c:pt>
                      <c:pt idx="5139">
                        <c:v>3.5045118494373534E-5</c:v>
                      </c:pt>
                      <c:pt idx="5140">
                        <c:v>3.3233763912861033E-5</c:v>
                      </c:pt>
                      <c:pt idx="5141">
                        <c:v>3.2880411114648248E-5</c:v>
                      </c:pt>
                      <c:pt idx="5142">
                        <c:v>3.4109082639446211E-5</c:v>
                      </c:pt>
                      <c:pt idx="5143">
                        <c:v>3.3702252505753262E-5</c:v>
                      </c:pt>
                      <c:pt idx="5144">
                        <c:v>3.7671728311520717E-5</c:v>
                      </c:pt>
                      <c:pt idx="5145">
                        <c:v>4.0258277568260063E-5</c:v>
                      </c:pt>
                      <c:pt idx="5146">
                        <c:v>3.9797746113790568E-5</c:v>
                      </c:pt>
                      <c:pt idx="5147">
                        <c:v>3.7544437852831247E-5</c:v>
                      </c:pt>
                      <c:pt idx="5148">
                        <c:v>3.2411658503953404E-5</c:v>
                      </c:pt>
                      <c:pt idx="5149">
                        <c:v>2.9636498251903896E-5</c:v>
                      </c:pt>
                      <c:pt idx="5150">
                        <c:v>2.7280099796822034E-5</c:v>
                      </c:pt>
                      <c:pt idx="5151">
                        <c:v>2.6830824849784388E-5</c:v>
                      </c:pt>
                      <c:pt idx="5152">
                        <c:v>2.6481277389965225E-5</c:v>
                      </c:pt>
                      <c:pt idx="5153">
                        <c:v>2.5739301022648745E-5</c:v>
                      </c:pt>
                      <c:pt idx="5154">
                        <c:v>2.3142281402608622E-5</c:v>
                      </c:pt>
                      <c:pt idx="5155">
                        <c:v>1.9199268234404273E-5</c:v>
                      </c:pt>
                      <c:pt idx="5156">
                        <c:v>1.7067725131913897E-5</c:v>
                      </c:pt>
                      <c:pt idx="5157">
                        <c:v>1.3128704261026211E-5</c:v>
                      </c:pt>
                      <c:pt idx="5158">
                        <c:v>1.5526244592712522E-5</c:v>
                      </c:pt>
                      <c:pt idx="5159">
                        <c:v>1.2421338914906654E-5</c:v>
                      </c:pt>
                      <c:pt idx="5160">
                        <c:v>8.5048312737181007E-6</c:v>
                      </c:pt>
                      <c:pt idx="5161">
                        <c:v>2.40402654752265E-7</c:v>
                      </c:pt>
                      <c:pt idx="5162">
                        <c:v>-6.3155681160462134E-6</c:v>
                      </c:pt>
                      <c:pt idx="5163">
                        <c:v>-1.0478165943868307E-5</c:v>
                      </c:pt>
                      <c:pt idx="5164">
                        <c:v>-2.4859726665743065E-5</c:v>
                      </c:pt>
                      <c:pt idx="5165">
                        <c:v>-3.1237929121967202E-5</c:v>
                      </c:pt>
                      <c:pt idx="5166">
                        <c:v>-3.6865699053349705E-5</c:v>
                      </c:pt>
                      <c:pt idx="5167">
                        <c:v>-4.3565164503276127E-5</c:v>
                      </c:pt>
                      <c:pt idx="5168">
                        <c:v>-4.9452179072930855E-5</c:v>
                      </c:pt>
                      <c:pt idx="5169">
                        <c:v>-5.2716181212865366E-5</c:v>
                      </c:pt>
                      <c:pt idx="5170">
                        <c:v>-5.4076036437691604E-5</c:v>
                      </c:pt>
                      <c:pt idx="5171">
                        <c:v>-5.6483957109861866E-5</c:v>
                      </c:pt>
                      <c:pt idx="5172">
                        <c:v>-5.8774944371637168E-5</c:v>
                      </c:pt>
                      <c:pt idx="5173">
                        <c:v>-6.1482505744216422E-5</c:v>
                      </c:pt>
                      <c:pt idx="5174">
                        <c:v>-6.1574395376865583E-5</c:v>
                      </c:pt>
                      <c:pt idx="5175">
                        <c:v>-6.2210586747390883E-5</c:v>
                      </c:pt>
                      <c:pt idx="5176">
                        <c:v>-6.8343618850402041E-5</c:v>
                      </c:pt>
                      <c:pt idx="5177">
                        <c:v>-7.3717209964769284E-5</c:v>
                      </c:pt>
                      <c:pt idx="5178">
                        <c:v>-7.5380552363043109E-5</c:v>
                      </c:pt>
                      <c:pt idx="5179">
                        <c:v>-7.8777720995048815E-5</c:v>
                      </c:pt>
                      <c:pt idx="5180">
                        <c:v>-7.2822482070035137E-5</c:v>
                      </c:pt>
                      <c:pt idx="5181">
                        <c:v>-6.9662469480371501E-5</c:v>
                      </c:pt>
                      <c:pt idx="5182">
                        <c:v>-6.5689611021524556E-5</c:v>
                      </c:pt>
                      <c:pt idx="5183">
                        <c:v>-6.1850911334079042E-5</c:v>
                      </c:pt>
                      <c:pt idx="5184">
                        <c:v>-5.8876553831429268E-5</c:v>
                      </c:pt>
                      <c:pt idx="5185">
                        <c:v>-5.796479327855028E-5</c:v>
                      </c:pt>
                      <c:pt idx="5186">
                        <c:v>-5.8306328908613236E-5</c:v>
                      </c:pt>
                      <c:pt idx="5187">
                        <c:v>-6.0477134085545378E-5</c:v>
                      </c:pt>
                      <c:pt idx="5188">
                        <c:v>-6.0104930891190804E-5</c:v>
                      </c:pt>
                      <c:pt idx="5189">
                        <c:v>-5.9858332525858738E-5</c:v>
                      </c:pt>
                      <c:pt idx="5190">
                        <c:v>-6.1827316581163211E-5</c:v>
                      </c:pt>
                      <c:pt idx="5191">
                        <c:v>-6.5458258936581333E-5</c:v>
                      </c:pt>
                      <c:pt idx="5192">
                        <c:v>-6.8505316996807204E-5</c:v>
                      </c:pt>
                      <c:pt idx="5193">
                        <c:v>-6.9736937955314001E-5</c:v>
                      </c:pt>
                      <c:pt idx="5194">
                        <c:v>-7.0132938366477131E-5</c:v>
                      </c:pt>
                      <c:pt idx="5195">
                        <c:v>-7.4500902141096752E-5</c:v>
                      </c:pt>
                      <c:pt idx="5196">
                        <c:v>-7.658504516239261E-5</c:v>
                      </c:pt>
                      <c:pt idx="5197">
                        <c:v>-7.6871493669945109E-5</c:v>
                      </c:pt>
                      <c:pt idx="5198">
                        <c:v>-7.6914404323431333E-5</c:v>
                      </c:pt>
                      <c:pt idx="5199">
                        <c:v>-7.3217790310459139E-5</c:v>
                      </c:pt>
                      <c:pt idx="5200">
                        <c:v>-6.9185325454205234E-5</c:v>
                      </c:pt>
                      <c:pt idx="5201">
                        <c:v>-6.5027934318893506E-5</c:v>
                      </c:pt>
                      <c:pt idx="5202">
                        <c:v>-6.0258668227693121E-5</c:v>
                      </c:pt>
                      <c:pt idx="5203">
                        <c:v>-5.8017217291046149E-5</c:v>
                      </c:pt>
                      <c:pt idx="5204">
                        <c:v>-5.3056346871282865E-5</c:v>
                      </c:pt>
                      <c:pt idx="5205">
                        <c:v>-4.4234841854148103E-5</c:v>
                      </c:pt>
                      <c:pt idx="5206">
                        <c:v>-3.9996755293950628E-5</c:v>
                      </c:pt>
                      <c:pt idx="5207">
                        <c:v>-3.5792193949787199E-5</c:v>
                      </c:pt>
                      <c:pt idx="5208">
                        <c:v>-2.4349311378467895E-5</c:v>
                      </c:pt>
                      <c:pt idx="5209">
                        <c:v>-1.910315162686801E-5</c:v>
                      </c:pt>
                      <c:pt idx="5210">
                        <c:v>-1.1321318341460015E-5</c:v>
                      </c:pt>
                      <c:pt idx="5211">
                        <c:v>-5.557106867776936E-6</c:v>
                      </c:pt>
                      <c:pt idx="5212">
                        <c:v>-1.0950910702172344E-6</c:v>
                      </c:pt>
                      <c:pt idx="5213">
                        <c:v>2.0627461544504234E-6</c:v>
                      </c:pt>
                      <c:pt idx="5214">
                        <c:v>3.5330956834060077E-6</c:v>
                      </c:pt>
                      <c:pt idx="5215">
                        <c:v>5.0741095814787966E-6</c:v>
                      </c:pt>
                      <c:pt idx="5216">
                        <c:v>8.2114121706025324E-6</c:v>
                      </c:pt>
                      <c:pt idx="5217">
                        <c:v>7.7598197267855752E-6</c:v>
                      </c:pt>
                      <c:pt idx="5218">
                        <c:v>1.1635863552093153E-5</c:v>
                      </c:pt>
                      <c:pt idx="5219">
                        <c:v>1.5646486788751041E-5</c:v>
                      </c:pt>
                      <c:pt idx="5220">
                        <c:v>2.0296895545893793E-5</c:v>
                      </c:pt>
                      <c:pt idx="5221">
                        <c:v>2.5174173103835231E-5</c:v>
                      </c:pt>
                      <c:pt idx="5222">
                        <c:v>2.8349904416962192E-5</c:v>
                      </c:pt>
                      <c:pt idx="5223">
                        <c:v>2.9017641034211197E-5</c:v>
                      </c:pt>
                      <c:pt idx="5224">
                        <c:v>2.6795729932718042E-5</c:v>
                      </c:pt>
                      <c:pt idx="5225">
                        <c:v>2.7805528574237008E-5</c:v>
                      </c:pt>
                      <c:pt idx="5226">
                        <c:v>3.0404846459725482E-5</c:v>
                      </c:pt>
                      <c:pt idx="5227">
                        <c:v>3.2853567371196526E-5</c:v>
                      </c:pt>
                      <c:pt idx="5228">
                        <c:v>3.7166122661811775E-5</c:v>
                      </c:pt>
                      <c:pt idx="5229">
                        <c:v>4.1258097159814303E-5</c:v>
                      </c:pt>
                      <c:pt idx="5230">
                        <c:v>3.8957826746911416E-5</c:v>
                      </c:pt>
                      <c:pt idx="5231">
                        <c:v>3.579663630352805E-5</c:v>
                      </c:pt>
                      <c:pt idx="5232">
                        <c:v>3.3633242525723836E-5</c:v>
                      </c:pt>
                      <c:pt idx="5233">
                        <c:v>3.1999980026887926E-5</c:v>
                      </c:pt>
                      <c:pt idx="5234">
                        <c:v>2.8637877811780218E-5</c:v>
                      </c:pt>
                      <c:pt idx="5235">
                        <c:v>2.5200741794203034E-5</c:v>
                      </c:pt>
                      <c:pt idx="5236">
                        <c:v>2.4264010711864399E-5</c:v>
                      </c:pt>
                      <c:pt idx="5237">
                        <c:v>2.1327211120830187E-5</c:v>
                      </c:pt>
                      <c:pt idx="5238">
                        <c:v>1.8592931092161594E-5</c:v>
                      </c:pt>
                      <c:pt idx="5239">
                        <c:v>1.6810246741821907E-5</c:v>
                      </c:pt>
                      <c:pt idx="5240">
                        <c:v>1.4244198967195741E-5</c:v>
                      </c:pt>
                      <c:pt idx="5241">
                        <c:v>1.433264132419978E-5</c:v>
                      </c:pt>
                      <c:pt idx="5242">
                        <c:v>1.3947946280157743E-5</c:v>
                      </c:pt>
                      <c:pt idx="5243">
                        <c:v>1.1281105755029384E-5</c:v>
                      </c:pt>
                      <c:pt idx="5244">
                        <c:v>7.4695578845155412E-6</c:v>
                      </c:pt>
                      <c:pt idx="5245">
                        <c:v>3.8742789317888784E-6</c:v>
                      </c:pt>
                      <c:pt idx="5246">
                        <c:v>1.7131544789996624E-6</c:v>
                      </c:pt>
                      <c:pt idx="5247">
                        <c:v>1.419804805240416E-6</c:v>
                      </c:pt>
                      <c:pt idx="5248">
                        <c:v>1.0277281064433273E-6</c:v>
                      </c:pt>
                      <c:pt idx="5249">
                        <c:v>-7.3918124188778368E-7</c:v>
                      </c:pt>
                      <c:pt idx="5250">
                        <c:v>-6.499349974131994E-6</c:v>
                      </c:pt>
                      <c:pt idx="5251">
                        <c:v>-1.0635855426040303E-5</c:v>
                      </c:pt>
                      <c:pt idx="5252">
                        <c:v>-1.6316973999535777E-5</c:v>
                      </c:pt>
                      <c:pt idx="5253">
                        <c:v>-1.705887252209531E-5</c:v>
                      </c:pt>
                      <c:pt idx="5254">
                        <c:v>-1.9677515703600332E-5</c:v>
                      </c:pt>
                      <c:pt idx="5255">
                        <c:v>-1.9721621570099203E-5</c:v>
                      </c:pt>
                      <c:pt idx="5256">
                        <c:v>-2.2287459194691486E-5</c:v>
                      </c:pt>
                      <c:pt idx="5257">
                        <c:v>-2.5582885496491145E-5</c:v>
                      </c:pt>
                      <c:pt idx="5258">
                        <c:v>-2.7828961978800876E-5</c:v>
                      </c:pt>
                      <c:pt idx="5259">
                        <c:v>-3.0383779824801925E-5</c:v>
                      </c:pt>
                      <c:pt idx="5260">
                        <c:v>-3.2579283290421883E-5</c:v>
                      </c:pt>
                      <c:pt idx="5261">
                        <c:v>-3.5718748657825484E-5</c:v>
                      </c:pt>
                      <c:pt idx="5262">
                        <c:v>-3.6918108745510041E-5</c:v>
                      </c:pt>
                      <c:pt idx="5263">
                        <c:v>-3.6184189567923016E-5</c:v>
                      </c:pt>
                      <c:pt idx="5264">
                        <c:v>-3.6641113394940034E-5</c:v>
                      </c:pt>
                      <c:pt idx="5265">
                        <c:v>-3.5733499634010656E-5</c:v>
                      </c:pt>
                      <c:pt idx="5266">
                        <c:v>-3.8032883319336896E-5</c:v>
                      </c:pt>
                      <c:pt idx="5267">
                        <c:v>-4.1484527722916023E-5</c:v>
                      </c:pt>
                      <c:pt idx="5268">
                        <c:v>-4.1545939559556238E-5</c:v>
                      </c:pt>
                      <c:pt idx="5269">
                        <c:v>-4.9622354667103995E-5</c:v>
                      </c:pt>
                      <c:pt idx="5270">
                        <c:v>-5.3535048020449049E-5</c:v>
                      </c:pt>
                      <c:pt idx="5271">
                        <c:v>-5.5932263950294658E-5</c:v>
                      </c:pt>
                      <c:pt idx="5272">
                        <c:v>-5.4565804760193371E-5</c:v>
                      </c:pt>
                      <c:pt idx="5273">
                        <c:v>-5.2752099182337432E-5</c:v>
                      </c:pt>
                      <c:pt idx="5274">
                        <c:v>-5.1516724982593645E-5</c:v>
                      </c:pt>
                      <c:pt idx="5275">
                        <c:v>-4.7671451695132501E-5</c:v>
                      </c:pt>
                      <c:pt idx="5276">
                        <c:v>-4.4364381153286007E-5</c:v>
                      </c:pt>
                      <c:pt idx="5277">
                        <c:v>-4.0324461839813492E-5</c:v>
                      </c:pt>
                      <c:pt idx="5278">
                        <c:v>-3.6314050409002701E-5</c:v>
                      </c:pt>
                      <c:pt idx="5279">
                        <c:v>-3.4004064814577589E-5</c:v>
                      </c:pt>
                      <c:pt idx="5280">
                        <c:v>-2.790841670287626E-5</c:v>
                      </c:pt>
                      <c:pt idx="5281">
                        <c:v>-2.3235728968449501E-5</c:v>
                      </c:pt>
                      <c:pt idx="5282">
                        <c:v>-1.9192638580925618E-5</c:v>
                      </c:pt>
                      <c:pt idx="5283">
                        <c:v>-1.2203473629401117E-5</c:v>
                      </c:pt>
                      <c:pt idx="5284">
                        <c:v>-1.358210979721941E-5</c:v>
                      </c:pt>
                      <c:pt idx="5285">
                        <c:v>-4.2651876603378873E-6</c:v>
                      </c:pt>
                      <c:pt idx="5286">
                        <c:v>2.8805211762142125E-6</c:v>
                      </c:pt>
                      <c:pt idx="5287">
                        <c:v>7.0713974462512003E-6</c:v>
                      </c:pt>
                      <c:pt idx="5288">
                        <c:v>1.5678901007085786E-5</c:v>
                      </c:pt>
                      <c:pt idx="5289">
                        <c:v>1.843081491214162E-5</c:v>
                      </c:pt>
                      <c:pt idx="5290">
                        <c:v>2.4428345064184973E-5</c:v>
                      </c:pt>
                      <c:pt idx="5291">
                        <c:v>2.8982869975905217E-5</c:v>
                      </c:pt>
                      <c:pt idx="5292">
                        <c:v>2.8518131680813599E-5</c:v>
                      </c:pt>
                      <c:pt idx="5293">
                        <c:v>2.7693552437980351E-5</c:v>
                      </c:pt>
                      <c:pt idx="5294">
                        <c:v>2.3885987032024492E-5</c:v>
                      </c:pt>
                      <c:pt idx="5295">
                        <c:v>3.0994552744424709E-5</c:v>
                      </c:pt>
                      <c:pt idx="5296">
                        <c:v>3.7624350280221533E-5</c:v>
                      </c:pt>
                      <c:pt idx="5297">
                        <c:v>4.494076651025332E-5</c:v>
                      </c:pt>
                      <c:pt idx="5298">
                        <c:v>4.9808893741283687E-5</c:v>
                      </c:pt>
                      <c:pt idx="5299">
                        <c:v>5.499588621179315E-5</c:v>
                      </c:pt>
                      <c:pt idx="5300">
                        <c:v>5.9310006211512925E-5</c:v>
                      </c:pt>
                      <c:pt idx="5301">
                        <c:v>6.6179369623114062E-5</c:v>
                      </c:pt>
                      <c:pt idx="5302">
                        <c:v>7.4654447282040812E-5</c:v>
                      </c:pt>
                      <c:pt idx="5303">
                        <c:v>8.3278690635352806E-5</c:v>
                      </c:pt>
                      <c:pt idx="5304">
                        <c:v>8.6978698041265381E-5</c:v>
                      </c:pt>
                      <c:pt idx="5305">
                        <c:v>8.9919449947996658E-5</c:v>
                      </c:pt>
                      <c:pt idx="5306">
                        <c:v>9.2896728970512222E-5</c:v>
                      </c:pt>
                      <c:pt idx="5307">
                        <c:v>9.6462647460924392E-5</c:v>
                      </c:pt>
                      <c:pt idx="5308">
                        <c:v>9.9071069487180835E-5</c:v>
                      </c:pt>
                      <c:pt idx="5309">
                        <c:v>1.0513557684575751E-4</c:v>
                      </c:pt>
                      <c:pt idx="5310">
                        <c:v>1.12140127072197E-4</c:v>
                      </c:pt>
                      <c:pt idx="5311">
                        <c:v>1.1765429944513932E-4</c:v>
                      </c:pt>
                      <c:pt idx="5312">
                        <c:v>1.2359751084929107E-4</c:v>
                      </c:pt>
                      <c:pt idx="5313">
                        <c:v>1.2750639938214004E-4</c:v>
                      </c:pt>
                      <c:pt idx="5314">
                        <c:v>1.3296689385345134E-4</c:v>
                      </c:pt>
                      <c:pt idx="5315">
                        <c:v>1.394666645317918E-4</c:v>
                      </c:pt>
                      <c:pt idx="5316">
                        <c:v>1.464950646180556E-4</c:v>
                      </c:pt>
                      <c:pt idx="5317">
                        <c:v>1.5607898476986939E-4</c:v>
                      </c:pt>
                      <c:pt idx="5318">
                        <c:v>1.6403705622719414E-4</c:v>
                      </c:pt>
                      <c:pt idx="5319">
                        <c:v>1.6969364115009718E-4</c:v>
                      </c:pt>
                      <c:pt idx="5320">
                        <c:v>1.7530440014324852E-4</c:v>
                      </c:pt>
                      <c:pt idx="5321">
                        <c:v>1.7585765993658169E-4</c:v>
                      </c:pt>
                      <c:pt idx="5322">
                        <c:v>1.7761294893102236E-4</c:v>
                      </c:pt>
                      <c:pt idx="5323">
                        <c:v>1.8016631876506347E-4</c:v>
                      </c:pt>
                      <c:pt idx="5324">
                        <c:v>1.8234715821734308E-4</c:v>
                      </c:pt>
                      <c:pt idx="5325">
                        <c:v>1.8365671427308838E-4</c:v>
                      </c:pt>
                      <c:pt idx="5326">
                        <c:v>1.8521882087307255E-4</c:v>
                      </c:pt>
                      <c:pt idx="5327">
                        <c:v>1.8644712738310318E-4</c:v>
                      </c:pt>
                      <c:pt idx="5328">
                        <c:v>1.8691672317873198E-4</c:v>
                      </c:pt>
                      <c:pt idx="5329">
                        <c:v>1.8532345192609381E-4</c:v>
                      </c:pt>
                      <c:pt idx="5330">
                        <c:v>1.8406613453214775E-4</c:v>
                      </c:pt>
                      <c:pt idx="5331">
                        <c:v>1.8408788938862469E-4</c:v>
                      </c:pt>
                      <c:pt idx="5332">
                        <c:v>1.860590379794482E-4</c:v>
                      </c:pt>
                      <c:pt idx="5333">
                        <c:v>1.883688488466756E-4</c:v>
                      </c:pt>
                      <c:pt idx="5334">
                        <c:v>1.9511261776341133E-4</c:v>
                      </c:pt>
                      <c:pt idx="5335">
                        <c:v>1.9990585597177152E-4</c:v>
                      </c:pt>
                      <c:pt idx="5336">
                        <c:v>2.0095720504452615E-4</c:v>
                      </c:pt>
                      <c:pt idx="5337">
                        <c:v>2.0837691658197855E-4</c:v>
                      </c:pt>
                      <c:pt idx="5338">
                        <c:v>2.1522643844178204E-4</c:v>
                      </c:pt>
                      <c:pt idx="5339">
                        <c:v>2.1473170536341575E-4</c:v>
                      </c:pt>
                      <c:pt idx="5340">
                        <c:v>2.0710291142549966E-4</c:v>
                      </c:pt>
                      <c:pt idx="5341">
                        <c:v>2.0290762464859888E-4</c:v>
                      </c:pt>
                      <c:pt idx="5342">
                        <c:v>1.9994225583985561E-4</c:v>
                      </c:pt>
                      <c:pt idx="5343">
                        <c:v>1.9926374598460005E-4</c:v>
                      </c:pt>
                      <c:pt idx="5344">
                        <c:v>2.0053418967597617E-4</c:v>
                      </c:pt>
                      <c:pt idx="5345">
                        <c:v>1.9944571369853647E-4</c:v>
                      </c:pt>
                      <c:pt idx="5346">
                        <c:v>1.9830658722367193E-4</c:v>
                      </c:pt>
                      <c:pt idx="5347">
                        <c:v>1.9891279926049008E-4</c:v>
                      </c:pt>
                      <c:pt idx="5348">
                        <c:v>2.0047698405646644E-4</c:v>
                      </c:pt>
                      <c:pt idx="5349">
                        <c:v>2.0241139784938722E-4</c:v>
                      </c:pt>
                      <c:pt idx="5350">
                        <c:v>2.0423804736065788E-4</c:v>
                      </c:pt>
                      <c:pt idx="5351">
                        <c:v>2.0684399449062146E-4</c:v>
                      </c:pt>
                      <c:pt idx="5352">
                        <c:v>2.0829564909707166E-4</c:v>
                      </c:pt>
                      <c:pt idx="5353">
                        <c:v>2.0400913828362227E-4</c:v>
                      </c:pt>
                      <c:pt idx="5354">
                        <c:v>2.0416657875903089E-4</c:v>
                      </c:pt>
                      <c:pt idx="5355">
                        <c:v>2.0344697439794815E-4</c:v>
                      </c:pt>
                      <c:pt idx="5356">
                        <c:v>2.0507545189443261E-4</c:v>
                      </c:pt>
                      <c:pt idx="5357">
                        <c:v>2.0553520144781412E-4</c:v>
                      </c:pt>
                      <c:pt idx="5358">
                        <c:v>2.0633285310667199E-4</c:v>
                      </c:pt>
                      <c:pt idx="5359">
                        <c:v>2.0888391948065875E-4</c:v>
                      </c:pt>
                      <c:pt idx="5360">
                        <c:v>2.0915203794743848E-4</c:v>
                      </c:pt>
                      <c:pt idx="5361">
                        <c:v>2.1006256385918602E-4</c:v>
                      </c:pt>
                      <c:pt idx="5362">
                        <c:v>2.1373053294293683E-4</c:v>
                      </c:pt>
                      <c:pt idx="5363">
                        <c:v>2.1808344712134477E-4</c:v>
                      </c:pt>
                      <c:pt idx="5364">
                        <c:v>2.2686055970931021E-4</c:v>
                      </c:pt>
                      <c:pt idx="5365">
                        <c:v>2.3343076207384971E-4</c:v>
                      </c:pt>
                      <c:pt idx="5366">
                        <c:v>2.4420173480027151E-4</c:v>
                      </c:pt>
                      <c:pt idx="5367">
                        <c:v>2.5390552327925398E-4</c:v>
                      </c:pt>
                      <c:pt idx="5368">
                        <c:v>2.6129849269093219E-4</c:v>
                      </c:pt>
                      <c:pt idx="5369">
                        <c:v>2.6797167411837184E-4</c:v>
                      </c:pt>
                      <c:pt idx="5370">
                        <c:v>2.7406782313632333E-4</c:v>
                      </c:pt>
                      <c:pt idx="5371">
                        <c:v>2.7445346151629526E-4</c:v>
                      </c:pt>
                      <c:pt idx="5372">
                        <c:v>2.803438125124202E-4</c:v>
                      </c:pt>
                      <c:pt idx="5373">
                        <c:v>2.8379732382994687E-4</c:v>
                      </c:pt>
                      <c:pt idx="5374">
                        <c:v>2.8355134552949905E-4</c:v>
                      </c:pt>
                      <c:pt idx="5375">
                        <c:v>2.8264467528963663E-4</c:v>
                      </c:pt>
                      <c:pt idx="5376">
                        <c:v>2.8692725163435997E-4</c:v>
                      </c:pt>
                      <c:pt idx="5377">
                        <c:v>2.890286837052062E-4</c:v>
                      </c:pt>
                      <c:pt idx="5378">
                        <c:v>2.9055198290865275E-4</c:v>
                      </c:pt>
                      <c:pt idx="5379">
                        <c:v>2.9251532463834721E-4</c:v>
                      </c:pt>
                      <c:pt idx="5380">
                        <c:v>2.9393652637299766E-4</c:v>
                      </c:pt>
                      <c:pt idx="5381">
                        <c:v>2.9427285126758029E-4</c:v>
                      </c:pt>
                      <c:pt idx="5382">
                        <c:v>2.9841087015951675E-4</c:v>
                      </c:pt>
                      <c:pt idx="5383">
                        <c:v>3.0168927444316958E-4</c:v>
                      </c:pt>
                      <c:pt idx="5384">
                        <c:v>2.9975568598074369E-4</c:v>
                      </c:pt>
                      <c:pt idx="5385">
                        <c:v>2.9595805590009892E-4</c:v>
                      </c:pt>
                      <c:pt idx="5386">
                        <c:v>2.9010551088503136E-4</c:v>
                      </c:pt>
                      <c:pt idx="5387">
                        <c:v>2.835159591040319E-4</c:v>
                      </c:pt>
                      <c:pt idx="5388">
                        <c:v>2.7783390904581091E-4</c:v>
                      </c:pt>
                      <c:pt idx="5389">
                        <c:v>2.6912767752296425E-4</c:v>
                      </c:pt>
                      <c:pt idx="5390">
                        <c:v>2.6435946015080936E-4</c:v>
                      </c:pt>
                      <c:pt idx="5391">
                        <c:v>2.6933258207829404E-4</c:v>
                      </c:pt>
                      <c:pt idx="5392">
                        <c:v>2.7505686263632568E-4</c:v>
                      </c:pt>
                      <c:pt idx="5393">
                        <c:v>2.8049941865748582E-4</c:v>
                      </c:pt>
                      <c:pt idx="5394">
                        <c:v>2.8336127441103376E-4</c:v>
                      </c:pt>
                      <c:pt idx="5395">
                        <c:v>2.8590191515038594E-4</c:v>
                      </c:pt>
                      <c:pt idx="5396">
                        <c:v>2.8799942546635208E-4</c:v>
                      </c:pt>
                      <c:pt idx="5397">
                        <c:v>2.932662303728628E-4</c:v>
                      </c:pt>
                      <c:pt idx="5398">
                        <c:v>2.9272213413193183E-4</c:v>
                      </c:pt>
                      <c:pt idx="5399">
                        <c:v>3.0432925024061799E-4</c:v>
                      </c:pt>
                      <c:pt idx="5400">
                        <c:v>3.1502879159897985E-4</c:v>
                      </c:pt>
                      <c:pt idx="5401">
                        <c:v>3.2458965976994285E-4</c:v>
                      </c:pt>
                      <c:pt idx="5402">
                        <c:v>3.2472648875239046E-4</c:v>
                      </c:pt>
                      <c:pt idx="5403">
                        <c:v>3.2595244483607755E-4</c:v>
                      </c:pt>
                      <c:pt idx="5404">
                        <c:v>3.2738640768944203E-4</c:v>
                      </c:pt>
                      <c:pt idx="5405">
                        <c:v>3.3282000908921208E-4</c:v>
                      </c:pt>
                      <c:pt idx="5406">
                        <c:v>3.3343073045649532E-4</c:v>
                      </c:pt>
                      <c:pt idx="5407">
                        <c:v>3.3540656961083052E-4</c:v>
                      </c:pt>
                      <c:pt idx="5408">
                        <c:v>3.5519464687281635E-4</c:v>
                      </c:pt>
                      <c:pt idx="5409">
                        <c:v>3.7184428712258138E-4</c:v>
                      </c:pt>
                      <c:pt idx="5410">
                        <c:v>3.8415870908082596E-4</c:v>
                      </c:pt>
                      <c:pt idx="5411">
                        <c:v>3.9268634340331154E-4</c:v>
                      </c:pt>
                      <c:pt idx="5412">
                        <c:v>3.9797083015390622E-4</c:v>
                      </c:pt>
                      <c:pt idx="5413">
                        <c:v>3.9904327827359847E-4</c:v>
                      </c:pt>
                      <c:pt idx="5414">
                        <c:v>3.9514268511071785E-4</c:v>
                      </c:pt>
                      <c:pt idx="5415">
                        <c:v>3.8975692768225138E-4</c:v>
                      </c:pt>
                      <c:pt idx="5416">
                        <c:v>3.8442919728760193E-4</c:v>
                      </c:pt>
                      <c:pt idx="5417">
                        <c:v>3.7787789990164375E-4</c:v>
                      </c:pt>
                      <c:pt idx="5418">
                        <c:v>3.7182609035514753E-4</c:v>
                      </c:pt>
                      <c:pt idx="5419">
                        <c:v>3.6672961630577908E-4</c:v>
                      </c:pt>
                      <c:pt idx="5420">
                        <c:v>3.6164458714151303E-4</c:v>
                      </c:pt>
                      <c:pt idx="5421">
                        <c:v>3.5776691289976401E-4</c:v>
                      </c:pt>
                      <c:pt idx="5422">
                        <c:v>3.5204415060956587E-4</c:v>
                      </c:pt>
                      <c:pt idx="5423">
                        <c:v>3.4644852926163166E-4</c:v>
                      </c:pt>
                      <c:pt idx="5424">
                        <c:v>3.4125850217837993E-4</c:v>
                      </c:pt>
                      <c:pt idx="5425">
                        <c:v>3.3671306159116076E-4</c:v>
                      </c:pt>
                      <c:pt idx="5426">
                        <c:v>3.2985854384519694E-4</c:v>
                      </c:pt>
                      <c:pt idx="5427">
                        <c:v>3.2610445390250957E-4</c:v>
                      </c:pt>
                      <c:pt idx="5428">
                        <c:v>3.2166536012165673E-4</c:v>
                      </c:pt>
                      <c:pt idx="5429">
                        <c:v>3.1900657212413804E-4</c:v>
                      </c:pt>
                      <c:pt idx="5430">
                        <c:v>3.1808056052527305E-4</c:v>
                      </c:pt>
                      <c:pt idx="5431">
                        <c:v>3.170491053208237E-4</c:v>
                      </c:pt>
                      <c:pt idx="5432">
                        <c:v>3.1749261279219243E-4</c:v>
                      </c:pt>
                      <c:pt idx="5433">
                        <c:v>3.1096734095634697E-4</c:v>
                      </c:pt>
                      <c:pt idx="5434">
                        <c:v>3.069462105387718E-4</c:v>
                      </c:pt>
                      <c:pt idx="5435">
                        <c:v>3.0405462672143321E-4</c:v>
                      </c:pt>
                      <c:pt idx="5436">
                        <c:v>2.9702471230141198E-4</c:v>
                      </c:pt>
                      <c:pt idx="5437">
                        <c:v>2.9225157714576043E-4</c:v>
                      </c:pt>
                      <c:pt idx="5438">
                        <c:v>2.8964939214257151E-4</c:v>
                      </c:pt>
                      <c:pt idx="5439">
                        <c:v>2.8953148097012879E-4</c:v>
                      </c:pt>
                      <c:pt idx="5440">
                        <c:v>2.9069386882108839E-4</c:v>
                      </c:pt>
                      <c:pt idx="5441">
                        <c:v>2.952179993999285E-4</c:v>
                      </c:pt>
                      <c:pt idx="5442">
                        <c:v>3.0109529601777819E-4</c:v>
                      </c:pt>
                      <c:pt idx="5443">
                        <c:v>3.0446512443121459E-4</c:v>
                      </c:pt>
                      <c:pt idx="5444">
                        <c:v>3.0867510074831568E-4</c:v>
                      </c:pt>
                      <c:pt idx="5445">
                        <c:v>3.1276342553231053E-4</c:v>
                      </c:pt>
                      <c:pt idx="5446">
                        <c:v>3.1639803309645924E-4</c:v>
                      </c:pt>
                      <c:pt idx="5447">
                        <c:v>3.1999354129630029E-4</c:v>
                      </c:pt>
                      <c:pt idx="5448">
                        <c:v>3.2496693194087375E-4</c:v>
                      </c:pt>
                      <c:pt idx="5449">
                        <c:v>3.2917950435531454E-4</c:v>
                      </c:pt>
                      <c:pt idx="5450">
                        <c:v>3.3366277743001081E-4</c:v>
                      </c:pt>
                      <c:pt idx="5451">
                        <c:v>3.3826082884710413E-4</c:v>
                      </c:pt>
                      <c:pt idx="5452">
                        <c:v>3.3868749488000894E-4</c:v>
                      </c:pt>
                      <c:pt idx="5453">
                        <c:v>3.3887172966779074E-4</c:v>
                      </c:pt>
                      <c:pt idx="5454">
                        <c:v>3.35279252962539E-4</c:v>
                      </c:pt>
                      <c:pt idx="5455">
                        <c:v>3.38340025411767E-4</c:v>
                      </c:pt>
                      <c:pt idx="5456">
                        <c:v>3.4237897442546643E-4</c:v>
                      </c:pt>
                      <c:pt idx="5457">
                        <c:v>3.456832823478562E-4</c:v>
                      </c:pt>
                      <c:pt idx="5458">
                        <c:v>3.5326621256287407E-4</c:v>
                      </c:pt>
                      <c:pt idx="5459">
                        <c:v>3.6468843563341687E-4</c:v>
                      </c:pt>
                      <c:pt idx="5460">
                        <c:v>3.6662824687620728E-4</c:v>
                      </c:pt>
                      <c:pt idx="5461">
                        <c:v>3.6804202887951934E-4</c:v>
                      </c:pt>
                      <c:pt idx="5462">
                        <c:v>3.6830519892348449E-4</c:v>
                      </c:pt>
                      <c:pt idx="5463">
                        <c:v>3.6601060657042627E-4</c:v>
                      </c:pt>
                      <c:pt idx="5464">
                        <c:v>3.6406185423896727E-4</c:v>
                      </c:pt>
                      <c:pt idx="5465">
                        <c:v>3.6213693274319533E-4</c:v>
                      </c:pt>
                      <c:pt idx="5466">
                        <c:v>3.5948376781286246E-4</c:v>
                      </c:pt>
                      <c:pt idx="5467">
                        <c:v>3.5560710865043942E-4</c:v>
                      </c:pt>
                      <c:pt idx="5468">
                        <c:v>3.5179615201778592E-4</c:v>
                      </c:pt>
                      <c:pt idx="5469">
                        <c:v>3.4913912428588003E-4</c:v>
                      </c:pt>
                      <c:pt idx="5470">
                        <c:v>3.4236817924836887E-4</c:v>
                      </c:pt>
                      <c:pt idx="5471">
                        <c:v>3.3939711878418937E-4</c:v>
                      </c:pt>
                      <c:pt idx="5472">
                        <c:v>3.3785244321044749E-4</c:v>
                      </c:pt>
                      <c:pt idx="5473">
                        <c:v>3.3642691692932849E-4</c:v>
                      </c:pt>
                      <c:pt idx="5474">
                        <c:v>3.3944547056600143E-4</c:v>
                      </c:pt>
                      <c:pt idx="5475">
                        <c:v>3.3949110947257053E-4</c:v>
                      </c:pt>
                      <c:pt idx="5476">
                        <c:v>3.3660390169603272E-4</c:v>
                      </c:pt>
                      <c:pt idx="5477">
                        <c:v>3.3407762003362439E-4</c:v>
                      </c:pt>
                      <c:pt idx="5478">
                        <c:v>3.3159150045690655E-4</c:v>
                      </c:pt>
                      <c:pt idx="5479">
                        <c:v>3.2631277839519887E-4</c:v>
                      </c:pt>
                      <c:pt idx="5480">
                        <c:v>3.1409912193166634E-4</c:v>
                      </c:pt>
                      <c:pt idx="5481">
                        <c:v>3.0661884146949124E-4</c:v>
                      </c:pt>
                      <c:pt idx="5482">
                        <c:v>2.9898526982129729E-4</c:v>
                      </c:pt>
                      <c:pt idx="5483">
                        <c:v>2.9279744170559335E-4</c:v>
                      </c:pt>
                      <c:pt idx="5484">
                        <c:v>2.8533777025978009E-4</c:v>
                      </c:pt>
                      <c:pt idx="5485">
                        <c:v>2.7814552061235752E-4</c:v>
                      </c:pt>
                      <c:pt idx="5486">
                        <c:v>2.7263068744993161E-4</c:v>
                      </c:pt>
                      <c:pt idx="5487">
                        <c:v>2.7415530976293914E-4</c:v>
                      </c:pt>
                      <c:pt idx="5488">
                        <c:v>2.7614036147716279E-4</c:v>
                      </c:pt>
                      <c:pt idx="5489">
                        <c:v>2.7560034250781966E-4</c:v>
                      </c:pt>
                      <c:pt idx="5490">
                        <c:v>2.7355749858948828E-4</c:v>
                      </c:pt>
                      <c:pt idx="5491">
                        <c:v>2.7203895582848082E-4</c:v>
                      </c:pt>
                      <c:pt idx="5492">
                        <c:v>2.7158880314812441E-4</c:v>
                      </c:pt>
                      <c:pt idx="5493">
                        <c:v>2.7232139179729443E-4</c:v>
                      </c:pt>
                      <c:pt idx="5494">
                        <c:v>2.762078429581906E-4</c:v>
                      </c:pt>
                      <c:pt idx="5495">
                        <c:v>2.7938298110462761E-4</c:v>
                      </c:pt>
                      <c:pt idx="5496">
                        <c:v>2.7646163562389773E-4</c:v>
                      </c:pt>
                      <c:pt idx="5497">
                        <c:v>2.8378083319637173E-4</c:v>
                      </c:pt>
                      <c:pt idx="5498">
                        <c:v>2.8585779179346986E-4</c:v>
                      </c:pt>
                      <c:pt idx="5499">
                        <c:v>2.8765172310487208E-4</c:v>
                      </c:pt>
                      <c:pt idx="5500">
                        <c:v>2.9087840094405238E-4</c:v>
                      </c:pt>
                      <c:pt idx="5501">
                        <c:v>2.9483120523349969E-4</c:v>
                      </c:pt>
                      <c:pt idx="5502">
                        <c:v>2.9466935508521249E-4</c:v>
                      </c:pt>
                      <c:pt idx="5503">
                        <c:v>2.9828214728449512E-4</c:v>
                      </c:pt>
                      <c:pt idx="5504">
                        <c:v>2.995683562541888E-4</c:v>
                      </c:pt>
                      <c:pt idx="5505">
                        <c:v>3.0059743237078256E-4</c:v>
                      </c:pt>
                      <c:pt idx="5506">
                        <c:v>3.0214484179374887E-4</c:v>
                      </c:pt>
                      <c:pt idx="5507">
                        <c:v>3.0339228302027956E-4</c:v>
                      </c:pt>
                      <c:pt idx="5508">
                        <c:v>3.0239743739507257E-4</c:v>
                      </c:pt>
                      <c:pt idx="5509">
                        <c:v>2.9905321664280496E-4</c:v>
                      </c:pt>
                      <c:pt idx="5510">
                        <c:v>2.9741781034362897E-4</c:v>
                      </c:pt>
                      <c:pt idx="5511">
                        <c:v>2.9553444425868959E-4</c:v>
                      </c:pt>
                      <c:pt idx="5512">
                        <c:v>2.988191937992197E-4</c:v>
                      </c:pt>
                      <c:pt idx="5513">
                        <c:v>3.0016675984561859E-4</c:v>
                      </c:pt>
                      <c:pt idx="5514">
                        <c:v>2.966344496630531E-4</c:v>
                      </c:pt>
                      <c:pt idx="5515">
                        <c:v>2.9304371234078553E-4</c:v>
                      </c:pt>
                      <c:pt idx="5516">
                        <c:v>2.8869604093386655E-4</c:v>
                      </c:pt>
                      <c:pt idx="5517">
                        <c:v>2.8734735860398323E-4</c:v>
                      </c:pt>
                      <c:pt idx="5518">
                        <c:v>2.8685787090795557E-4</c:v>
                      </c:pt>
                      <c:pt idx="5519">
                        <c:v>2.8654879254511327E-4</c:v>
                      </c:pt>
                      <c:pt idx="5520">
                        <c:v>2.846452459308984E-4</c:v>
                      </c:pt>
                      <c:pt idx="5521">
                        <c:v>2.8332701502263222E-4</c:v>
                      </c:pt>
                      <c:pt idx="5522">
                        <c:v>2.8108200567321281E-4</c:v>
                      </c:pt>
                      <c:pt idx="5523">
                        <c:v>2.8078112737625242E-4</c:v>
                      </c:pt>
                      <c:pt idx="5524">
                        <c:v>2.7546259322059876E-4</c:v>
                      </c:pt>
                      <c:pt idx="5525">
                        <c:v>2.6521372760711164E-4</c:v>
                      </c:pt>
                      <c:pt idx="5526">
                        <c:v>2.5853197149898797E-4</c:v>
                      </c:pt>
                      <c:pt idx="5527">
                        <c:v>2.5442398567427694E-4</c:v>
                      </c:pt>
                      <c:pt idx="5528">
                        <c:v>2.5340986266222178E-4</c:v>
                      </c:pt>
                      <c:pt idx="5529">
                        <c:v>2.5021660579613341E-4</c:v>
                      </c:pt>
                      <c:pt idx="5530">
                        <c:v>2.4632937402750368E-4</c:v>
                      </c:pt>
                      <c:pt idx="5531">
                        <c:v>2.4126105853332502E-4</c:v>
                      </c:pt>
                      <c:pt idx="5532">
                        <c:v>2.3657116551536518E-4</c:v>
                      </c:pt>
                      <c:pt idx="5533">
                        <c:v>2.3305112480402775E-4</c:v>
                      </c:pt>
                      <c:pt idx="5534">
                        <c:v>2.2826358612342413E-4</c:v>
                      </c:pt>
                      <c:pt idx="5535">
                        <c:v>2.2391187590011129E-4</c:v>
                      </c:pt>
                      <c:pt idx="5536">
                        <c:v>2.1977259148562317E-4</c:v>
                      </c:pt>
                      <c:pt idx="5537">
                        <c:v>2.1531339282309501E-4</c:v>
                      </c:pt>
                      <c:pt idx="5538">
                        <c:v>2.0858043117485305E-4</c:v>
                      </c:pt>
                      <c:pt idx="5539">
                        <c:v>2.0031128399482137E-4</c:v>
                      </c:pt>
                      <c:pt idx="5540">
                        <c:v>1.9265137601979024E-4</c:v>
                      </c:pt>
                      <c:pt idx="5541">
                        <c:v>1.858221407109792E-4</c:v>
                      </c:pt>
                      <c:pt idx="5542">
                        <c:v>1.7870423510606346E-4</c:v>
                      </c:pt>
                      <c:pt idx="5543">
                        <c:v>1.711602011693582E-4</c:v>
                      </c:pt>
                      <c:pt idx="5544">
                        <c:v>1.6192263741997043E-4</c:v>
                      </c:pt>
                      <c:pt idx="5545">
                        <c:v>1.527909618172083E-4</c:v>
                      </c:pt>
                      <c:pt idx="5546">
                        <c:v>1.4876226764797421E-4</c:v>
                      </c:pt>
                      <c:pt idx="5547">
                        <c:v>1.4903913398474749E-4</c:v>
                      </c:pt>
                      <c:pt idx="5548">
                        <c:v>1.4698685631548119E-4</c:v>
                      </c:pt>
                      <c:pt idx="5549">
                        <c:v>1.4379959507854746E-4</c:v>
                      </c:pt>
                      <c:pt idx="5550">
                        <c:v>1.3741880316091472E-4</c:v>
                      </c:pt>
                      <c:pt idx="5551">
                        <c:v>1.347974727176903E-4</c:v>
                      </c:pt>
                      <c:pt idx="5552">
                        <c:v>1.2857194777365083E-4</c:v>
                      </c:pt>
                      <c:pt idx="5553">
                        <c:v>1.2215419650577158E-4</c:v>
                      </c:pt>
                      <c:pt idx="5554">
                        <c:v>1.1255221769600452E-4</c:v>
                      </c:pt>
                      <c:pt idx="5555">
                        <c:v>1.0551542232445283E-4</c:v>
                      </c:pt>
                      <c:pt idx="5556">
                        <c:v>1.0071838760800817E-4</c:v>
                      </c:pt>
                      <c:pt idx="5557">
                        <c:v>9.6848580088144842E-5</c:v>
                      </c:pt>
                      <c:pt idx="5558">
                        <c:v>9.2165377452445733E-5</c:v>
                      </c:pt>
                      <c:pt idx="5559">
                        <c:v>8.6534941718398325E-5</c:v>
                      </c:pt>
                      <c:pt idx="5560">
                        <c:v>7.4050997924423418E-5</c:v>
                      </c:pt>
                      <c:pt idx="5561">
                        <c:v>6.6078843356245828E-5</c:v>
                      </c:pt>
                      <c:pt idx="5562">
                        <c:v>5.9208050355386967E-5</c:v>
                      </c:pt>
                      <c:pt idx="5563">
                        <c:v>5.7912056937547834E-5</c:v>
                      </c:pt>
                      <c:pt idx="5564">
                        <c:v>6.6237101689280527E-5</c:v>
                      </c:pt>
                      <c:pt idx="5565">
                        <c:v>7.2242243096794746E-5</c:v>
                      </c:pt>
                      <c:pt idx="5566">
                        <c:v>7.9020266364154162E-5</c:v>
                      </c:pt>
                      <c:pt idx="5567">
                        <c:v>8.5574060546766756E-5</c:v>
                      </c:pt>
                      <c:pt idx="5568">
                        <c:v>9.4203209648623378E-5</c:v>
                      </c:pt>
                      <c:pt idx="5569">
                        <c:v>1.0187518468448161E-4</c:v>
                      </c:pt>
                      <c:pt idx="5570">
                        <c:v>1.0728079488811662E-4</c:v>
                      </c:pt>
                      <c:pt idx="5571">
                        <c:v>1.1258383970462432E-4</c:v>
                      </c:pt>
                      <c:pt idx="5572">
                        <c:v>1.0678745602844796E-4</c:v>
                      </c:pt>
                      <c:pt idx="5573">
                        <c:v>1.0545366156590337E-4</c:v>
                      </c:pt>
                      <c:pt idx="5574">
                        <c:v>1.0079958612918023E-4</c:v>
                      </c:pt>
                      <c:pt idx="5575">
                        <c:v>9.7911272064476055E-5</c:v>
                      </c:pt>
                      <c:pt idx="5576">
                        <c:v>9.6044142470097098E-5</c:v>
                      </c:pt>
                      <c:pt idx="5577">
                        <c:v>9.4565100621823157E-5</c:v>
                      </c:pt>
                      <c:pt idx="5578">
                        <c:v>9.1985707324890141E-5</c:v>
                      </c:pt>
                      <c:pt idx="5579">
                        <c:v>8.9793888293426783E-5</c:v>
                      </c:pt>
                      <c:pt idx="5580">
                        <c:v>8.6299211187782751E-5</c:v>
                      </c:pt>
                      <c:pt idx="5581">
                        <c:v>8.4207117611371897E-5</c:v>
                      </c:pt>
                      <c:pt idx="5582">
                        <c:v>8.5738673250424755E-5</c:v>
                      </c:pt>
                      <c:pt idx="5583">
                        <c:v>8.744778116002465E-5</c:v>
                      </c:pt>
                      <c:pt idx="5584">
                        <c:v>8.7178290310649284E-5</c:v>
                      </c:pt>
                      <c:pt idx="5585">
                        <c:v>9.0426468758739701E-5</c:v>
                      </c:pt>
                      <c:pt idx="5586">
                        <c:v>9.3080995242191282E-5</c:v>
                      </c:pt>
                      <c:pt idx="5587">
                        <c:v>9.7551962253646218E-5</c:v>
                      </c:pt>
                      <c:pt idx="5588">
                        <c:v>1.0171817058514511E-4</c:v>
                      </c:pt>
                      <c:pt idx="5589">
                        <c:v>1.0477803569978935E-4</c:v>
                      </c:pt>
                      <c:pt idx="5590">
                        <c:v>1.0362000068219424E-4</c:v>
                      </c:pt>
                      <c:pt idx="5591">
                        <c:v>9.8806954133474434E-5</c:v>
                      </c:pt>
                      <c:pt idx="5592">
                        <c:v>9.6336275433059776E-5</c:v>
                      </c:pt>
                      <c:pt idx="5593">
                        <c:v>9.4330243108741091E-5</c:v>
                      </c:pt>
                      <c:pt idx="5594">
                        <c:v>9.0632023940986369E-5</c:v>
                      </c:pt>
                      <c:pt idx="5595">
                        <c:v>8.7859510834612566E-5</c:v>
                      </c:pt>
                      <c:pt idx="5596">
                        <c:v>8.5138427856130459E-5</c:v>
                      </c:pt>
                      <c:pt idx="5597">
                        <c:v>8.2263598921330467E-5</c:v>
                      </c:pt>
                      <c:pt idx="5598">
                        <c:v>8.3974379171367623E-5</c:v>
                      </c:pt>
                      <c:pt idx="5599">
                        <c:v>8.6128405145592055E-5</c:v>
                      </c:pt>
                      <c:pt idx="5600">
                        <c:v>7.7053118444366046E-5</c:v>
                      </c:pt>
                      <c:pt idx="5601">
                        <c:v>6.9693173970999917E-5</c:v>
                      </c:pt>
                      <c:pt idx="5602">
                        <c:v>6.4374487499981603E-5</c:v>
                      </c:pt>
                      <c:pt idx="5603">
                        <c:v>6.1417918653525631E-5</c:v>
                      </c:pt>
                      <c:pt idx="5604">
                        <c:v>5.9052569879667195E-5</c:v>
                      </c:pt>
                      <c:pt idx="5605">
                        <c:v>6.1656167588689204E-5</c:v>
                      </c:pt>
                      <c:pt idx="5606">
                        <c:v>6.0130931844991857E-5</c:v>
                      </c:pt>
                      <c:pt idx="5607">
                        <c:v>6.0517017138052171E-5</c:v>
                      </c:pt>
                      <c:pt idx="5608">
                        <c:v>6.0708719218818028E-5</c:v>
                      </c:pt>
                      <c:pt idx="5609">
                        <c:v>6.3303761013212855E-5</c:v>
                      </c:pt>
                      <c:pt idx="5610">
                        <c:v>6.5491974027013193E-5</c:v>
                      </c:pt>
                      <c:pt idx="5611">
                        <c:v>6.9524663140190499E-5</c:v>
                      </c:pt>
                      <c:pt idx="5612">
                        <c:v>7.1018962299619035E-5</c:v>
                      </c:pt>
                      <c:pt idx="5613">
                        <c:v>6.6058603228809619E-5</c:v>
                      </c:pt>
                      <c:pt idx="5614">
                        <c:v>6.2941860469676664E-5</c:v>
                      </c:pt>
                      <c:pt idx="5615">
                        <c:v>5.9041997756970434E-5</c:v>
                      </c:pt>
                      <c:pt idx="5616">
                        <c:v>6.0092813985939727E-5</c:v>
                      </c:pt>
                      <c:pt idx="5617">
                        <c:v>6.1930661668748219E-5</c:v>
                      </c:pt>
                      <c:pt idx="5618">
                        <c:v>6.2082163251527252E-5</c:v>
                      </c:pt>
                      <c:pt idx="5619">
                        <c:v>6.3234966540209005E-5</c:v>
                      </c:pt>
                      <c:pt idx="5620">
                        <c:v>6.6490870862725109E-5</c:v>
                      </c:pt>
                      <c:pt idx="5621">
                        <c:v>6.7515310056756996E-5</c:v>
                      </c:pt>
                      <c:pt idx="5622">
                        <c:v>6.9275819292754885E-5</c:v>
                      </c:pt>
                      <c:pt idx="5623">
                        <c:v>7.398376891253492E-5</c:v>
                      </c:pt>
                      <c:pt idx="5624">
                        <c:v>7.8946454264061669E-5</c:v>
                      </c:pt>
                      <c:pt idx="5625">
                        <c:v>8.4079689949956684E-5</c:v>
                      </c:pt>
                      <c:pt idx="5626">
                        <c:v>8.9712734405399949E-5</c:v>
                      </c:pt>
                      <c:pt idx="5627">
                        <c:v>9.4412764223313352E-5</c:v>
                      </c:pt>
                      <c:pt idx="5628">
                        <c:v>1.0004527704218313E-4</c:v>
                      </c:pt>
                      <c:pt idx="5629">
                        <c:v>1.0639187261423622E-4</c:v>
                      </c:pt>
                      <c:pt idx="5630">
                        <c:v>1.08142869053409E-4</c:v>
                      </c:pt>
                      <c:pt idx="5631">
                        <c:v>1.0964623576888655E-4</c:v>
                      </c:pt>
                      <c:pt idx="5632">
                        <c:v>1.1266867632740222E-4</c:v>
                      </c:pt>
                      <c:pt idx="5633">
                        <c:v>1.1780034958349757E-4</c:v>
                      </c:pt>
                      <c:pt idx="5634">
                        <c:v>1.229925010341223E-4</c:v>
                      </c:pt>
                      <c:pt idx="5635">
                        <c:v>1.2623045830004458E-4</c:v>
                      </c:pt>
                      <c:pt idx="5636">
                        <c:v>1.2617297554352991E-4</c:v>
                      </c:pt>
                      <c:pt idx="5637">
                        <c:v>1.2560723972295605E-4</c:v>
                      </c:pt>
                      <c:pt idx="5638">
                        <c:v>1.2448495092684861E-4</c:v>
                      </c:pt>
                      <c:pt idx="5639">
                        <c:v>1.2790507695185259E-4</c:v>
                      </c:pt>
                      <c:pt idx="5640">
                        <c:v>1.2974079713437279E-4</c:v>
                      </c:pt>
                      <c:pt idx="5641">
                        <c:v>1.3239673727383097E-4</c:v>
                      </c:pt>
                      <c:pt idx="5642">
                        <c:v>1.3474645251663247E-4</c:v>
                      </c:pt>
                      <c:pt idx="5643">
                        <c:v>1.3682024074688202E-4</c:v>
                      </c:pt>
                      <c:pt idx="5644">
                        <c:v>1.3897335030108564E-4</c:v>
                      </c:pt>
                      <c:pt idx="5645">
                        <c:v>1.3570974844626834E-4</c:v>
                      </c:pt>
                      <c:pt idx="5646">
                        <c:v>1.3175562793519294E-4</c:v>
                      </c:pt>
                      <c:pt idx="5647">
                        <c:v>1.3048936543496475E-4</c:v>
                      </c:pt>
                      <c:pt idx="5648">
                        <c:v>1.2947278757421808E-4</c:v>
                      </c:pt>
                      <c:pt idx="5649">
                        <c:v>1.2672200401646491E-4</c:v>
                      </c:pt>
                      <c:pt idx="5650">
                        <c:v>1.2454804590943596E-4</c:v>
                      </c:pt>
                      <c:pt idx="5651">
                        <c:v>1.228967064075771E-4</c:v>
                      </c:pt>
                      <c:pt idx="5652">
                        <c:v>1.2161400454875507E-4</c:v>
                      </c:pt>
                      <c:pt idx="5653">
                        <c:v>1.2101018258123467E-4</c:v>
                      </c:pt>
                      <c:pt idx="5654">
                        <c:v>1.1885226603470201E-4</c:v>
                      </c:pt>
                      <c:pt idx="5655">
                        <c:v>1.1704114900698428E-4</c:v>
                      </c:pt>
                      <c:pt idx="5656">
                        <c:v>1.1459023236370204E-4</c:v>
                      </c:pt>
                      <c:pt idx="5657">
                        <c:v>1.1111555961168998E-4</c:v>
                      </c:pt>
                      <c:pt idx="5658">
                        <c:v>1.0923657739662667E-4</c:v>
                      </c:pt>
                      <c:pt idx="5659">
                        <c:v>1.0871872153098771E-4</c:v>
                      </c:pt>
                      <c:pt idx="5660">
                        <c:v>1.0927652080052073E-4</c:v>
                      </c:pt>
                      <c:pt idx="5661">
                        <c:v>1.0930642005150061E-4</c:v>
                      </c:pt>
                      <c:pt idx="5662">
                        <c:v>1.0958593046060462E-4</c:v>
                      </c:pt>
                      <c:pt idx="5663">
                        <c:v>1.1022520230628595E-4</c:v>
                      </c:pt>
                      <c:pt idx="5664">
                        <c:v>1.0996246997517323E-4</c:v>
                      </c:pt>
                      <c:pt idx="5665">
                        <c:v>1.0993009741980145E-4</c:v>
                      </c:pt>
                      <c:pt idx="5666">
                        <c:v>1.0886661632325195E-4</c:v>
                      </c:pt>
                      <c:pt idx="5667">
                        <c:v>1.0984167191912881E-4</c:v>
                      </c:pt>
                      <c:pt idx="5668">
                        <c:v>1.0750053179276078E-4</c:v>
                      </c:pt>
                      <c:pt idx="5669">
                        <c:v>1.1248195100584414E-4</c:v>
                      </c:pt>
                      <c:pt idx="5670">
                        <c:v>1.1489399975045195E-4</c:v>
                      </c:pt>
                      <c:pt idx="5671">
                        <c:v>1.1606603090685034E-4</c:v>
                      </c:pt>
                      <c:pt idx="5672">
                        <c:v>1.1523805910957747E-4</c:v>
                      </c:pt>
                      <c:pt idx="5673">
                        <c:v>1.1526931654803682E-4</c:v>
                      </c:pt>
                      <c:pt idx="5674">
                        <c:v>1.1567340364425295E-4</c:v>
                      </c:pt>
                      <c:pt idx="5675">
                        <c:v>1.163447020442555E-4</c:v>
                      </c:pt>
                      <c:pt idx="5676">
                        <c:v>1.1771751718177138E-4</c:v>
                      </c:pt>
                      <c:pt idx="5677">
                        <c:v>1.1764123721069548E-4</c:v>
                      </c:pt>
                      <c:pt idx="5678">
                        <c:v>1.154952488798239E-4</c:v>
                      </c:pt>
                      <c:pt idx="5679">
                        <c:v>1.1071278830152613E-4</c:v>
                      </c:pt>
                      <c:pt idx="5680">
                        <c:v>9.8793162002530695E-5</c:v>
                      </c:pt>
                      <c:pt idx="5681">
                        <c:v>9.5563371434224191E-5</c:v>
                      </c:pt>
                      <c:pt idx="5682">
                        <c:v>8.7617607254646969E-5</c:v>
                      </c:pt>
                      <c:pt idx="5683">
                        <c:v>8.3556759768290854E-5</c:v>
                      </c:pt>
                      <c:pt idx="5684">
                        <c:v>8.067557430860837E-5</c:v>
                      </c:pt>
                      <c:pt idx="5685">
                        <c:v>7.9160298549056646E-5</c:v>
                      </c:pt>
                      <c:pt idx="5686">
                        <c:v>7.7630295341359225E-5</c:v>
                      </c:pt>
                      <c:pt idx="5687">
                        <c:v>7.4691775864393897E-5</c:v>
                      </c:pt>
                      <c:pt idx="5688">
                        <c:v>7.3472708912135162E-5</c:v>
                      </c:pt>
                      <c:pt idx="5689">
                        <c:v>7.1480540121754207E-5</c:v>
                      </c:pt>
                      <c:pt idx="5690">
                        <c:v>6.8675860772876861E-5</c:v>
                      </c:pt>
                      <c:pt idx="5691">
                        <c:v>6.5616533733790281E-5</c:v>
                      </c:pt>
                      <c:pt idx="5692">
                        <c:v>6.1670922251290511E-5</c:v>
                      </c:pt>
                      <c:pt idx="5693">
                        <c:v>5.8437538983033304E-5</c:v>
                      </c:pt>
                      <c:pt idx="5694">
                        <c:v>5.8312764573343839E-5</c:v>
                      </c:pt>
                      <c:pt idx="5695">
                        <c:v>5.2496360207880417E-5</c:v>
                      </c:pt>
                      <c:pt idx="5696">
                        <c:v>4.6269672046544466E-5</c:v>
                      </c:pt>
                      <c:pt idx="5697">
                        <c:v>4.4065169851581102E-5</c:v>
                      </c:pt>
                      <c:pt idx="5698">
                        <c:v>4.160132988467004E-5</c:v>
                      </c:pt>
                      <c:pt idx="5699">
                        <c:v>3.7613777718822841E-5</c:v>
                      </c:pt>
                      <c:pt idx="5700">
                        <c:v>3.3565406507193658E-5</c:v>
                      </c:pt>
                      <c:pt idx="5701">
                        <c:v>3.3295254808764358E-5</c:v>
                      </c:pt>
                      <c:pt idx="5702">
                        <c:v>3.0727437803965829E-5</c:v>
                      </c:pt>
                      <c:pt idx="5703">
                        <c:v>2.8931424410082214E-5</c:v>
                      </c:pt>
                      <c:pt idx="5704">
                        <c:v>2.7735115325849878E-5</c:v>
                      </c:pt>
                      <c:pt idx="5705">
                        <c:v>2.7011015398357973E-5</c:v>
                      </c:pt>
                      <c:pt idx="5706">
                        <c:v>2.494019085216194E-5</c:v>
                      </c:pt>
                      <c:pt idx="5707">
                        <c:v>2.4565157332019614E-5</c:v>
                      </c:pt>
                      <c:pt idx="5708">
                        <c:v>2.3902992738309651E-5</c:v>
                      </c:pt>
                      <c:pt idx="5709">
                        <c:v>3.1894571156041133E-5</c:v>
                      </c:pt>
                      <c:pt idx="5710">
                        <c:v>3.7675701238740443E-5</c:v>
                      </c:pt>
                      <c:pt idx="5711">
                        <c:v>4.2123034171976117E-5</c:v>
                      </c:pt>
                      <c:pt idx="5712">
                        <c:v>4.7180870093239637E-5</c:v>
                      </c:pt>
                      <c:pt idx="5713">
                        <c:v>4.52307350064721E-5</c:v>
                      </c:pt>
                      <c:pt idx="5714">
                        <c:v>4.2108095163906497E-5</c:v>
                      </c:pt>
                      <c:pt idx="5715">
                        <c:v>3.6184667987312651E-5</c:v>
                      </c:pt>
                      <c:pt idx="5716">
                        <c:v>2.9903353727959675E-5</c:v>
                      </c:pt>
                      <c:pt idx="5717">
                        <c:v>2.0891474440642921E-5</c:v>
                      </c:pt>
                      <c:pt idx="5718">
                        <c:v>1.3102348757912933E-5</c:v>
                      </c:pt>
                      <c:pt idx="5719">
                        <c:v>4.117505810620713E-6</c:v>
                      </c:pt>
                      <c:pt idx="5720">
                        <c:v>-4.2798841898970261E-6</c:v>
                      </c:pt>
                      <c:pt idx="5721">
                        <c:v>-1.1103364178695022E-5</c:v>
                      </c:pt>
                      <c:pt idx="5722">
                        <c:v>-1.6254417859452938E-5</c:v>
                      </c:pt>
                      <c:pt idx="5723">
                        <c:v>-3.2209129623774173E-6</c:v>
                      </c:pt>
                      <c:pt idx="5724">
                        <c:v>4.6484492081393793E-6</c:v>
                      </c:pt>
                      <c:pt idx="5725">
                        <c:v>1.0408194674822774E-5</c:v>
                      </c:pt>
                      <c:pt idx="5726">
                        <c:v>1.7184633680796126E-5</c:v>
                      </c:pt>
                      <c:pt idx="5727">
                        <c:v>1.9492586600024942E-5</c:v>
                      </c:pt>
                      <c:pt idx="5728">
                        <c:v>2.0159257773021347E-5</c:v>
                      </c:pt>
                      <c:pt idx="5729">
                        <c:v>2.0154006873910458E-5</c:v>
                      </c:pt>
                      <c:pt idx="5730">
                        <c:v>1.9031766325810474E-5</c:v>
                      </c:pt>
                      <c:pt idx="5731">
                        <c:v>2.1879921840664419E-5</c:v>
                      </c:pt>
                      <c:pt idx="5732">
                        <c:v>1.5029247194631964E-5</c:v>
                      </c:pt>
                      <c:pt idx="5733">
                        <c:v>9.9477328617662304E-6</c:v>
                      </c:pt>
                      <c:pt idx="5734">
                        <c:v>6.292057901999431E-6</c:v>
                      </c:pt>
                      <c:pt idx="5735">
                        <c:v>3.5223826179019265E-6</c:v>
                      </c:pt>
                      <c:pt idx="5736">
                        <c:v>-4.3298512275774715E-7</c:v>
                      </c:pt>
                      <c:pt idx="5737">
                        <c:v>-1.0732794110104959E-5</c:v>
                      </c:pt>
                      <c:pt idx="5738">
                        <c:v>-1.7653783203327274E-5</c:v>
                      </c:pt>
                      <c:pt idx="5739">
                        <c:v>-2.400305231628879E-5</c:v>
                      </c:pt>
                      <c:pt idx="5740">
                        <c:v>-2.6364335963621127E-5</c:v>
                      </c:pt>
                      <c:pt idx="5741">
                        <c:v>-2.8483417747021632E-5</c:v>
                      </c:pt>
                      <c:pt idx="5742">
                        <c:v>-2.9552025134140386E-5</c:v>
                      </c:pt>
                      <c:pt idx="5743">
                        <c:v>-2.9360726002833104E-5</c:v>
                      </c:pt>
                      <c:pt idx="5744">
                        <c:v>-2.986141075905509E-5</c:v>
                      </c:pt>
                      <c:pt idx="5745">
                        <c:v>-2.9000135394427071E-5</c:v>
                      </c:pt>
                      <c:pt idx="5746">
                        <c:v>-2.8541307364666908E-5</c:v>
                      </c:pt>
                      <c:pt idx="5747">
                        <c:v>-2.7511041701192858E-5</c:v>
                      </c:pt>
                      <c:pt idx="5748">
                        <c:v>-2.4491428025366876E-5</c:v>
                      </c:pt>
                      <c:pt idx="5749">
                        <c:v>-2.0038750734399739E-5</c:v>
                      </c:pt>
                      <c:pt idx="5750">
                        <c:v>-1.6146750952610982E-5</c:v>
                      </c:pt>
                      <c:pt idx="5751">
                        <c:v>-1.223669739433972E-5</c:v>
                      </c:pt>
                      <c:pt idx="5752">
                        <c:v>-9.1300467572070444E-6</c:v>
                      </c:pt>
                      <c:pt idx="5753">
                        <c:v>-7.6525289712444928E-6</c:v>
                      </c:pt>
                      <c:pt idx="5754">
                        <c:v>-5.8434445634945485E-6</c:v>
                      </c:pt>
                      <c:pt idx="5755">
                        <c:v>-4.8678239341217373E-6</c:v>
                      </c:pt>
                      <c:pt idx="5756">
                        <c:v>-3.7137400283116705E-6</c:v>
                      </c:pt>
                      <c:pt idx="5757">
                        <c:v>-3.8156624176979866E-6</c:v>
                      </c:pt>
                      <c:pt idx="5758">
                        <c:v>-2.6053232206193617E-6</c:v>
                      </c:pt>
                      <c:pt idx="5759">
                        <c:v>-6.441730634041367E-7</c:v>
                      </c:pt>
                      <c:pt idx="5760">
                        <c:v>1.2481756463844049E-6</c:v>
                      </c:pt>
                      <c:pt idx="5761">
                        <c:v>5.6492240392775792E-6</c:v>
                      </c:pt>
                      <c:pt idx="5762">
                        <c:v>1.1760854264237652E-5</c:v>
                      </c:pt>
                      <c:pt idx="5763">
                        <c:v>1.6160847375444885E-5</c:v>
                      </c:pt>
                      <c:pt idx="5764">
                        <c:v>1.7513182571702788E-5</c:v>
                      </c:pt>
                      <c:pt idx="5765">
                        <c:v>1.783827793311723E-5</c:v>
                      </c:pt>
                      <c:pt idx="5766">
                        <c:v>1.985917902144186E-5</c:v>
                      </c:pt>
                      <c:pt idx="5767">
                        <c:v>2.1864942689805224E-5</c:v>
                      </c:pt>
                      <c:pt idx="5768">
                        <c:v>2.503811367873021E-5</c:v>
                      </c:pt>
                      <c:pt idx="5769">
                        <c:v>2.7655945532425124E-5</c:v>
                      </c:pt>
                      <c:pt idx="5770">
                        <c:v>3.0952002477973567E-5</c:v>
                      </c:pt>
                      <c:pt idx="5771">
                        <c:v>3.3829016731405707E-5</c:v>
                      </c:pt>
                      <c:pt idx="5772">
                        <c:v>3.6622719477533848E-5</c:v>
                      </c:pt>
                      <c:pt idx="5773">
                        <c:v>3.936218903341437E-5</c:v>
                      </c:pt>
                      <c:pt idx="5774">
                        <c:v>4.2323904613324266E-5</c:v>
                      </c:pt>
                      <c:pt idx="5775">
                        <c:v>4.4613930568194985E-5</c:v>
                      </c:pt>
                      <c:pt idx="5776">
                        <c:v>4.6988343386229226E-5</c:v>
                      </c:pt>
                      <c:pt idx="5777">
                        <c:v>5.1388366371891575E-5</c:v>
                      </c:pt>
                      <c:pt idx="5778">
                        <c:v>5.6066980027195317E-5</c:v>
                      </c:pt>
                      <c:pt idx="5779">
                        <c:v>6.4675395484696912E-5</c:v>
                      </c:pt>
                      <c:pt idx="5780">
                        <c:v>7.2999669440787442E-5</c:v>
                      </c:pt>
                      <c:pt idx="5781">
                        <c:v>7.7866028946535466E-5</c:v>
                      </c:pt>
                      <c:pt idx="5782">
                        <c:v>8.1283460243377197E-5</c:v>
                      </c:pt>
                      <c:pt idx="5783">
                        <c:v>8.6150498500552408E-5</c:v>
                      </c:pt>
                      <c:pt idx="5784">
                        <c:v>8.8257342199885336E-5</c:v>
                      </c:pt>
                      <c:pt idx="5785">
                        <c:v>8.9433381846321309E-5</c:v>
                      </c:pt>
                      <c:pt idx="5786">
                        <c:v>8.9316852190887529E-5</c:v>
                      </c:pt>
                      <c:pt idx="5787">
                        <c:v>8.7692016509170916E-5</c:v>
                      </c:pt>
                      <c:pt idx="5788">
                        <c:v>8.7866683506079401E-5</c:v>
                      </c:pt>
                      <c:pt idx="5789">
                        <c:v>8.9702767998942913E-5</c:v>
                      </c:pt>
                      <c:pt idx="5790">
                        <c:v>9.1426620128093043E-5</c:v>
                      </c:pt>
                      <c:pt idx="5791">
                        <c:v>9.0888940709766406E-5</c:v>
                      </c:pt>
                      <c:pt idx="5792">
                        <c:v>9.3822345086535177E-5</c:v>
                      </c:pt>
                      <c:pt idx="5793">
                        <c:v>9.7495346047371924E-5</c:v>
                      </c:pt>
                      <c:pt idx="5794">
                        <c:v>9.6687865941135452E-5</c:v>
                      </c:pt>
                      <c:pt idx="5795">
                        <c:v>9.6660201181785857E-5</c:v>
                      </c:pt>
                      <c:pt idx="5796">
                        <c:v>9.7952790226631811E-5</c:v>
                      </c:pt>
                      <c:pt idx="5797">
                        <c:v>9.8186348095495867E-5</c:v>
                      </c:pt>
                      <c:pt idx="5798">
                        <c:v>1.0061737231023492E-4</c:v>
                      </c:pt>
                      <c:pt idx="5799">
                        <c:v>1.0362307616715924E-4</c:v>
                      </c:pt>
                      <c:pt idx="5800">
                        <c:v>1.0916115122200011E-4</c:v>
                      </c:pt>
                      <c:pt idx="5801">
                        <c:v>1.1426408626479642E-4</c:v>
                      </c:pt>
                      <c:pt idx="5802">
                        <c:v>1.1764455838593454E-4</c:v>
                      </c:pt>
                      <c:pt idx="5803">
                        <c:v>1.233936800343001E-4</c:v>
                      </c:pt>
                      <c:pt idx="5804">
                        <c:v>1.2831094163876056E-4</c:v>
                      </c:pt>
                      <c:pt idx="5805">
                        <c:v>1.3386776394755043E-4</c:v>
                      </c:pt>
                      <c:pt idx="5806">
                        <c:v>1.3663060871364554E-4</c:v>
                      </c:pt>
                      <c:pt idx="5807">
                        <c:v>1.4027920535273226E-4</c:v>
                      </c:pt>
                      <c:pt idx="5808">
                        <c:v>1.4677905026270419E-4</c:v>
                      </c:pt>
                      <c:pt idx="5809">
                        <c:v>1.5266541540032296E-4</c:v>
                      </c:pt>
                      <c:pt idx="5810">
                        <c:v>1.5522801353767739E-4</c:v>
                      </c:pt>
                      <c:pt idx="5811">
                        <c:v>1.4660755300602648E-4</c:v>
                      </c:pt>
                      <c:pt idx="5812">
                        <c:v>1.4014304161886243E-4</c:v>
                      </c:pt>
                      <c:pt idx="5813">
                        <c:v>1.4268777380703018E-4</c:v>
                      </c:pt>
                      <c:pt idx="5814">
                        <c:v>1.4473410917321963E-4</c:v>
                      </c:pt>
                      <c:pt idx="5815">
                        <c:v>1.4776266281456087E-4</c:v>
                      </c:pt>
                      <c:pt idx="5816">
                        <c:v>1.5157811695756283E-4</c:v>
                      </c:pt>
                      <c:pt idx="5817">
                        <c:v>1.5414327083306889E-4</c:v>
                      </c:pt>
                      <c:pt idx="5818">
                        <c:v>1.5743244711191316E-4</c:v>
                      </c:pt>
                      <c:pt idx="5819">
                        <c:v>1.6178405016343614E-4</c:v>
                      </c:pt>
                      <c:pt idx="5820">
                        <c:v>1.6971916019503942E-4</c:v>
                      </c:pt>
                      <c:pt idx="5821">
                        <c:v>1.753629066183563E-4</c:v>
                      </c:pt>
                      <c:pt idx="5822">
                        <c:v>1.8155710099027549E-4</c:v>
                      </c:pt>
                      <c:pt idx="5823">
                        <c:v>1.8689495358718467E-4</c:v>
                      </c:pt>
                      <c:pt idx="5824">
                        <c:v>1.904674398072388E-4</c:v>
                      </c:pt>
                      <c:pt idx="5825">
                        <c:v>2.017357246529621E-4</c:v>
                      </c:pt>
                      <c:pt idx="5826">
                        <c:v>2.10644592942796E-4</c:v>
                      </c:pt>
                      <c:pt idx="5827">
                        <c:v>2.1689927774843785E-4</c:v>
                      </c:pt>
                      <c:pt idx="5828">
                        <c:v>2.2284740970480605E-4</c:v>
                      </c:pt>
                      <c:pt idx="5829">
                        <c:v>2.2664544014958996E-4</c:v>
                      </c:pt>
                      <c:pt idx="5830">
                        <c:v>2.2918469271811364E-4</c:v>
                      </c:pt>
                      <c:pt idx="5831">
                        <c:v>2.3042642481546361E-4</c:v>
                      </c:pt>
                      <c:pt idx="5832">
                        <c:v>2.3239659241580302E-4</c:v>
                      </c:pt>
                      <c:pt idx="5833">
                        <c:v>2.3339134496742594E-4</c:v>
                      </c:pt>
                      <c:pt idx="5834">
                        <c:v>2.3318048870297903E-4</c:v>
                      </c:pt>
                      <c:pt idx="5835">
                        <c:v>2.3228744892058963E-4</c:v>
                      </c:pt>
                      <c:pt idx="5836">
                        <c:v>2.3113227672277072E-4</c:v>
                      </c:pt>
                      <c:pt idx="5837">
                        <c:v>2.2984182352796468E-4</c:v>
                      </c:pt>
                      <c:pt idx="5838">
                        <c:v>2.2963689876264782E-4</c:v>
                      </c:pt>
                      <c:pt idx="5839">
                        <c:v>2.3050254950099264E-4</c:v>
                      </c:pt>
                      <c:pt idx="5840">
                        <c:v>2.266416626402862E-4</c:v>
                      </c:pt>
                      <c:pt idx="5841">
                        <c:v>2.2389750003543743E-4</c:v>
                      </c:pt>
                      <c:pt idx="5842">
                        <c:v>2.2233808101030788E-4</c:v>
                      </c:pt>
                      <c:pt idx="5843">
                        <c:v>2.2785040446250771E-4</c:v>
                      </c:pt>
                      <c:pt idx="5844">
                        <c:v>2.2918700699705078E-4</c:v>
                      </c:pt>
                      <c:pt idx="5845">
                        <c:v>2.2994765784850349E-4</c:v>
                      </c:pt>
                      <c:pt idx="5846">
                        <c:v>2.3066496396515252E-4</c:v>
                      </c:pt>
                      <c:pt idx="5847">
                        <c:v>2.3056264383133408E-4</c:v>
                      </c:pt>
                      <c:pt idx="5848">
                        <c:v>2.2987408225651128E-4</c:v>
                      </c:pt>
                      <c:pt idx="5849">
                        <c:v>2.2943243037290391E-4</c:v>
                      </c:pt>
                      <c:pt idx="5850">
                        <c:v>2.2882556376606174E-4</c:v>
                      </c:pt>
                      <c:pt idx="5851">
                        <c:v>2.2524134716060207E-4</c:v>
                      </c:pt>
                      <c:pt idx="5852">
                        <c:v>2.2284184453932789E-4</c:v>
                      </c:pt>
                      <c:pt idx="5853">
                        <c:v>2.2149794853206997E-4</c:v>
                      </c:pt>
                      <c:pt idx="5854">
                        <c:v>2.2460269282713633E-4</c:v>
                      </c:pt>
                      <c:pt idx="5855">
                        <c:v>2.2756896995676116E-4</c:v>
                      </c:pt>
                      <c:pt idx="5856">
                        <c:v>2.2933741385943094E-4</c:v>
                      </c:pt>
                      <c:pt idx="5857">
                        <c:v>2.3324527989253483E-4</c:v>
                      </c:pt>
                      <c:pt idx="5858">
                        <c:v>2.3520563938712804E-4</c:v>
                      </c:pt>
                      <c:pt idx="5859">
                        <c:v>2.3680732604872495E-4</c:v>
                      </c:pt>
                      <c:pt idx="5860">
                        <c:v>2.4055305342554249E-4</c:v>
                      </c:pt>
                      <c:pt idx="5861">
                        <c:v>2.4317861390900993E-4</c:v>
                      </c:pt>
                      <c:pt idx="5862">
                        <c:v>2.4541301212373804E-4</c:v>
                      </c:pt>
                      <c:pt idx="5863">
                        <c:v>2.4662556521429723E-4</c:v>
                      </c:pt>
                      <c:pt idx="5864">
                        <c:v>2.4684417524183002E-4</c:v>
                      </c:pt>
                      <c:pt idx="5865">
                        <c:v>2.4692604347675276E-4</c:v>
                      </c:pt>
                      <c:pt idx="5866">
                        <c:v>2.4859559398596968E-4</c:v>
                      </c:pt>
                      <c:pt idx="5867">
                        <c:v>2.4977245377697828E-4</c:v>
                      </c:pt>
                      <c:pt idx="5868">
                        <c:v>2.5396126740635837E-4</c:v>
                      </c:pt>
                      <c:pt idx="5869">
                        <c:v>2.5712112415419557E-4</c:v>
                      </c:pt>
                      <c:pt idx="5870">
                        <c:v>2.5494092962831286E-4</c:v>
                      </c:pt>
                      <c:pt idx="5871">
                        <c:v>2.5421724725995686E-4</c:v>
                      </c:pt>
                      <c:pt idx="5872">
                        <c:v>2.5776390673880995E-4</c:v>
                      </c:pt>
                      <c:pt idx="5873">
                        <c:v>2.6110372790903806E-4</c:v>
                      </c:pt>
                      <c:pt idx="5874">
                        <c:v>2.6407734049511766E-4</c:v>
                      </c:pt>
                      <c:pt idx="5875">
                        <c:v>2.6441786210509573E-4</c:v>
                      </c:pt>
                      <c:pt idx="5876">
                        <c:v>2.6495897585892365E-4</c:v>
                      </c:pt>
                      <c:pt idx="5877">
                        <c:v>2.6710115490100012E-4</c:v>
                      </c:pt>
                      <c:pt idx="5878">
                        <c:v>2.6754543843278156E-4</c:v>
                      </c:pt>
                      <c:pt idx="5879">
                        <c:v>2.6695961341872867E-4</c:v>
                      </c:pt>
                      <c:pt idx="5880">
                        <c:v>2.672458287511693E-4</c:v>
                      </c:pt>
                      <c:pt idx="5881">
                        <c:v>2.6626586149000305E-4</c:v>
                      </c:pt>
                      <c:pt idx="5882">
                        <c:v>2.6529169134467386E-4</c:v>
                      </c:pt>
                      <c:pt idx="5883">
                        <c:v>2.6543152712727293E-4</c:v>
                      </c:pt>
                      <c:pt idx="5884">
                        <c:v>2.6601570304410176E-4</c:v>
                      </c:pt>
                      <c:pt idx="5885">
                        <c:v>2.6717151380713965E-4</c:v>
                      </c:pt>
                      <c:pt idx="5886">
                        <c:v>2.6703271266795796E-4</c:v>
                      </c:pt>
                      <c:pt idx="5887">
                        <c:v>2.6669732241932511E-4</c:v>
                      </c:pt>
                      <c:pt idx="5888">
                        <c:v>2.6625064968175587E-4</c:v>
                      </c:pt>
                      <c:pt idx="5889">
                        <c:v>2.6567227992000373E-4</c:v>
                      </c:pt>
                      <c:pt idx="5890">
                        <c:v>2.6598398423067376E-4</c:v>
                      </c:pt>
                      <c:pt idx="5891">
                        <c:v>2.6517575490525358E-4</c:v>
                      </c:pt>
                      <c:pt idx="5892">
                        <c:v>2.5881798017555313E-4</c:v>
                      </c:pt>
                      <c:pt idx="5893">
                        <c:v>2.5269659017170253E-4</c:v>
                      </c:pt>
                      <c:pt idx="5894">
                        <c:v>2.4748052232444694E-4</c:v>
                      </c:pt>
                      <c:pt idx="5895">
                        <c:v>2.4362991207292753E-4</c:v>
                      </c:pt>
                      <c:pt idx="5896">
                        <c:v>2.5404332360890591E-4</c:v>
                      </c:pt>
                      <c:pt idx="5897">
                        <c:v>2.6161958536425494E-4</c:v>
                      </c:pt>
                      <c:pt idx="5898">
                        <c:v>2.6826698373346532E-4</c:v>
                      </c:pt>
                      <c:pt idx="5899">
                        <c:v>2.7665417042726858E-4</c:v>
                      </c:pt>
                      <c:pt idx="5900">
                        <c:v>2.8148429723919748E-4</c:v>
                      </c:pt>
                      <c:pt idx="5901">
                        <c:v>2.8429327566430131E-4</c:v>
                      </c:pt>
                      <c:pt idx="5902">
                        <c:v>2.8420343945540031E-4</c:v>
                      </c:pt>
                      <c:pt idx="5903">
                        <c:v>2.812512847263285E-4</c:v>
                      </c:pt>
                      <c:pt idx="5904">
                        <c:v>2.8055255722441862E-4</c:v>
                      </c:pt>
                      <c:pt idx="5905">
                        <c:v>2.7894916648474869E-4</c:v>
                      </c:pt>
                      <c:pt idx="5906">
                        <c:v>2.78832077130754E-4</c:v>
                      </c:pt>
                      <c:pt idx="5907">
                        <c:v>2.6714585108471056E-4</c:v>
                      </c:pt>
                      <c:pt idx="5908">
                        <c:v>2.617701264921768E-4</c:v>
                      </c:pt>
                      <c:pt idx="5909">
                        <c:v>2.5664926264997703E-4</c:v>
                      </c:pt>
                      <c:pt idx="5910">
                        <c:v>2.5423818040392731E-4</c:v>
                      </c:pt>
                      <c:pt idx="5911">
                        <c:v>2.5159911452047722E-4</c:v>
                      </c:pt>
                      <c:pt idx="5912">
                        <c:v>2.4933278206275435E-4</c:v>
                      </c:pt>
                      <c:pt idx="5913">
                        <c:v>2.4897226950213082E-4</c:v>
                      </c:pt>
                      <c:pt idx="5914">
                        <c:v>2.4945654390566763E-4</c:v>
                      </c:pt>
                      <c:pt idx="5915">
                        <c:v>2.4988821652152237E-4</c:v>
                      </c:pt>
                      <c:pt idx="5916">
                        <c:v>2.5024391534516542E-4</c:v>
                      </c:pt>
                      <c:pt idx="5917">
                        <c:v>2.5047493121266686E-4</c:v>
                      </c:pt>
                      <c:pt idx="5918">
                        <c:v>2.4911428336026471E-4</c:v>
                      </c:pt>
                      <c:pt idx="5919">
                        <c:v>2.5002594818407565E-4</c:v>
                      </c:pt>
                      <c:pt idx="5920">
                        <c:v>2.487701219494489E-4</c:v>
                      </c:pt>
                      <c:pt idx="5921">
                        <c:v>2.4595083716488027E-4</c:v>
                      </c:pt>
                      <c:pt idx="5922">
                        <c:v>2.4193527259462955E-4</c:v>
                      </c:pt>
                      <c:pt idx="5923">
                        <c:v>2.405173381584183E-4</c:v>
                      </c:pt>
                      <c:pt idx="5924">
                        <c:v>2.3502667690506189E-4</c:v>
                      </c:pt>
                      <c:pt idx="5925">
                        <c:v>2.3007470439239392E-4</c:v>
                      </c:pt>
                      <c:pt idx="5926">
                        <c:v>2.2599784867942011E-4</c:v>
                      </c:pt>
                      <c:pt idx="5927">
                        <c:v>2.1724832552415471E-4</c:v>
                      </c:pt>
                      <c:pt idx="5928">
                        <c:v>2.1168415853627017E-4</c:v>
                      </c:pt>
                      <c:pt idx="5929">
                        <c:v>2.0633740396567595E-4</c:v>
                      </c:pt>
                      <c:pt idx="5930">
                        <c:v>2.018556885645279E-4</c:v>
                      </c:pt>
                      <c:pt idx="5931">
                        <c:v>1.9654292699404854E-4</c:v>
                      </c:pt>
                      <c:pt idx="5932">
                        <c:v>1.9190018489820726E-4</c:v>
                      </c:pt>
                      <c:pt idx="5933">
                        <c:v>1.8619141226631998E-4</c:v>
                      </c:pt>
                      <c:pt idx="5934">
                        <c:v>1.8079330283595526E-4</c:v>
                      </c:pt>
                      <c:pt idx="5935">
                        <c:v>1.769441484987618E-4</c:v>
                      </c:pt>
                      <c:pt idx="5936">
                        <c:v>1.7381708981868495E-4</c:v>
                      </c:pt>
                      <c:pt idx="5937">
                        <c:v>1.7260921139294755E-4</c:v>
                      </c:pt>
                      <c:pt idx="5938">
                        <c:v>1.7335524237392189E-4</c:v>
                      </c:pt>
                      <c:pt idx="5939">
                        <c:v>1.7376630690708921E-4</c:v>
                      </c:pt>
                      <c:pt idx="5940">
                        <c:v>1.7669462904323479E-4</c:v>
                      </c:pt>
                      <c:pt idx="5941">
                        <c:v>1.7831487482703335E-4</c:v>
                      </c:pt>
                      <c:pt idx="5942">
                        <c:v>1.7876065837692587E-4</c:v>
                      </c:pt>
                      <c:pt idx="5943">
                        <c:v>1.8146383462639345E-4</c:v>
                      </c:pt>
                      <c:pt idx="5944">
                        <c:v>1.8468731172321894E-4</c:v>
                      </c:pt>
                      <c:pt idx="5945">
                        <c:v>1.8811015771702945E-4</c:v>
                      </c:pt>
                      <c:pt idx="5946">
                        <c:v>1.920706041298212E-4</c:v>
                      </c:pt>
                      <c:pt idx="5947">
                        <c:v>1.9428156522369728E-4</c:v>
                      </c:pt>
                      <c:pt idx="5948">
                        <c:v>1.9672470547097277E-4</c:v>
                      </c:pt>
                      <c:pt idx="5949">
                        <c:v>2.0208808984733737E-4</c:v>
                      </c:pt>
                      <c:pt idx="5950">
                        <c:v>2.0529896048281489E-4</c:v>
                      </c:pt>
                      <c:pt idx="5951">
                        <c:v>2.0847086191368627E-4</c:v>
                      </c:pt>
                      <c:pt idx="5952">
                        <c:v>2.1266746083642063E-4</c:v>
                      </c:pt>
                      <c:pt idx="5953">
                        <c:v>2.1661095215551375E-4</c:v>
                      </c:pt>
                      <c:pt idx="5954">
                        <c:v>2.2032580927593858E-4</c:v>
                      </c:pt>
                      <c:pt idx="5955">
                        <c:v>2.2296862748466607E-4</c:v>
                      </c:pt>
                      <c:pt idx="5956">
                        <c:v>2.2554142406827881E-4</c:v>
                      </c:pt>
                      <c:pt idx="5957">
                        <c:v>2.2607562349779458E-4</c:v>
                      </c:pt>
                      <c:pt idx="5958">
                        <c:v>2.2603812139354519E-4</c:v>
                      </c:pt>
                      <c:pt idx="5959">
                        <c:v>2.2559311135157039E-4</c:v>
                      </c:pt>
                      <c:pt idx="5960">
                        <c:v>2.2345720144898134E-4</c:v>
                      </c:pt>
                      <c:pt idx="5961">
                        <c:v>2.2383914591442367E-4</c:v>
                      </c:pt>
                      <c:pt idx="5962">
                        <c:v>2.224848196536564E-4</c:v>
                      </c:pt>
                      <c:pt idx="5963">
                        <c:v>2.2104106785553852E-4</c:v>
                      </c:pt>
                      <c:pt idx="5964">
                        <c:v>2.2073208528168198E-4</c:v>
                      </c:pt>
                      <c:pt idx="5965">
                        <c:v>2.2039246509544783E-4</c:v>
                      </c:pt>
                      <c:pt idx="5966">
                        <c:v>2.1811457364531302E-4</c:v>
                      </c:pt>
                      <c:pt idx="5967">
                        <c:v>2.1365924433188865E-4</c:v>
                      </c:pt>
                      <c:pt idx="5968">
                        <c:v>2.1051787108730932E-4</c:v>
                      </c:pt>
                      <c:pt idx="5969">
                        <c:v>2.1110199759094811E-4</c:v>
                      </c:pt>
                      <c:pt idx="5970">
                        <c:v>2.1427859782636253E-4</c:v>
                      </c:pt>
                      <c:pt idx="5971">
                        <c:v>2.1672713848639556E-4</c:v>
                      </c:pt>
                      <c:pt idx="5972">
                        <c:v>2.1493316925193828E-4</c:v>
                      </c:pt>
                      <c:pt idx="5973">
                        <c:v>2.1237332882165574E-4</c:v>
                      </c:pt>
                      <c:pt idx="5974">
                        <c:v>2.1120988903363479E-4</c:v>
                      </c:pt>
                      <c:pt idx="5975">
                        <c:v>2.1014287970165638E-4</c:v>
                      </c:pt>
                      <c:pt idx="5976">
                        <c:v>2.0754960554588027E-4</c:v>
                      </c:pt>
                      <c:pt idx="5977">
                        <c:v>2.0540389268560626E-4</c:v>
                      </c:pt>
                      <c:pt idx="5978">
                        <c:v>2.0267152176355556E-4</c:v>
                      </c:pt>
                      <c:pt idx="5979">
                        <c:v>1.9897381878141744E-4</c:v>
                      </c:pt>
                      <c:pt idx="5980">
                        <c:v>1.9235643168049696E-4</c:v>
                      </c:pt>
                      <c:pt idx="5981">
                        <c:v>1.8733478948430301E-4</c:v>
                      </c:pt>
                      <c:pt idx="5982">
                        <c:v>1.8100944557414075E-4</c:v>
                      </c:pt>
                      <c:pt idx="5983">
                        <c:v>1.75816784172295E-4</c:v>
                      </c:pt>
                      <c:pt idx="5984">
                        <c:v>1.7223187558557517E-4</c:v>
                      </c:pt>
                      <c:pt idx="5985">
                        <c:v>1.6930760308314324E-4</c:v>
                      </c:pt>
                      <c:pt idx="5986">
                        <c:v>1.653071898846519E-4</c:v>
                      </c:pt>
                      <c:pt idx="5987">
                        <c:v>1.6338397535377148E-4</c:v>
                      </c:pt>
                      <c:pt idx="5988">
                        <c:v>1.6403673903232649E-4</c:v>
                      </c:pt>
                      <c:pt idx="5989">
                        <c:v>1.5321875110228911E-4</c:v>
                      </c:pt>
                      <c:pt idx="5990">
                        <c:v>1.4386022868106426E-4</c:v>
                      </c:pt>
                      <c:pt idx="5991">
                        <c:v>1.3817696968919334E-4</c:v>
                      </c:pt>
                      <c:pt idx="5992">
                        <c:v>1.3692907959538813E-4</c:v>
                      </c:pt>
                      <c:pt idx="5993">
                        <c:v>1.4359881025476101E-4</c:v>
                      </c:pt>
                      <c:pt idx="5994">
                        <c:v>1.4175362512536106E-4</c:v>
                      </c:pt>
                      <c:pt idx="5995">
                        <c:v>1.4292824711589175E-4</c:v>
                      </c:pt>
                      <c:pt idx="5996">
                        <c:v>1.4401486225122006E-4</c:v>
                      </c:pt>
                      <c:pt idx="5997">
                        <c:v>1.4936894688845286E-4</c:v>
                      </c:pt>
                      <c:pt idx="5998">
                        <c:v>1.5454868547848871E-4</c:v>
                      </c:pt>
                      <c:pt idx="5999">
                        <c:v>1.5750815921356128E-4</c:v>
                      </c:pt>
                      <c:pt idx="6000">
                        <c:v>1.6053828562007501E-4</c:v>
                      </c:pt>
                      <c:pt idx="6001">
                        <c:v>1.6144985134883131E-4</c:v>
                      </c:pt>
                      <c:pt idx="6002">
                        <c:v>1.6375799487328049E-4</c:v>
                      </c:pt>
                      <c:pt idx="6003">
                        <c:v>1.6479423893652482E-4</c:v>
                      </c:pt>
                      <c:pt idx="6004">
                        <c:v>1.656158087298012E-4</c:v>
                      </c:pt>
                      <c:pt idx="6005">
                        <c:v>1.6812688842870454E-4</c:v>
                      </c:pt>
                      <c:pt idx="6006">
                        <c:v>1.6931382491767609E-4</c:v>
                      </c:pt>
                      <c:pt idx="6007">
                        <c:v>1.711808334839881E-4</c:v>
                      </c:pt>
                      <c:pt idx="6008">
                        <c:v>1.7275604223143424E-4</c:v>
                      </c:pt>
                      <c:pt idx="6009">
                        <c:v>1.7519339288784384E-4</c:v>
                      </c:pt>
                      <c:pt idx="6010">
                        <c:v>1.7701535907835287E-4</c:v>
                      </c:pt>
                      <c:pt idx="6011">
                        <c:v>1.7902391808263847E-4</c:v>
                      </c:pt>
                      <c:pt idx="6012">
                        <c:v>1.8116643287531957E-4</c:v>
                      </c:pt>
                      <c:pt idx="6013">
                        <c:v>1.8282765446568045E-4</c:v>
                      </c:pt>
                      <c:pt idx="6014">
                        <c:v>1.8114456062196327E-4</c:v>
                      </c:pt>
                      <c:pt idx="6015">
                        <c:v>1.7975580681553154E-4</c:v>
                      </c:pt>
                      <c:pt idx="6016">
                        <c:v>1.7772309197089373E-4</c:v>
                      </c:pt>
                      <c:pt idx="6017">
                        <c:v>1.7505056314554785E-4</c:v>
                      </c:pt>
                      <c:pt idx="6018">
                        <c:v>1.7141547328194628E-4</c:v>
                      </c:pt>
                      <c:pt idx="6019">
                        <c:v>1.6702547307559148E-4</c:v>
                      </c:pt>
                      <c:pt idx="6020">
                        <c:v>1.6211975715329867E-4</c:v>
                      </c:pt>
                      <c:pt idx="6021">
                        <c:v>1.5884199504086961E-4</c:v>
                      </c:pt>
                      <c:pt idx="6022">
                        <c:v>1.5591702733638285E-4</c:v>
                      </c:pt>
                      <c:pt idx="6023">
                        <c:v>1.5275467274185488E-4</c:v>
                      </c:pt>
                      <c:pt idx="6024">
                        <c:v>1.4932937850054909E-4</c:v>
                      </c:pt>
                      <c:pt idx="6025">
                        <c:v>1.4665016675087527E-4</c:v>
                      </c:pt>
                      <c:pt idx="6026">
                        <c:v>1.4379098132629852E-4</c:v>
                      </c:pt>
                      <c:pt idx="6027">
                        <c:v>1.3853539826229924E-4</c:v>
                      </c:pt>
                      <c:pt idx="6028">
                        <c:v>1.361166046844628E-4</c:v>
                      </c:pt>
                      <c:pt idx="6029">
                        <c:v>1.3383592590376073E-4</c:v>
                      </c:pt>
                      <c:pt idx="6030">
                        <c:v>1.3260920405178882E-4</c:v>
                      </c:pt>
                      <c:pt idx="6031">
                        <c:v>1.2788675771224781E-4</c:v>
                      </c:pt>
                      <c:pt idx="6032">
                        <c:v>1.256501678012105E-4</c:v>
                      </c:pt>
                      <c:pt idx="6033">
                        <c:v>1.2345430828104094E-4</c:v>
                      </c:pt>
                      <c:pt idx="6034">
                        <c:v>1.210681768301584E-4</c:v>
                      </c:pt>
                      <c:pt idx="6035">
                        <c:v>1.1735441138804891E-4</c:v>
                      </c:pt>
                      <c:pt idx="6036">
                        <c:v>1.1410274615717266E-4</c:v>
                      </c:pt>
                      <c:pt idx="6037">
                        <c:v>1.0773408605874617E-4</c:v>
                      </c:pt>
                      <c:pt idx="6038">
                        <c:v>1.0391398004327649E-4</c:v>
                      </c:pt>
                      <c:pt idx="6039">
                        <c:v>9.6269486324059876E-5</c:v>
                      </c:pt>
                      <c:pt idx="6040">
                        <c:v>8.7219194266484633E-5</c:v>
                      </c:pt>
                      <c:pt idx="6041">
                        <c:v>7.8446516249208476E-5</c:v>
                      </c:pt>
                      <c:pt idx="6042">
                        <c:v>7.1263052143874734E-5</c:v>
                      </c:pt>
                      <c:pt idx="6043">
                        <c:v>6.44793368617464E-5</c:v>
                      </c:pt>
                      <c:pt idx="6044">
                        <c:v>5.8818546745177037E-5</c:v>
                      </c:pt>
                      <c:pt idx="6045">
                        <c:v>5.2644434923685112E-5</c:v>
                      </c:pt>
                      <c:pt idx="6046">
                        <c:v>4.7919338749986266E-5</c:v>
                      </c:pt>
                      <c:pt idx="6047">
                        <c:v>4.608159290420629E-5</c:v>
                      </c:pt>
                      <c:pt idx="6048">
                        <c:v>4.8234343175423963E-5</c:v>
                      </c:pt>
                      <c:pt idx="6049">
                        <c:v>4.8587273877774064E-5</c:v>
                      </c:pt>
                      <c:pt idx="6050">
                        <c:v>4.9228759968974284E-5</c:v>
                      </c:pt>
                      <c:pt idx="6051">
                        <c:v>4.9280949527939893E-5</c:v>
                      </c:pt>
                      <c:pt idx="6052">
                        <c:v>5.0396265666793587E-5</c:v>
                      </c:pt>
                      <c:pt idx="6053">
                        <c:v>4.4783708823639766E-5</c:v>
                      </c:pt>
                      <c:pt idx="6054">
                        <c:v>4.3966464780570244E-5</c:v>
                      </c:pt>
                      <c:pt idx="6055">
                        <c:v>4.0836625599678066E-5</c:v>
                      </c:pt>
                      <c:pt idx="6056">
                        <c:v>3.8058807568207117E-5</c:v>
                      </c:pt>
                      <c:pt idx="6057">
                        <c:v>3.4665558484719965E-5</c:v>
                      </c:pt>
                      <c:pt idx="6058">
                        <c:v>3.2957048095136458E-5</c:v>
                      </c:pt>
                      <c:pt idx="6059">
                        <c:v>3.0745142395595801E-5</c:v>
                      </c:pt>
                      <c:pt idx="6060">
                        <c:v>3.018370123974101E-5</c:v>
                      </c:pt>
                      <c:pt idx="6061">
                        <c:v>3.0174188153574097E-5</c:v>
                      </c:pt>
                      <c:pt idx="6062">
                        <c:v>3.0320227681806356E-5</c:v>
                      </c:pt>
                      <c:pt idx="6063">
                        <c:v>3.008794518631475E-5</c:v>
                      </c:pt>
                      <c:pt idx="6064">
                        <c:v>2.7471064844105778E-5</c:v>
                      </c:pt>
                      <c:pt idx="6065">
                        <c:v>2.4532583263102284E-5</c:v>
                      </c:pt>
                      <c:pt idx="6066">
                        <c:v>2.0787893235899085E-5</c:v>
                      </c:pt>
                      <c:pt idx="6067">
                        <c:v>1.847567905460493E-5</c:v>
                      </c:pt>
                      <c:pt idx="6068">
                        <c:v>1.5896524009638396E-5</c:v>
                      </c:pt>
                      <c:pt idx="6069">
                        <c:v>1.2663542666159888E-5</c:v>
                      </c:pt>
                      <c:pt idx="6070">
                        <c:v>9.6316442334871135E-6</c:v>
                      </c:pt>
                      <c:pt idx="6071">
                        <c:v>7.8256054900861741E-6</c:v>
                      </c:pt>
                      <c:pt idx="6072">
                        <c:v>6.6589810523948118E-6</c:v>
                      </c:pt>
                      <c:pt idx="6073">
                        <c:v>4.9493522757806579E-6</c:v>
                      </c:pt>
                      <c:pt idx="6074">
                        <c:v>2.9643391945936539E-6</c:v>
                      </c:pt>
                      <c:pt idx="6075">
                        <c:v>1.5580430219404118E-6</c:v>
                      </c:pt>
                      <c:pt idx="6076">
                        <c:v>5.1285747752297064E-7</c:v>
                      </c:pt>
                      <c:pt idx="6077">
                        <c:v>-6.6059583260436488E-7</c:v>
                      </c:pt>
                      <c:pt idx="6078">
                        <c:v>2.3889201390638159E-6</c:v>
                      </c:pt>
                      <c:pt idx="6079">
                        <c:v>2.6555308408051568E-6</c:v>
                      </c:pt>
                      <c:pt idx="6080">
                        <c:v>2.5090275103286082E-6</c:v>
                      </c:pt>
                      <c:pt idx="6081">
                        <c:v>1.0332044349545338E-6</c:v>
                      </c:pt>
                      <c:pt idx="6082">
                        <c:v>-6.7872850909041477E-8</c:v>
                      </c:pt>
                      <c:pt idx="6083">
                        <c:v>-4.1483152196116209E-7</c:v>
                      </c:pt>
                      <c:pt idx="6084">
                        <c:v>-1.6621663839413264E-6</c:v>
                      </c:pt>
                      <c:pt idx="6085">
                        <c:v>-3.0287762898645585E-6</c:v>
                      </c:pt>
                      <c:pt idx="6086">
                        <c:v>-4.9073264910323042E-6</c:v>
                      </c:pt>
                      <c:pt idx="6087">
                        <c:v>-6.4224777658723563E-6</c:v>
                      </c:pt>
                      <c:pt idx="6088">
                        <c:v>-5.4915280870336643E-6</c:v>
                      </c:pt>
                      <c:pt idx="6089">
                        <c:v>-5.5805347196178915E-6</c:v>
                      </c:pt>
                      <c:pt idx="6090">
                        <c:v>-5.2257594126853629E-6</c:v>
                      </c:pt>
                      <c:pt idx="6091">
                        <c:v>-4.7171045238840268E-6</c:v>
                      </c:pt>
                      <c:pt idx="6092">
                        <c:v>-2.3356512557750727E-6</c:v>
                      </c:pt>
                      <c:pt idx="6093">
                        <c:v>-1.6461478695376397E-6</c:v>
                      </c:pt>
                      <c:pt idx="6094">
                        <c:v>-2.2669481543446499E-6</c:v>
                      </c:pt>
                      <c:pt idx="6095">
                        <c:v>-3.3291420561893505E-6</c:v>
                      </c:pt>
                      <c:pt idx="6096">
                        <c:v>-3.4676492002979953E-6</c:v>
                      </c:pt>
                      <c:pt idx="6097">
                        <c:v>-3.7797531336904754E-6</c:v>
                      </c:pt>
                      <c:pt idx="6098">
                        <c:v>-3.3600633218412723E-6</c:v>
                      </c:pt>
                      <c:pt idx="6099">
                        <c:v>-4.2479916248012499E-6</c:v>
                      </c:pt>
                      <c:pt idx="6100">
                        <c:v>-9.1656908405145344E-6</c:v>
                      </c:pt>
                      <c:pt idx="6101">
                        <c:v>-1.3348647500942627E-5</c:v>
                      </c:pt>
                      <c:pt idx="6102">
                        <c:v>-1.4097270860016063E-5</c:v>
                      </c:pt>
                      <c:pt idx="6103">
                        <c:v>-1.6778925247497008E-5</c:v>
                      </c:pt>
                      <c:pt idx="6104">
                        <c:v>-1.8759002310574652E-5</c:v>
                      </c:pt>
                      <c:pt idx="6105">
                        <c:v>-2.089625894472207E-5</c:v>
                      </c:pt>
                      <c:pt idx="6106">
                        <c:v>-2.6996322476019365E-5</c:v>
                      </c:pt>
                      <c:pt idx="6107">
                        <c:v>-3.1199668690866734E-5</c:v>
                      </c:pt>
                      <c:pt idx="6108">
                        <c:v>-3.3205830893013082E-5</c:v>
                      </c:pt>
                      <c:pt idx="6109">
                        <c:v>-3.3733854735446216E-5</c:v>
                      </c:pt>
                      <c:pt idx="6110">
                        <c:v>-3.2869629558151473E-5</c:v>
                      </c:pt>
                      <c:pt idx="6111">
                        <c:v>-3.2412215032258988E-5</c:v>
                      </c:pt>
                      <c:pt idx="6112">
                        <c:v>-3.1363882432807636E-5</c:v>
                      </c:pt>
                      <c:pt idx="6113">
                        <c:v>-3.0141460373122401E-5</c:v>
                      </c:pt>
                      <c:pt idx="6114">
                        <c:v>-2.4500259750820072E-5</c:v>
                      </c:pt>
                      <c:pt idx="6115">
                        <c:v>-2.0543451958747401E-5</c:v>
                      </c:pt>
                      <c:pt idx="6116">
                        <c:v>-1.6308484951349484E-5</c:v>
                      </c:pt>
                      <c:pt idx="6117">
                        <c:v>-1.113910681675559E-5</c:v>
                      </c:pt>
                      <c:pt idx="6118">
                        <c:v>-7.904338169140996E-6</c:v>
                      </c:pt>
                      <c:pt idx="6119">
                        <c:v>-6.1900457478766783E-6</c:v>
                      </c:pt>
                      <c:pt idx="6120">
                        <c:v>-3.347935162131601E-6</c:v>
                      </c:pt>
                      <c:pt idx="6121">
                        <c:v>-1.4981419536926795E-6</c:v>
                      </c:pt>
                      <c:pt idx="6122">
                        <c:v>-1.0466203788204419E-6</c:v>
                      </c:pt>
                      <c:pt idx="6123">
                        <c:v>-1.3480578177147692E-6</c:v>
                      </c:pt>
                      <c:pt idx="6124">
                        <c:v>-1.1706308450236714E-6</c:v>
                      </c:pt>
                      <c:pt idx="6125">
                        <c:v>-1.3884023153547719E-6</c:v>
                      </c:pt>
                      <c:pt idx="6126">
                        <c:v>-1.0925161060490722E-5</c:v>
                      </c:pt>
                      <c:pt idx="6127">
                        <c:v>-1.713820600899955E-5</c:v>
                      </c:pt>
                      <c:pt idx="6128">
                        <c:v>-1.9742891572891549E-5</c:v>
                      </c:pt>
                      <c:pt idx="6129">
                        <c:v>-2.0471138990678448E-5</c:v>
                      </c:pt>
                      <c:pt idx="6130">
                        <c:v>-1.9087803312677383E-5</c:v>
                      </c:pt>
                      <c:pt idx="6131">
                        <c:v>-1.8641357602314351E-5</c:v>
                      </c:pt>
                      <c:pt idx="6132">
                        <c:v>-1.8496156929656709E-5</c:v>
                      </c:pt>
                      <c:pt idx="6133">
                        <c:v>-1.8060330277365583E-5</c:v>
                      </c:pt>
                      <c:pt idx="6134">
                        <c:v>-1.638403728438941E-5</c:v>
                      </c:pt>
                      <c:pt idx="6135">
                        <c:v>-1.5392462600792831E-5</c:v>
                      </c:pt>
                      <c:pt idx="6136">
                        <c:v>-1.4439607197516337E-5</c:v>
                      </c:pt>
                      <c:pt idx="6137">
                        <c:v>-1.3745904974275034E-5</c:v>
                      </c:pt>
                      <c:pt idx="6138">
                        <c:v>-1.3787234223321645E-5</c:v>
                      </c:pt>
                      <c:pt idx="6139">
                        <c:v>-1.4056952202718584E-5</c:v>
                      </c:pt>
                      <c:pt idx="6140">
                        <c:v>-1.4638464457595078E-5</c:v>
                      </c:pt>
                      <c:pt idx="6141">
                        <c:v>-1.5060276603435538E-5</c:v>
                      </c:pt>
                      <c:pt idx="6142">
                        <c:v>-1.8297623795449802E-5</c:v>
                      </c:pt>
                      <c:pt idx="6143">
                        <c:v>-1.6033275697703728E-5</c:v>
                      </c:pt>
                      <c:pt idx="6144">
                        <c:v>-1.3973120352029112E-5</c:v>
                      </c:pt>
                      <c:pt idx="6145">
                        <c:v>-1.363882988119825E-5</c:v>
                      </c:pt>
                      <c:pt idx="6146">
                        <c:v>-1.2250014470143651E-5</c:v>
                      </c:pt>
                      <c:pt idx="6147">
                        <c:v>-1.1211468860912272E-5</c:v>
                      </c:pt>
                      <c:pt idx="6148">
                        <c:v>-1.057895526794518E-5</c:v>
                      </c:pt>
                      <c:pt idx="6149">
                        <c:v>-1.212066440680222E-5</c:v>
                      </c:pt>
                      <c:pt idx="6150">
                        <c:v>-1.2742415407665703E-5</c:v>
                      </c:pt>
                      <c:pt idx="6151">
                        <c:v>-1.2127081946856135E-5</c:v>
                      </c:pt>
                      <c:pt idx="6152">
                        <c:v>-1.2999004474441126E-5</c:v>
                      </c:pt>
                      <c:pt idx="6153">
                        <c:v>-1.4733357803677865E-5</c:v>
                      </c:pt>
                      <c:pt idx="6154">
                        <c:v>-2.7060522237020147E-5</c:v>
                      </c:pt>
                      <c:pt idx="6155">
                        <c:v>-3.5498451222024573E-5</c:v>
                      </c:pt>
                      <c:pt idx="6156">
                        <c:v>-4.1685328742375862E-5</c:v>
                      </c:pt>
                      <c:pt idx="6157">
                        <c:v>-4.5260259954395727E-5</c:v>
                      </c:pt>
                      <c:pt idx="6158">
                        <c:v>-4.6152642824759725E-5</c:v>
                      </c:pt>
                      <c:pt idx="6159">
                        <c:v>-4.5899451521965909E-5</c:v>
                      </c:pt>
                      <c:pt idx="6160">
                        <c:v>-4.3583013507904728E-5</c:v>
                      </c:pt>
                      <c:pt idx="6161">
                        <c:v>-4.2496036325212574E-5</c:v>
                      </c:pt>
                      <c:pt idx="6162">
                        <c:v>-3.8547921860812731E-5</c:v>
                      </c:pt>
                      <c:pt idx="6163">
                        <c:v>-3.4926494748599522E-5</c:v>
                      </c:pt>
                      <c:pt idx="6164">
                        <c:v>-3.3395209825803245E-5</c:v>
                      </c:pt>
                      <c:pt idx="6165">
                        <c:v>-2.765325914515711E-5</c:v>
                      </c:pt>
                      <c:pt idx="6166">
                        <c:v>-2.3847210494329358E-5</c:v>
                      </c:pt>
                      <c:pt idx="6167">
                        <c:v>-2.3283814105283919E-5</c:v>
                      </c:pt>
                      <c:pt idx="6168">
                        <c:v>-2.4146331819414866E-5</c:v>
                      </c:pt>
                      <c:pt idx="6169">
                        <c:v>-2.6319164733628322E-5</c:v>
                      </c:pt>
                      <c:pt idx="6170">
                        <c:v>-2.7521882336737103E-5</c:v>
                      </c:pt>
                      <c:pt idx="6171">
                        <c:v>-2.8658525811653975E-5</c:v>
                      </c:pt>
                      <c:pt idx="6172">
                        <c:v>-2.9831641170893779E-5</c:v>
                      </c:pt>
                      <c:pt idx="6173">
                        <c:v>-3.2226292779764848E-5</c:v>
                      </c:pt>
                      <c:pt idx="6174">
                        <c:v>-3.5613065394900133E-5</c:v>
                      </c:pt>
                      <c:pt idx="6175">
                        <c:v>-3.7718292335732411E-5</c:v>
                      </c:pt>
                      <c:pt idx="6176">
                        <c:v>-3.9603160849385765E-5</c:v>
                      </c:pt>
                      <c:pt idx="6177">
                        <c:v>-4.2130380430988237E-5</c:v>
                      </c:pt>
                      <c:pt idx="6178">
                        <c:v>-4.272424965259749E-5</c:v>
                      </c:pt>
                      <c:pt idx="6179">
                        <c:v>-4.5828989203569659E-5</c:v>
                      </c:pt>
                      <c:pt idx="6180">
                        <c:v>-4.8370893736369626E-5</c:v>
                      </c:pt>
                      <c:pt idx="6181">
                        <c:v>-4.9425894289575852E-5</c:v>
                      </c:pt>
                      <c:pt idx="6182">
                        <c:v>-5.1390481015399808E-5</c:v>
                      </c:pt>
                      <c:pt idx="6183">
                        <c:v>-5.3327274749612926E-5</c:v>
                      </c:pt>
                      <c:pt idx="6184">
                        <c:v>-5.514609495474962E-5</c:v>
                      </c:pt>
                      <c:pt idx="6185">
                        <c:v>-5.7414891618054395E-5</c:v>
                      </c:pt>
                      <c:pt idx="6186">
                        <c:v>-5.8077809940581563E-5</c:v>
                      </c:pt>
                      <c:pt idx="6187">
                        <c:v>-6.0077493136643419E-5</c:v>
                      </c:pt>
                      <c:pt idx="6188">
                        <c:v>-6.1605795545417117E-5</c:v>
                      </c:pt>
                      <c:pt idx="6189">
                        <c:v>-6.4254682945067942E-5</c:v>
                      </c:pt>
                      <c:pt idx="6190">
                        <c:v>-6.5817881608403939E-5</c:v>
                      </c:pt>
                      <c:pt idx="6191">
                        <c:v>-6.7203497424224193E-5</c:v>
                      </c:pt>
                      <c:pt idx="6192">
                        <c:v>-6.9362155303899966E-5</c:v>
                      </c:pt>
                      <c:pt idx="6193">
                        <c:v>-6.6569750614604387E-5</c:v>
                      </c:pt>
                      <c:pt idx="6194">
                        <c:v>-6.39670205360785E-5</c:v>
                      </c:pt>
                      <c:pt idx="6195">
                        <c:v>-6.2187477125691596E-5</c:v>
                      </c:pt>
                      <c:pt idx="6196">
                        <c:v>-6.2778599747411538E-5</c:v>
                      </c:pt>
                      <c:pt idx="6197">
                        <c:v>-6.1371259962439466E-5</c:v>
                      </c:pt>
                      <c:pt idx="6198">
                        <c:v>-6.0836912617256619E-5</c:v>
                      </c:pt>
                      <c:pt idx="6199">
                        <c:v>-6.1061101818683642E-5</c:v>
                      </c:pt>
                      <c:pt idx="6200">
                        <c:v>-6.1883068780661007E-5</c:v>
                      </c:pt>
                      <c:pt idx="6201">
                        <c:v>-6.4490598271316278E-5</c:v>
                      </c:pt>
                      <c:pt idx="6202">
                        <c:v>-6.5709696859958495E-5</c:v>
                      </c:pt>
                      <c:pt idx="6203">
                        <c:v>-7.1017246784902817E-5</c:v>
                      </c:pt>
                      <c:pt idx="6204">
                        <c:v>-7.5487907408563047E-5</c:v>
                      </c:pt>
                      <c:pt idx="6205">
                        <c:v>-7.8526828047145744E-5</c:v>
                      </c:pt>
                      <c:pt idx="6206">
                        <c:v>-8.0524891372632583E-5</c:v>
                      </c:pt>
                      <c:pt idx="6207">
                        <c:v>-8.2037676261132068E-5</c:v>
                      </c:pt>
                      <c:pt idx="6208">
                        <c:v>-8.2834994487940687E-5</c:v>
                      </c:pt>
                      <c:pt idx="6209">
                        <c:v>-8.390370317769134E-5</c:v>
                      </c:pt>
                      <c:pt idx="6210">
                        <c:v>-8.4250421588925447E-5</c:v>
                      </c:pt>
                      <c:pt idx="6211">
                        <c:v>-8.4670195832139134E-5</c:v>
                      </c:pt>
                      <c:pt idx="6212">
                        <c:v>-8.3656673471452624E-5</c:v>
                      </c:pt>
                      <c:pt idx="6213">
                        <c:v>-8.3090084774904577E-5</c:v>
                      </c:pt>
                      <c:pt idx="6214">
                        <c:v>-8.240192315382793E-5</c:v>
                      </c:pt>
                      <c:pt idx="6215">
                        <c:v>-8.1626890941596331E-5</c:v>
                      </c:pt>
                      <c:pt idx="6216">
                        <c:v>-7.9949669611745978E-5</c:v>
                      </c:pt>
                      <c:pt idx="6217">
                        <c:v>-7.9094097691062066E-5</c:v>
                      </c:pt>
                      <c:pt idx="6218">
                        <c:v>-7.7129513984743953E-5</c:v>
                      </c:pt>
                      <c:pt idx="6219">
                        <c:v>-7.5691286760365918E-5</c:v>
                      </c:pt>
                      <c:pt idx="6220">
                        <c:v>-7.4792705219660336E-5</c:v>
                      </c:pt>
                      <c:pt idx="6221">
                        <c:v>-7.3510875407183692E-5</c:v>
                      </c:pt>
                      <c:pt idx="6222">
                        <c:v>-7.1429849715653074E-5</c:v>
                      </c:pt>
                      <c:pt idx="6223">
                        <c:v>-7.0570871506519319E-5</c:v>
                      </c:pt>
                      <c:pt idx="6224">
                        <c:v>-6.8691014562880778E-5</c:v>
                      </c:pt>
                      <c:pt idx="6225">
                        <c:v>-6.9397552222783776E-5</c:v>
                      </c:pt>
                      <c:pt idx="6226">
                        <c:v>-7.0185959200817671E-5</c:v>
                      </c:pt>
                      <c:pt idx="6227">
                        <c:v>-6.9337368111206817E-5</c:v>
                      </c:pt>
                      <c:pt idx="6228">
                        <c:v>-7.0122549135939998E-5</c:v>
                      </c:pt>
                      <c:pt idx="6229">
                        <c:v>-6.2180843741162459E-5</c:v>
                      </c:pt>
                      <c:pt idx="6230">
                        <c:v>-5.7741415761487224E-5</c:v>
                      </c:pt>
                      <c:pt idx="6231">
                        <c:v>-5.7847765132332069E-5</c:v>
                      </c:pt>
                      <c:pt idx="6232">
                        <c:v>-5.9124835615724861E-5</c:v>
                      </c:pt>
                      <c:pt idx="6233">
                        <c:v>-5.8367122279564551E-5</c:v>
                      </c:pt>
                      <c:pt idx="6234">
                        <c:v>-5.8458859793969726E-5</c:v>
                      </c:pt>
                      <c:pt idx="6235">
                        <c:v>-6.0059179864322724E-5</c:v>
                      </c:pt>
                      <c:pt idx="6236">
                        <c:v>-6.3907754543580554E-5</c:v>
                      </c:pt>
                      <c:pt idx="6237">
                        <c:v>-6.7205808301571473E-5</c:v>
                      </c:pt>
                      <c:pt idx="6238">
                        <c:v>-6.9595510285105376E-5</c:v>
                      </c:pt>
                      <c:pt idx="6239">
                        <c:v>-7.1788857791776924E-5</c:v>
                      </c:pt>
                      <c:pt idx="6240">
                        <c:v>-7.2585361383143513E-5</c:v>
                      </c:pt>
                      <c:pt idx="6241">
                        <c:v>-7.3468182890850517E-5</c:v>
                      </c:pt>
                      <c:pt idx="6242">
                        <c:v>-7.6952080571679284E-5</c:v>
                      </c:pt>
                      <c:pt idx="6243">
                        <c:v>-7.6326728149449916E-5</c:v>
                      </c:pt>
                      <c:pt idx="6244">
                        <c:v>-7.5151060383136451E-5</c:v>
                      </c:pt>
                      <c:pt idx="6245">
                        <c:v>-7.5977528438889389E-5</c:v>
                      </c:pt>
                      <c:pt idx="6246">
                        <c:v>-7.6816380696671647E-5</c:v>
                      </c:pt>
                      <c:pt idx="6247">
                        <c:v>-7.8323622124670643E-5</c:v>
                      </c:pt>
                      <c:pt idx="6248">
                        <c:v>-7.9753871345538427E-5</c:v>
                      </c:pt>
                      <c:pt idx="6249">
                        <c:v>-8.0961057493205834E-5</c:v>
                      </c:pt>
                      <c:pt idx="6250">
                        <c:v>-8.0133651609437889E-5</c:v>
                      </c:pt>
                      <c:pt idx="6251">
                        <c:v>-8.023556377217164E-5</c:v>
                      </c:pt>
                      <c:pt idx="6252">
                        <c:v>-8.0918907158270499E-5</c:v>
                      </c:pt>
                      <c:pt idx="6253">
                        <c:v>-8.0482672522911132E-5</c:v>
                      </c:pt>
                      <c:pt idx="6254">
                        <c:v>-8.024916341387344E-5</c:v>
                      </c:pt>
                      <c:pt idx="6255">
                        <c:v>-7.9655200084448124E-5</c:v>
                      </c:pt>
                      <c:pt idx="6256">
                        <c:v>-7.9112485150206207E-5</c:v>
                      </c:pt>
                      <c:pt idx="6257">
                        <c:v>-7.8734420730830948E-5</c:v>
                      </c:pt>
                      <c:pt idx="6258">
                        <c:v>-8.4546217730189455E-5</c:v>
                      </c:pt>
                      <c:pt idx="6259">
                        <c:v>-8.7263647546702912E-5</c:v>
                      </c:pt>
                      <c:pt idx="6260">
                        <c:v>-8.1143631365036375E-5</c:v>
                      </c:pt>
                      <c:pt idx="6261">
                        <c:v>-7.5426379514595334E-5</c:v>
                      </c:pt>
                      <c:pt idx="6262">
                        <c:v>-7.0072807549890215E-5</c:v>
                      </c:pt>
                      <c:pt idx="6263">
                        <c:v>-6.4873610808012527E-5</c:v>
                      </c:pt>
                      <c:pt idx="6264">
                        <c:v>-6.0912320160076777E-5</c:v>
                      </c:pt>
                      <c:pt idx="6265">
                        <c:v>-5.8120461515916899E-5</c:v>
                      </c:pt>
                      <c:pt idx="6266">
                        <c:v>-5.4575828124263172E-5</c:v>
                      </c:pt>
                      <c:pt idx="6267">
                        <c:v>-5.606363319049853E-5</c:v>
                      </c:pt>
                      <c:pt idx="6268">
                        <c:v>-5.7134469203215742E-5</c:v>
                      </c:pt>
                      <c:pt idx="6269">
                        <c:v>-5.7035144174825221E-5</c:v>
                      </c:pt>
                      <c:pt idx="6270">
                        <c:v>-5.6534314986500402E-5</c:v>
                      </c:pt>
                      <c:pt idx="6271">
                        <c:v>-5.5387063475419985E-5</c:v>
                      </c:pt>
                      <c:pt idx="6272">
                        <c:v>-5.303947701010945E-5</c:v>
                      </c:pt>
                      <c:pt idx="6273">
                        <c:v>-4.9284142226210252E-5</c:v>
                      </c:pt>
                      <c:pt idx="6274">
                        <c:v>-4.6642476539726426E-5</c:v>
                      </c:pt>
                      <c:pt idx="6275">
                        <c:v>-4.5762962285158702E-5</c:v>
                      </c:pt>
                      <c:pt idx="6276">
                        <c:v>-4.5337759851157902E-5</c:v>
                      </c:pt>
                      <c:pt idx="6277">
                        <c:v>-4.382847084581732E-5</c:v>
                      </c:pt>
                      <c:pt idx="6278">
                        <c:v>-4.2374503655319969E-5</c:v>
                      </c:pt>
                      <c:pt idx="6279">
                        <c:v>-3.9199595343885757E-5</c:v>
                      </c:pt>
                      <c:pt idx="6280">
                        <c:v>-3.4092720970517938E-5</c:v>
                      </c:pt>
                      <c:pt idx="6281">
                        <c:v>-2.9533922814403692E-5</c:v>
                      </c:pt>
                      <c:pt idx="6282">
                        <c:v>-3.2346332130000299E-5</c:v>
                      </c:pt>
                      <c:pt idx="6283">
                        <c:v>-3.004504346907914E-5</c:v>
                      </c:pt>
                      <c:pt idx="6284">
                        <c:v>-2.2907013521038289E-5</c:v>
                      </c:pt>
                      <c:pt idx="6285">
                        <c:v>-1.6815313768553969E-5</c:v>
                      </c:pt>
                      <c:pt idx="6286">
                        <c:v>-1.3276099117012698E-5</c:v>
                      </c:pt>
                      <c:pt idx="6287">
                        <c:v>-1.1118764846559602E-5</c:v>
                      </c:pt>
                      <c:pt idx="6288">
                        <c:v>-9.458817279425156E-6</c:v>
                      </c:pt>
                      <c:pt idx="6289">
                        <c:v>-6.4504428964090109E-6</c:v>
                      </c:pt>
                      <c:pt idx="6290">
                        <c:v>-4.6140593227603934E-6</c:v>
                      </c:pt>
                      <c:pt idx="6291">
                        <c:v>-2.9156342761382226E-6</c:v>
                      </c:pt>
                      <c:pt idx="6292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4A3-4DC0-A8E4-000B4D155B52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Errores!$I$4</c15:sqref>
                        </c15:formulaRef>
                      </c:ext>
                    </c:extLst>
                    <c:strCache>
                      <c:ptCount val="1"/>
                      <c:pt idx="0">
                        <c:v>OutflowVel.Er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Errores!$C$5:$C$6297</c15:sqref>
                        </c15:formulaRef>
                      </c:ext>
                    </c:extLst>
                    <c:numCache>
                      <c:formatCode>General</c:formatCode>
                      <c:ptCount val="629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  <c:pt idx="360">
                        <c:v>361</c:v>
                      </c:pt>
                      <c:pt idx="361">
                        <c:v>362</c:v>
                      </c:pt>
                      <c:pt idx="362">
                        <c:v>363</c:v>
                      </c:pt>
                      <c:pt idx="363">
                        <c:v>364</c:v>
                      </c:pt>
                      <c:pt idx="364">
                        <c:v>365</c:v>
                      </c:pt>
                      <c:pt idx="365">
                        <c:v>366</c:v>
                      </c:pt>
                      <c:pt idx="366">
                        <c:v>367</c:v>
                      </c:pt>
                      <c:pt idx="367">
                        <c:v>368</c:v>
                      </c:pt>
                      <c:pt idx="368">
                        <c:v>369</c:v>
                      </c:pt>
                      <c:pt idx="369">
                        <c:v>370</c:v>
                      </c:pt>
                      <c:pt idx="370">
                        <c:v>371</c:v>
                      </c:pt>
                      <c:pt idx="371">
                        <c:v>372</c:v>
                      </c:pt>
                      <c:pt idx="372">
                        <c:v>373</c:v>
                      </c:pt>
                      <c:pt idx="373">
                        <c:v>374</c:v>
                      </c:pt>
                      <c:pt idx="374">
                        <c:v>375</c:v>
                      </c:pt>
                      <c:pt idx="375">
                        <c:v>376</c:v>
                      </c:pt>
                      <c:pt idx="376">
                        <c:v>377</c:v>
                      </c:pt>
                      <c:pt idx="377">
                        <c:v>378</c:v>
                      </c:pt>
                      <c:pt idx="378">
                        <c:v>379</c:v>
                      </c:pt>
                      <c:pt idx="379">
                        <c:v>380</c:v>
                      </c:pt>
                      <c:pt idx="380">
                        <c:v>381</c:v>
                      </c:pt>
                      <c:pt idx="381">
                        <c:v>382</c:v>
                      </c:pt>
                      <c:pt idx="382">
                        <c:v>383</c:v>
                      </c:pt>
                      <c:pt idx="383">
                        <c:v>384</c:v>
                      </c:pt>
                      <c:pt idx="384">
                        <c:v>385</c:v>
                      </c:pt>
                      <c:pt idx="385">
                        <c:v>386</c:v>
                      </c:pt>
                      <c:pt idx="386">
                        <c:v>387</c:v>
                      </c:pt>
                      <c:pt idx="387">
                        <c:v>388</c:v>
                      </c:pt>
                      <c:pt idx="388">
                        <c:v>389</c:v>
                      </c:pt>
                      <c:pt idx="389">
                        <c:v>390</c:v>
                      </c:pt>
                      <c:pt idx="390">
                        <c:v>391</c:v>
                      </c:pt>
                      <c:pt idx="391">
                        <c:v>392</c:v>
                      </c:pt>
                      <c:pt idx="392">
                        <c:v>393</c:v>
                      </c:pt>
                      <c:pt idx="393">
                        <c:v>394</c:v>
                      </c:pt>
                      <c:pt idx="394">
                        <c:v>395</c:v>
                      </c:pt>
                      <c:pt idx="395">
                        <c:v>396</c:v>
                      </c:pt>
                      <c:pt idx="396">
                        <c:v>397</c:v>
                      </c:pt>
                      <c:pt idx="397">
                        <c:v>398</c:v>
                      </c:pt>
                      <c:pt idx="398">
                        <c:v>399</c:v>
                      </c:pt>
                      <c:pt idx="399">
                        <c:v>400</c:v>
                      </c:pt>
                      <c:pt idx="400">
                        <c:v>401</c:v>
                      </c:pt>
                      <c:pt idx="401">
                        <c:v>402</c:v>
                      </c:pt>
                      <c:pt idx="402">
                        <c:v>403</c:v>
                      </c:pt>
                      <c:pt idx="403">
                        <c:v>404</c:v>
                      </c:pt>
                      <c:pt idx="404">
                        <c:v>405</c:v>
                      </c:pt>
                      <c:pt idx="405">
                        <c:v>406</c:v>
                      </c:pt>
                      <c:pt idx="406">
                        <c:v>407</c:v>
                      </c:pt>
                      <c:pt idx="407">
                        <c:v>408</c:v>
                      </c:pt>
                      <c:pt idx="408">
                        <c:v>409</c:v>
                      </c:pt>
                      <c:pt idx="409">
                        <c:v>410</c:v>
                      </c:pt>
                      <c:pt idx="410">
                        <c:v>411</c:v>
                      </c:pt>
                      <c:pt idx="411">
                        <c:v>412</c:v>
                      </c:pt>
                      <c:pt idx="412">
                        <c:v>413</c:v>
                      </c:pt>
                      <c:pt idx="413">
                        <c:v>414</c:v>
                      </c:pt>
                      <c:pt idx="414">
                        <c:v>415</c:v>
                      </c:pt>
                      <c:pt idx="415">
                        <c:v>416</c:v>
                      </c:pt>
                      <c:pt idx="416">
                        <c:v>417</c:v>
                      </c:pt>
                      <c:pt idx="417">
                        <c:v>418</c:v>
                      </c:pt>
                      <c:pt idx="418">
                        <c:v>419</c:v>
                      </c:pt>
                      <c:pt idx="419">
                        <c:v>420</c:v>
                      </c:pt>
                      <c:pt idx="420">
                        <c:v>421</c:v>
                      </c:pt>
                      <c:pt idx="421">
                        <c:v>422</c:v>
                      </c:pt>
                      <c:pt idx="422">
                        <c:v>423</c:v>
                      </c:pt>
                      <c:pt idx="423">
                        <c:v>424</c:v>
                      </c:pt>
                      <c:pt idx="424">
                        <c:v>425</c:v>
                      </c:pt>
                      <c:pt idx="425">
                        <c:v>426</c:v>
                      </c:pt>
                      <c:pt idx="426">
                        <c:v>427</c:v>
                      </c:pt>
                      <c:pt idx="427">
                        <c:v>428</c:v>
                      </c:pt>
                      <c:pt idx="428">
                        <c:v>429</c:v>
                      </c:pt>
                      <c:pt idx="429">
                        <c:v>430</c:v>
                      </c:pt>
                      <c:pt idx="430">
                        <c:v>431</c:v>
                      </c:pt>
                      <c:pt idx="431">
                        <c:v>432</c:v>
                      </c:pt>
                      <c:pt idx="432">
                        <c:v>433</c:v>
                      </c:pt>
                      <c:pt idx="433">
                        <c:v>434</c:v>
                      </c:pt>
                      <c:pt idx="434">
                        <c:v>435</c:v>
                      </c:pt>
                      <c:pt idx="435">
                        <c:v>436</c:v>
                      </c:pt>
                      <c:pt idx="436">
                        <c:v>437</c:v>
                      </c:pt>
                      <c:pt idx="437">
                        <c:v>438</c:v>
                      </c:pt>
                      <c:pt idx="438">
                        <c:v>439</c:v>
                      </c:pt>
                      <c:pt idx="439">
                        <c:v>440</c:v>
                      </c:pt>
                      <c:pt idx="440">
                        <c:v>441</c:v>
                      </c:pt>
                      <c:pt idx="441">
                        <c:v>442</c:v>
                      </c:pt>
                      <c:pt idx="442">
                        <c:v>443</c:v>
                      </c:pt>
                      <c:pt idx="443">
                        <c:v>444</c:v>
                      </c:pt>
                      <c:pt idx="444">
                        <c:v>445</c:v>
                      </c:pt>
                      <c:pt idx="445">
                        <c:v>446</c:v>
                      </c:pt>
                      <c:pt idx="446">
                        <c:v>447</c:v>
                      </c:pt>
                      <c:pt idx="447">
                        <c:v>448</c:v>
                      </c:pt>
                      <c:pt idx="448">
                        <c:v>449</c:v>
                      </c:pt>
                      <c:pt idx="449">
                        <c:v>450</c:v>
                      </c:pt>
                      <c:pt idx="450">
                        <c:v>451</c:v>
                      </c:pt>
                      <c:pt idx="451">
                        <c:v>452</c:v>
                      </c:pt>
                      <c:pt idx="452">
                        <c:v>453</c:v>
                      </c:pt>
                      <c:pt idx="453">
                        <c:v>454</c:v>
                      </c:pt>
                      <c:pt idx="454">
                        <c:v>455</c:v>
                      </c:pt>
                      <c:pt idx="455">
                        <c:v>456</c:v>
                      </c:pt>
                      <c:pt idx="456">
                        <c:v>457</c:v>
                      </c:pt>
                      <c:pt idx="457">
                        <c:v>458</c:v>
                      </c:pt>
                      <c:pt idx="458">
                        <c:v>459</c:v>
                      </c:pt>
                      <c:pt idx="459">
                        <c:v>460</c:v>
                      </c:pt>
                      <c:pt idx="460">
                        <c:v>461</c:v>
                      </c:pt>
                      <c:pt idx="461">
                        <c:v>462</c:v>
                      </c:pt>
                      <c:pt idx="462">
                        <c:v>463</c:v>
                      </c:pt>
                      <c:pt idx="463">
                        <c:v>464</c:v>
                      </c:pt>
                      <c:pt idx="464">
                        <c:v>465</c:v>
                      </c:pt>
                      <c:pt idx="465">
                        <c:v>466</c:v>
                      </c:pt>
                      <c:pt idx="466">
                        <c:v>467</c:v>
                      </c:pt>
                      <c:pt idx="467">
                        <c:v>468</c:v>
                      </c:pt>
                      <c:pt idx="468">
                        <c:v>469</c:v>
                      </c:pt>
                      <c:pt idx="469">
                        <c:v>470</c:v>
                      </c:pt>
                      <c:pt idx="470">
                        <c:v>471</c:v>
                      </c:pt>
                      <c:pt idx="471">
                        <c:v>472</c:v>
                      </c:pt>
                      <c:pt idx="472">
                        <c:v>473</c:v>
                      </c:pt>
                      <c:pt idx="473">
                        <c:v>474</c:v>
                      </c:pt>
                      <c:pt idx="474">
                        <c:v>475</c:v>
                      </c:pt>
                      <c:pt idx="475">
                        <c:v>476</c:v>
                      </c:pt>
                      <c:pt idx="476">
                        <c:v>477</c:v>
                      </c:pt>
                      <c:pt idx="477">
                        <c:v>478</c:v>
                      </c:pt>
                      <c:pt idx="478">
                        <c:v>479</c:v>
                      </c:pt>
                      <c:pt idx="479">
                        <c:v>480</c:v>
                      </c:pt>
                      <c:pt idx="480">
                        <c:v>481</c:v>
                      </c:pt>
                      <c:pt idx="481">
                        <c:v>482</c:v>
                      </c:pt>
                      <c:pt idx="482">
                        <c:v>483</c:v>
                      </c:pt>
                      <c:pt idx="483">
                        <c:v>484</c:v>
                      </c:pt>
                      <c:pt idx="484">
                        <c:v>485</c:v>
                      </c:pt>
                      <c:pt idx="485">
                        <c:v>486</c:v>
                      </c:pt>
                      <c:pt idx="486">
                        <c:v>487</c:v>
                      </c:pt>
                      <c:pt idx="487">
                        <c:v>488</c:v>
                      </c:pt>
                      <c:pt idx="488">
                        <c:v>489</c:v>
                      </c:pt>
                      <c:pt idx="489">
                        <c:v>490</c:v>
                      </c:pt>
                      <c:pt idx="490">
                        <c:v>491</c:v>
                      </c:pt>
                      <c:pt idx="491">
                        <c:v>492</c:v>
                      </c:pt>
                      <c:pt idx="492">
                        <c:v>493</c:v>
                      </c:pt>
                      <c:pt idx="493">
                        <c:v>494</c:v>
                      </c:pt>
                      <c:pt idx="494">
                        <c:v>495</c:v>
                      </c:pt>
                      <c:pt idx="495">
                        <c:v>496</c:v>
                      </c:pt>
                      <c:pt idx="496">
                        <c:v>497</c:v>
                      </c:pt>
                      <c:pt idx="497">
                        <c:v>498</c:v>
                      </c:pt>
                      <c:pt idx="498">
                        <c:v>499</c:v>
                      </c:pt>
                      <c:pt idx="499">
                        <c:v>500</c:v>
                      </c:pt>
                      <c:pt idx="500">
                        <c:v>501</c:v>
                      </c:pt>
                      <c:pt idx="501">
                        <c:v>502</c:v>
                      </c:pt>
                      <c:pt idx="502">
                        <c:v>503</c:v>
                      </c:pt>
                      <c:pt idx="503">
                        <c:v>504</c:v>
                      </c:pt>
                      <c:pt idx="504">
                        <c:v>505</c:v>
                      </c:pt>
                      <c:pt idx="505">
                        <c:v>506</c:v>
                      </c:pt>
                      <c:pt idx="506">
                        <c:v>507</c:v>
                      </c:pt>
                      <c:pt idx="507">
                        <c:v>508</c:v>
                      </c:pt>
                      <c:pt idx="508">
                        <c:v>509</c:v>
                      </c:pt>
                      <c:pt idx="509">
                        <c:v>510</c:v>
                      </c:pt>
                      <c:pt idx="510">
                        <c:v>511</c:v>
                      </c:pt>
                      <c:pt idx="511">
                        <c:v>512</c:v>
                      </c:pt>
                      <c:pt idx="512">
                        <c:v>513</c:v>
                      </c:pt>
                      <c:pt idx="513">
                        <c:v>514</c:v>
                      </c:pt>
                      <c:pt idx="514">
                        <c:v>515</c:v>
                      </c:pt>
                      <c:pt idx="515">
                        <c:v>516</c:v>
                      </c:pt>
                      <c:pt idx="516">
                        <c:v>517</c:v>
                      </c:pt>
                      <c:pt idx="517">
                        <c:v>518</c:v>
                      </c:pt>
                      <c:pt idx="518">
                        <c:v>519</c:v>
                      </c:pt>
                      <c:pt idx="519">
                        <c:v>520</c:v>
                      </c:pt>
                      <c:pt idx="520">
                        <c:v>521</c:v>
                      </c:pt>
                      <c:pt idx="521">
                        <c:v>522</c:v>
                      </c:pt>
                      <c:pt idx="522">
                        <c:v>523</c:v>
                      </c:pt>
                      <c:pt idx="523">
                        <c:v>524</c:v>
                      </c:pt>
                      <c:pt idx="524">
                        <c:v>525</c:v>
                      </c:pt>
                      <c:pt idx="525">
                        <c:v>526</c:v>
                      </c:pt>
                      <c:pt idx="526">
                        <c:v>527</c:v>
                      </c:pt>
                      <c:pt idx="527">
                        <c:v>528</c:v>
                      </c:pt>
                      <c:pt idx="528">
                        <c:v>529</c:v>
                      </c:pt>
                      <c:pt idx="529">
                        <c:v>530</c:v>
                      </c:pt>
                      <c:pt idx="530">
                        <c:v>531</c:v>
                      </c:pt>
                      <c:pt idx="531">
                        <c:v>532</c:v>
                      </c:pt>
                      <c:pt idx="532">
                        <c:v>533</c:v>
                      </c:pt>
                      <c:pt idx="533">
                        <c:v>534</c:v>
                      </c:pt>
                      <c:pt idx="534">
                        <c:v>535</c:v>
                      </c:pt>
                      <c:pt idx="535">
                        <c:v>536</c:v>
                      </c:pt>
                      <c:pt idx="536">
                        <c:v>537</c:v>
                      </c:pt>
                      <c:pt idx="537">
                        <c:v>538</c:v>
                      </c:pt>
                      <c:pt idx="538">
                        <c:v>539</c:v>
                      </c:pt>
                      <c:pt idx="539">
                        <c:v>540</c:v>
                      </c:pt>
                      <c:pt idx="540">
                        <c:v>541</c:v>
                      </c:pt>
                      <c:pt idx="541">
                        <c:v>542</c:v>
                      </c:pt>
                      <c:pt idx="542">
                        <c:v>543</c:v>
                      </c:pt>
                      <c:pt idx="543">
                        <c:v>544</c:v>
                      </c:pt>
                      <c:pt idx="544">
                        <c:v>545</c:v>
                      </c:pt>
                      <c:pt idx="545">
                        <c:v>546</c:v>
                      </c:pt>
                      <c:pt idx="546">
                        <c:v>547</c:v>
                      </c:pt>
                      <c:pt idx="547">
                        <c:v>548</c:v>
                      </c:pt>
                      <c:pt idx="548">
                        <c:v>549</c:v>
                      </c:pt>
                      <c:pt idx="549">
                        <c:v>550</c:v>
                      </c:pt>
                      <c:pt idx="550">
                        <c:v>551</c:v>
                      </c:pt>
                      <c:pt idx="551">
                        <c:v>552</c:v>
                      </c:pt>
                      <c:pt idx="552">
                        <c:v>553</c:v>
                      </c:pt>
                      <c:pt idx="553">
                        <c:v>554</c:v>
                      </c:pt>
                      <c:pt idx="554">
                        <c:v>555</c:v>
                      </c:pt>
                      <c:pt idx="555">
                        <c:v>556</c:v>
                      </c:pt>
                      <c:pt idx="556">
                        <c:v>557</c:v>
                      </c:pt>
                      <c:pt idx="557">
                        <c:v>558</c:v>
                      </c:pt>
                      <c:pt idx="558">
                        <c:v>559</c:v>
                      </c:pt>
                      <c:pt idx="559">
                        <c:v>560</c:v>
                      </c:pt>
                      <c:pt idx="560">
                        <c:v>561</c:v>
                      </c:pt>
                      <c:pt idx="561">
                        <c:v>562</c:v>
                      </c:pt>
                      <c:pt idx="562">
                        <c:v>563</c:v>
                      </c:pt>
                      <c:pt idx="563">
                        <c:v>564</c:v>
                      </c:pt>
                      <c:pt idx="564">
                        <c:v>565</c:v>
                      </c:pt>
                      <c:pt idx="565">
                        <c:v>566</c:v>
                      </c:pt>
                      <c:pt idx="566">
                        <c:v>567</c:v>
                      </c:pt>
                      <c:pt idx="567">
                        <c:v>568</c:v>
                      </c:pt>
                      <c:pt idx="568">
                        <c:v>569</c:v>
                      </c:pt>
                      <c:pt idx="569">
                        <c:v>570</c:v>
                      </c:pt>
                      <c:pt idx="570">
                        <c:v>571</c:v>
                      </c:pt>
                      <c:pt idx="571">
                        <c:v>572</c:v>
                      </c:pt>
                      <c:pt idx="572">
                        <c:v>573</c:v>
                      </c:pt>
                      <c:pt idx="573">
                        <c:v>574</c:v>
                      </c:pt>
                      <c:pt idx="574">
                        <c:v>575</c:v>
                      </c:pt>
                      <c:pt idx="575">
                        <c:v>576</c:v>
                      </c:pt>
                      <c:pt idx="576">
                        <c:v>577</c:v>
                      </c:pt>
                      <c:pt idx="577">
                        <c:v>578</c:v>
                      </c:pt>
                      <c:pt idx="578">
                        <c:v>579</c:v>
                      </c:pt>
                      <c:pt idx="579">
                        <c:v>580</c:v>
                      </c:pt>
                      <c:pt idx="580">
                        <c:v>581</c:v>
                      </c:pt>
                      <c:pt idx="581">
                        <c:v>582</c:v>
                      </c:pt>
                      <c:pt idx="582">
                        <c:v>583</c:v>
                      </c:pt>
                      <c:pt idx="583">
                        <c:v>584</c:v>
                      </c:pt>
                      <c:pt idx="584">
                        <c:v>585</c:v>
                      </c:pt>
                      <c:pt idx="585">
                        <c:v>586</c:v>
                      </c:pt>
                      <c:pt idx="586">
                        <c:v>587</c:v>
                      </c:pt>
                      <c:pt idx="587">
                        <c:v>588</c:v>
                      </c:pt>
                      <c:pt idx="588">
                        <c:v>589</c:v>
                      </c:pt>
                      <c:pt idx="589">
                        <c:v>590</c:v>
                      </c:pt>
                      <c:pt idx="590">
                        <c:v>591</c:v>
                      </c:pt>
                      <c:pt idx="591">
                        <c:v>592</c:v>
                      </c:pt>
                      <c:pt idx="592">
                        <c:v>593</c:v>
                      </c:pt>
                      <c:pt idx="593">
                        <c:v>594</c:v>
                      </c:pt>
                      <c:pt idx="594">
                        <c:v>595</c:v>
                      </c:pt>
                      <c:pt idx="595">
                        <c:v>596</c:v>
                      </c:pt>
                      <c:pt idx="596">
                        <c:v>597</c:v>
                      </c:pt>
                      <c:pt idx="597">
                        <c:v>598</c:v>
                      </c:pt>
                      <c:pt idx="598">
                        <c:v>599</c:v>
                      </c:pt>
                      <c:pt idx="599">
                        <c:v>600</c:v>
                      </c:pt>
                      <c:pt idx="600">
                        <c:v>601</c:v>
                      </c:pt>
                      <c:pt idx="601">
                        <c:v>602</c:v>
                      </c:pt>
                      <c:pt idx="602">
                        <c:v>603</c:v>
                      </c:pt>
                      <c:pt idx="603">
                        <c:v>604</c:v>
                      </c:pt>
                      <c:pt idx="604">
                        <c:v>605</c:v>
                      </c:pt>
                      <c:pt idx="605">
                        <c:v>606</c:v>
                      </c:pt>
                      <c:pt idx="606">
                        <c:v>607</c:v>
                      </c:pt>
                      <c:pt idx="607">
                        <c:v>608</c:v>
                      </c:pt>
                      <c:pt idx="608">
                        <c:v>609</c:v>
                      </c:pt>
                      <c:pt idx="609">
                        <c:v>610</c:v>
                      </c:pt>
                      <c:pt idx="610">
                        <c:v>611</c:v>
                      </c:pt>
                      <c:pt idx="611">
                        <c:v>612</c:v>
                      </c:pt>
                      <c:pt idx="612">
                        <c:v>613</c:v>
                      </c:pt>
                      <c:pt idx="613">
                        <c:v>614</c:v>
                      </c:pt>
                      <c:pt idx="614">
                        <c:v>615</c:v>
                      </c:pt>
                      <c:pt idx="615">
                        <c:v>616</c:v>
                      </c:pt>
                      <c:pt idx="616">
                        <c:v>617</c:v>
                      </c:pt>
                      <c:pt idx="617">
                        <c:v>618</c:v>
                      </c:pt>
                      <c:pt idx="618">
                        <c:v>619</c:v>
                      </c:pt>
                      <c:pt idx="619">
                        <c:v>620</c:v>
                      </c:pt>
                      <c:pt idx="620">
                        <c:v>621</c:v>
                      </c:pt>
                      <c:pt idx="621">
                        <c:v>622</c:v>
                      </c:pt>
                      <c:pt idx="622">
                        <c:v>623</c:v>
                      </c:pt>
                      <c:pt idx="623">
                        <c:v>624</c:v>
                      </c:pt>
                      <c:pt idx="624">
                        <c:v>625</c:v>
                      </c:pt>
                      <c:pt idx="625">
                        <c:v>626</c:v>
                      </c:pt>
                      <c:pt idx="626">
                        <c:v>627</c:v>
                      </c:pt>
                      <c:pt idx="627">
                        <c:v>628</c:v>
                      </c:pt>
                      <c:pt idx="628">
                        <c:v>629</c:v>
                      </c:pt>
                      <c:pt idx="629">
                        <c:v>630</c:v>
                      </c:pt>
                      <c:pt idx="630">
                        <c:v>631</c:v>
                      </c:pt>
                      <c:pt idx="631">
                        <c:v>632</c:v>
                      </c:pt>
                      <c:pt idx="632">
                        <c:v>633</c:v>
                      </c:pt>
                      <c:pt idx="633">
                        <c:v>634</c:v>
                      </c:pt>
                      <c:pt idx="634">
                        <c:v>635</c:v>
                      </c:pt>
                      <c:pt idx="635">
                        <c:v>636</c:v>
                      </c:pt>
                      <c:pt idx="636">
                        <c:v>637</c:v>
                      </c:pt>
                      <c:pt idx="637">
                        <c:v>638</c:v>
                      </c:pt>
                      <c:pt idx="638">
                        <c:v>639</c:v>
                      </c:pt>
                      <c:pt idx="639">
                        <c:v>640</c:v>
                      </c:pt>
                      <c:pt idx="640">
                        <c:v>641</c:v>
                      </c:pt>
                      <c:pt idx="641">
                        <c:v>642</c:v>
                      </c:pt>
                      <c:pt idx="642">
                        <c:v>643</c:v>
                      </c:pt>
                      <c:pt idx="643">
                        <c:v>644</c:v>
                      </c:pt>
                      <c:pt idx="644">
                        <c:v>645</c:v>
                      </c:pt>
                      <c:pt idx="645">
                        <c:v>646</c:v>
                      </c:pt>
                      <c:pt idx="646">
                        <c:v>647</c:v>
                      </c:pt>
                      <c:pt idx="647">
                        <c:v>648</c:v>
                      </c:pt>
                      <c:pt idx="648">
                        <c:v>649</c:v>
                      </c:pt>
                      <c:pt idx="649">
                        <c:v>650</c:v>
                      </c:pt>
                      <c:pt idx="650">
                        <c:v>651</c:v>
                      </c:pt>
                      <c:pt idx="651">
                        <c:v>652</c:v>
                      </c:pt>
                      <c:pt idx="652">
                        <c:v>653</c:v>
                      </c:pt>
                      <c:pt idx="653">
                        <c:v>654</c:v>
                      </c:pt>
                      <c:pt idx="654">
                        <c:v>655</c:v>
                      </c:pt>
                      <c:pt idx="655">
                        <c:v>656</c:v>
                      </c:pt>
                      <c:pt idx="656">
                        <c:v>657</c:v>
                      </c:pt>
                      <c:pt idx="657">
                        <c:v>658</c:v>
                      </c:pt>
                      <c:pt idx="658">
                        <c:v>659</c:v>
                      </c:pt>
                      <c:pt idx="659">
                        <c:v>660</c:v>
                      </c:pt>
                      <c:pt idx="660">
                        <c:v>661</c:v>
                      </c:pt>
                      <c:pt idx="661">
                        <c:v>662</c:v>
                      </c:pt>
                      <c:pt idx="662">
                        <c:v>663</c:v>
                      </c:pt>
                      <c:pt idx="663">
                        <c:v>664</c:v>
                      </c:pt>
                      <c:pt idx="664">
                        <c:v>665</c:v>
                      </c:pt>
                      <c:pt idx="665">
                        <c:v>666</c:v>
                      </c:pt>
                      <c:pt idx="666">
                        <c:v>667</c:v>
                      </c:pt>
                      <c:pt idx="667">
                        <c:v>668</c:v>
                      </c:pt>
                      <c:pt idx="668">
                        <c:v>669</c:v>
                      </c:pt>
                      <c:pt idx="669">
                        <c:v>670</c:v>
                      </c:pt>
                      <c:pt idx="670">
                        <c:v>671</c:v>
                      </c:pt>
                      <c:pt idx="671">
                        <c:v>672</c:v>
                      </c:pt>
                      <c:pt idx="672">
                        <c:v>673</c:v>
                      </c:pt>
                      <c:pt idx="673">
                        <c:v>674</c:v>
                      </c:pt>
                      <c:pt idx="674">
                        <c:v>675</c:v>
                      </c:pt>
                      <c:pt idx="675">
                        <c:v>676</c:v>
                      </c:pt>
                      <c:pt idx="676">
                        <c:v>677</c:v>
                      </c:pt>
                      <c:pt idx="677">
                        <c:v>678</c:v>
                      </c:pt>
                      <c:pt idx="678">
                        <c:v>679</c:v>
                      </c:pt>
                      <c:pt idx="679">
                        <c:v>680</c:v>
                      </c:pt>
                      <c:pt idx="680">
                        <c:v>681</c:v>
                      </c:pt>
                      <c:pt idx="681">
                        <c:v>682</c:v>
                      </c:pt>
                      <c:pt idx="682">
                        <c:v>683</c:v>
                      </c:pt>
                      <c:pt idx="683">
                        <c:v>684</c:v>
                      </c:pt>
                      <c:pt idx="684">
                        <c:v>685</c:v>
                      </c:pt>
                      <c:pt idx="685">
                        <c:v>686</c:v>
                      </c:pt>
                      <c:pt idx="686">
                        <c:v>687</c:v>
                      </c:pt>
                      <c:pt idx="687">
                        <c:v>688</c:v>
                      </c:pt>
                      <c:pt idx="688">
                        <c:v>689</c:v>
                      </c:pt>
                      <c:pt idx="689">
                        <c:v>690</c:v>
                      </c:pt>
                      <c:pt idx="690">
                        <c:v>691</c:v>
                      </c:pt>
                      <c:pt idx="691">
                        <c:v>692</c:v>
                      </c:pt>
                      <c:pt idx="692">
                        <c:v>693</c:v>
                      </c:pt>
                      <c:pt idx="693">
                        <c:v>694</c:v>
                      </c:pt>
                      <c:pt idx="694">
                        <c:v>695</c:v>
                      </c:pt>
                      <c:pt idx="695">
                        <c:v>696</c:v>
                      </c:pt>
                      <c:pt idx="696">
                        <c:v>697</c:v>
                      </c:pt>
                      <c:pt idx="697">
                        <c:v>698</c:v>
                      </c:pt>
                      <c:pt idx="698">
                        <c:v>699</c:v>
                      </c:pt>
                      <c:pt idx="699">
                        <c:v>700</c:v>
                      </c:pt>
                      <c:pt idx="700">
                        <c:v>701</c:v>
                      </c:pt>
                      <c:pt idx="701">
                        <c:v>702</c:v>
                      </c:pt>
                      <c:pt idx="702">
                        <c:v>703</c:v>
                      </c:pt>
                      <c:pt idx="703">
                        <c:v>704</c:v>
                      </c:pt>
                      <c:pt idx="704">
                        <c:v>705</c:v>
                      </c:pt>
                      <c:pt idx="705">
                        <c:v>706</c:v>
                      </c:pt>
                      <c:pt idx="706">
                        <c:v>707</c:v>
                      </c:pt>
                      <c:pt idx="707">
                        <c:v>708</c:v>
                      </c:pt>
                      <c:pt idx="708">
                        <c:v>709</c:v>
                      </c:pt>
                      <c:pt idx="709">
                        <c:v>710</c:v>
                      </c:pt>
                      <c:pt idx="710">
                        <c:v>711</c:v>
                      </c:pt>
                      <c:pt idx="711">
                        <c:v>712</c:v>
                      </c:pt>
                      <c:pt idx="712">
                        <c:v>713</c:v>
                      </c:pt>
                      <c:pt idx="713">
                        <c:v>714</c:v>
                      </c:pt>
                      <c:pt idx="714">
                        <c:v>715</c:v>
                      </c:pt>
                      <c:pt idx="715">
                        <c:v>716</c:v>
                      </c:pt>
                      <c:pt idx="716">
                        <c:v>717</c:v>
                      </c:pt>
                      <c:pt idx="717">
                        <c:v>718</c:v>
                      </c:pt>
                      <c:pt idx="718">
                        <c:v>719</c:v>
                      </c:pt>
                      <c:pt idx="719">
                        <c:v>720</c:v>
                      </c:pt>
                      <c:pt idx="720">
                        <c:v>721</c:v>
                      </c:pt>
                      <c:pt idx="721">
                        <c:v>722</c:v>
                      </c:pt>
                      <c:pt idx="722">
                        <c:v>723</c:v>
                      </c:pt>
                      <c:pt idx="723">
                        <c:v>724</c:v>
                      </c:pt>
                      <c:pt idx="724">
                        <c:v>725</c:v>
                      </c:pt>
                      <c:pt idx="725">
                        <c:v>726</c:v>
                      </c:pt>
                      <c:pt idx="726">
                        <c:v>727</c:v>
                      </c:pt>
                      <c:pt idx="727">
                        <c:v>728</c:v>
                      </c:pt>
                      <c:pt idx="728">
                        <c:v>729</c:v>
                      </c:pt>
                      <c:pt idx="729">
                        <c:v>730</c:v>
                      </c:pt>
                      <c:pt idx="730">
                        <c:v>731</c:v>
                      </c:pt>
                      <c:pt idx="731">
                        <c:v>732</c:v>
                      </c:pt>
                      <c:pt idx="732">
                        <c:v>733</c:v>
                      </c:pt>
                      <c:pt idx="733">
                        <c:v>734</c:v>
                      </c:pt>
                      <c:pt idx="734">
                        <c:v>735</c:v>
                      </c:pt>
                      <c:pt idx="735">
                        <c:v>736</c:v>
                      </c:pt>
                      <c:pt idx="736">
                        <c:v>737</c:v>
                      </c:pt>
                      <c:pt idx="737">
                        <c:v>738</c:v>
                      </c:pt>
                      <c:pt idx="738">
                        <c:v>739</c:v>
                      </c:pt>
                      <c:pt idx="739">
                        <c:v>740</c:v>
                      </c:pt>
                      <c:pt idx="740">
                        <c:v>741</c:v>
                      </c:pt>
                      <c:pt idx="741">
                        <c:v>742</c:v>
                      </c:pt>
                      <c:pt idx="742">
                        <c:v>743</c:v>
                      </c:pt>
                      <c:pt idx="743">
                        <c:v>744</c:v>
                      </c:pt>
                      <c:pt idx="744">
                        <c:v>745</c:v>
                      </c:pt>
                      <c:pt idx="745">
                        <c:v>746</c:v>
                      </c:pt>
                      <c:pt idx="746">
                        <c:v>747</c:v>
                      </c:pt>
                      <c:pt idx="747">
                        <c:v>748</c:v>
                      </c:pt>
                      <c:pt idx="748">
                        <c:v>749</c:v>
                      </c:pt>
                      <c:pt idx="749">
                        <c:v>750</c:v>
                      </c:pt>
                      <c:pt idx="750">
                        <c:v>751</c:v>
                      </c:pt>
                      <c:pt idx="751">
                        <c:v>752</c:v>
                      </c:pt>
                      <c:pt idx="752">
                        <c:v>753</c:v>
                      </c:pt>
                      <c:pt idx="753">
                        <c:v>754</c:v>
                      </c:pt>
                      <c:pt idx="754">
                        <c:v>755</c:v>
                      </c:pt>
                      <c:pt idx="755">
                        <c:v>756</c:v>
                      </c:pt>
                      <c:pt idx="756">
                        <c:v>757</c:v>
                      </c:pt>
                      <c:pt idx="757">
                        <c:v>758</c:v>
                      </c:pt>
                      <c:pt idx="758">
                        <c:v>759</c:v>
                      </c:pt>
                      <c:pt idx="759">
                        <c:v>760</c:v>
                      </c:pt>
                      <c:pt idx="760">
                        <c:v>761</c:v>
                      </c:pt>
                      <c:pt idx="761">
                        <c:v>762</c:v>
                      </c:pt>
                      <c:pt idx="762">
                        <c:v>763</c:v>
                      </c:pt>
                      <c:pt idx="763">
                        <c:v>764</c:v>
                      </c:pt>
                      <c:pt idx="764">
                        <c:v>765</c:v>
                      </c:pt>
                      <c:pt idx="765">
                        <c:v>766</c:v>
                      </c:pt>
                      <c:pt idx="766">
                        <c:v>767</c:v>
                      </c:pt>
                      <c:pt idx="767">
                        <c:v>768</c:v>
                      </c:pt>
                      <c:pt idx="768">
                        <c:v>769</c:v>
                      </c:pt>
                      <c:pt idx="769">
                        <c:v>770</c:v>
                      </c:pt>
                      <c:pt idx="770">
                        <c:v>771</c:v>
                      </c:pt>
                      <c:pt idx="771">
                        <c:v>772</c:v>
                      </c:pt>
                      <c:pt idx="772">
                        <c:v>773</c:v>
                      </c:pt>
                      <c:pt idx="773">
                        <c:v>774</c:v>
                      </c:pt>
                      <c:pt idx="774">
                        <c:v>775</c:v>
                      </c:pt>
                      <c:pt idx="775">
                        <c:v>776</c:v>
                      </c:pt>
                      <c:pt idx="776">
                        <c:v>777</c:v>
                      </c:pt>
                      <c:pt idx="777">
                        <c:v>778</c:v>
                      </c:pt>
                      <c:pt idx="778">
                        <c:v>779</c:v>
                      </c:pt>
                      <c:pt idx="779">
                        <c:v>780</c:v>
                      </c:pt>
                      <c:pt idx="780">
                        <c:v>781</c:v>
                      </c:pt>
                      <c:pt idx="781">
                        <c:v>782</c:v>
                      </c:pt>
                      <c:pt idx="782">
                        <c:v>783</c:v>
                      </c:pt>
                      <c:pt idx="783">
                        <c:v>784</c:v>
                      </c:pt>
                      <c:pt idx="784">
                        <c:v>785</c:v>
                      </c:pt>
                      <c:pt idx="785">
                        <c:v>786</c:v>
                      </c:pt>
                      <c:pt idx="786">
                        <c:v>787</c:v>
                      </c:pt>
                      <c:pt idx="787">
                        <c:v>788</c:v>
                      </c:pt>
                      <c:pt idx="788">
                        <c:v>789</c:v>
                      </c:pt>
                      <c:pt idx="789">
                        <c:v>790</c:v>
                      </c:pt>
                      <c:pt idx="790">
                        <c:v>791</c:v>
                      </c:pt>
                      <c:pt idx="791">
                        <c:v>792</c:v>
                      </c:pt>
                      <c:pt idx="792">
                        <c:v>793</c:v>
                      </c:pt>
                      <c:pt idx="793">
                        <c:v>794</c:v>
                      </c:pt>
                      <c:pt idx="794">
                        <c:v>795</c:v>
                      </c:pt>
                      <c:pt idx="795">
                        <c:v>796</c:v>
                      </c:pt>
                      <c:pt idx="796">
                        <c:v>797</c:v>
                      </c:pt>
                      <c:pt idx="797">
                        <c:v>798</c:v>
                      </c:pt>
                      <c:pt idx="798">
                        <c:v>799</c:v>
                      </c:pt>
                      <c:pt idx="799">
                        <c:v>800</c:v>
                      </c:pt>
                      <c:pt idx="800">
                        <c:v>801</c:v>
                      </c:pt>
                      <c:pt idx="801">
                        <c:v>802</c:v>
                      </c:pt>
                      <c:pt idx="802">
                        <c:v>803</c:v>
                      </c:pt>
                      <c:pt idx="803">
                        <c:v>804</c:v>
                      </c:pt>
                      <c:pt idx="804">
                        <c:v>805</c:v>
                      </c:pt>
                      <c:pt idx="805">
                        <c:v>806</c:v>
                      </c:pt>
                      <c:pt idx="806">
                        <c:v>807</c:v>
                      </c:pt>
                      <c:pt idx="807">
                        <c:v>808</c:v>
                      </c:pt>
                      <c:pt idx="808">
                        <c:v>809</c:v>
                      </c:pt>
                      <c:pt idx="809">
                        <c:v>810</c:v>
                      </c:pt>
                      <c:pt idx="810">
                        <c:v>811</c:v>
                      </c:pt>
                      <c:pt idx="811">
                        <c:v>812</c:v>
                      </c:pt>
                      <c:pt idx="812">
                        <c:v>813</c:v>
                      </c:pt>
                      <c:pt idx="813">
                        <c:v>814</c:v>
                      </c:pt>
                      <c:pt idx="814">
                        <c:v>815</c:v>
                      </c:pt>
                      <c:pt idx="815">
                        <c:v>816</c:v>
                      </c:pt>
                      <c:pt idx="816">
                        <c:v>817</c:v>
                      </c:pt>
                      <c:pt idx="817">
                        <c:v>818</c:v>
                      </c:pt>
                      <c:pt idx="818">
                        <c:v>819</c:v>
                      </c:pt>
                      <c:pt idx="819">
                        <c:v>820</c:v>
                      </c:pt>
                      <c:pt idx="820">
                        <c:v>821</c:v>
                      </c:pt>
                      <c:pt idx="821">
                        <c:v>822</c:v>
                      </c:pt>
                      <c:pt idx="822">
                        <c:v>823</c:v>
                      </c:pt>
                      <c:pt idx="823">
                        <c:v>824</c:v>
                      </c:pt>
                      <c:pt idx="824">
                        <c:v>825</c:v>
                      </c:pt>
                      <c:pt idx="825">
                        <c:v>826</c:v>
                      </c:pt>
                      <c:pt idx="826">
                        <c:v>827</c:v>
                      </c:pt>
                      <c:pt idx="827">
                        <c:v>828</c:v>
                      </c:pt>
                      <c:pt idx="828">
                        <c:v>829</c:v>
                      </c:pt>
                      <c:pt idx="829">
                        <c:v>830</c:v>
                      </c:pt>
                      <c:pt idx="830">
                        <c:v>831</c:v>
                      </c:pt>
                      <c:pt idx="831">
                        <c:v>832</c:v>
                      </c:pt>
                      <c:pt idx="832">
                        <c:v>833</c:v>
                      </c:pt>
                      <c:pt idx="833">
                        <c:v>834</c:v>
                      </c:pt>
                      <c:pt idx="834">
                        <c:v>835</c:v>
                      </c:pt>
                      <c:pt idx="835">
                        <c:v>836</c:v>
                      </c:pt>
                      <c:pt idx="836">
                        <c:v>837</c:v>
                      </c:pt>
                      <c:pt idx="837">
                        <c:v>838</c:v>
                      </c:pt>
                      <c:pt idx="838">
                        <c:v>839</c:v>
                      </c:pt>
                      <c:pt idx="839">
                        <c:v>840</c:v>
                      </c:pt>
                      <c:pt idx="840">
                        <c:v>841</c:v>
                      </c:pt>
                      <c:pt idx="841">
                        <c:v>842</c:v>
                      </c:pt>
                      <c:pt idx="842">
                        <c:v>843</c:v>
                      </c:pt>
                      <c:pt idx="843">
                        <c:v>844</c:v>
                      </c:pt>
                      <c:pt idx="844">
                        <c:v>845</c:v>
                      </c:pt>
                      <c:pt idx="845">
                        <c:v>846</c:v>
                      </c:pt>
                      <c:pt idx="846">
                        <c:v>847</c:v>
                      </c:pt>
                      <c:pt idx="847">
                        <c:v>848</c:v>
                      </c:pt>
                      <c:pt idx="848">
                        <c:v>849</c:v>
                      </c:pt>
                      <c:pt idx="849">
                        <c:v>850</c:v>
                      </c:pt>
                      <c:pt idx="850">
                        <c:v>851</c:v>
                      </c:pt>
                      <c:pt idx="851">
                        <c:v>852</c:v>
                      </c:pt>
                      <c:pt idx="852">
                        <c:v>853</c:v>
                      </c:pt>
                      <c:pt idx="853">
                        <c:v>854</c:v>
                      </c:pt>
                      <c:pt idx="854">
                        <c:v>855</c:v>
                      </c:pt>
                      <c:pt idx="855">
                        <c:v>856</c:v>
                      </c:pt>
                      <c:pt idx="856">
                        <c:v>857</c:v>
                      </c:pt>
                      <c:pt idx="857">
                        <c:v>858</c:v>
                      </c:pt>
                      <c:pt idx="858">
                        <c:v>859</c:v>
                      </c:pt>
                      <c:pt idx="859">
                        <c:v>860</c:v>
                      </c:pt>
                      <c:pt idx="860">
                        <c:v>861</c:v>
                      </c:pt>
                      <c:pt idx="861">
                        <c:v>862</c:v>
                      </c:pt>
                      <c:pt idx="862">
                        <c:v>863</c:v>
                      </c:pt>
                      <c:pt idx="863">
                        <c:v>864</c:v>
                      </c:pt>
                      <c:pt idx="864">
                        <c:v>865</c:v>
                      </c:pt>
                      <c:pt idx="865">
                        <c:v>866</c:v>
                      </c:pt>
                      <c:pt idx="866">
                        <c:v>867</c:v>
                      </c:pt>
                      <c:pt idx="867">
                        <c:v>868</c:v>
                      </c:pt>
                      <c:pt idx="868">
                        <c:v>869</c:v>
                      </c:pt>
                      <c:pt idx="869">
                        <c:v>870</c:v>
                      </c:pt>
                      <c:pt idx="870">
                        <c:v>871</c:v>
                      </c:pt>
                      <c:pt idx="871">
                        <c:v>872</c:v>
                      </c:pt>
                      <c:pt idx="872">
                        <c:v>873</c:v>
                      </c:pt>
                      <c:pt idx="873">
                        <c:v>874</c:v>
                      </c:pt>
                      <c:pt idx="874">
                        <c:v>875</c:v>
                      </c:pt>
                      <c:pt idx="875">
                        <c:v>876</c:v>
                      </c:pt>
                      <c:pt idx="876">
                        <c:v>877</c:v>
                      </c:pt>
                      <c:pt idx="877">
                        <c:v>878</c:v>
                      </c:pt>
                      <c:pt idx="878">
                        <c:v>879</c:v>
                      </c:pt>
                      <c:pt idx="879">
                        <c:v>880</c:v>
                      </c:pt>
                      <c:pt idx="880">
                        <c:v>881</c:v>
                      </c:pt>
                      <c:pt idx="881">
                        <c:v>882</c:v>
                      </c:pt>
                      <c:pt idx="882">
                        <c:v>883</c:v>
                      </c:pt>
                      <c:pt idx="883">
                        <c:v>884</c:v>
                      </c:pt>
                      <c:pt idx="884">
                        <c:v>885</c:v>
                      </c:pt>
                      <c:pt idx="885">
                        <c:v>886</c:v>
                      </c:pt>
                      <c:pt idx="886">
                        <c:v>887</c:v>
                      </c:pt>
                      <c:pt idx="887">
                        <c:v>888</c:v>
                      </c:pt>
                      <c:pt idx="888">
                        <c:v>889</c:v>
                      </c:pt>
                      <c:pt idx="889">
                        <c:v>890</c:v>
                      </c:pt>
                      <c:pt idx="890">
                        <c:v>891</c:v>
                      </c:pt>
                      <c:pt idx="891">
                        <c:v>892</c:v>
                      </c:pt>
                      <c:pt idx="892">
                        <c:v>893</c:v>
                      </c:pt>
                      <c:pt idx="893">
                        <c:v>894</c:v>
                      </c:pt>
                      <c:pt idx="894">
                        <c:v>895</c:v>
                      </c:pt>
                      <c:pt idx="895">
                        <c:v>896</c:v>
                      </c:pt>
                      <c:pt idx="896">
                        <c:v>897</c:v>
                      </c:pt>
                      <c:pt idx="897">
                        <c:v>898</c:v>
                      </c:pt>
                      <c:pt idx="898">
                        <c:v>899</c:v>
                      </c:pt>
                      <c:pt idx="899">
                        <c:v>900</c:v>
                      </c:pt>
                      <c:pt idx="900">
                        <c:v>901</c:v>
                      </c:pt>
                      <c:pt idx="901">
                        <c:v>902</c:v>
                      </c:pt>
                      <c:pt idx="902">
                        <c:v>903</c:v>
                      </c:pt>
                      <c:pt idx="903">
                        <c:v>904</c:v>
                      </c:pt>
                      <c:pt idx="904">
                        <c:v>905</c:v>
                      </c:pt>
                      <c:pt idx="905">
                        <c:v>906</c:v>
                      </c:pt>
                      <c:pt idx="906">
                        <c:v>907</c:v>
                      </c:pt>
                      <c:pt idx="907">
                        <c:v>908</c:v>
                      </c:pt>
                      <c:pt idx="908">
                        <c:v>909</c:v>
                      </c:pt>
                      <c:pt idx="909">
                        <c:v>910</c:v>
                      </c:pt>
                      <c:pt idx="910">
                        <c:v>911</c:v>
                      </c:pt>
                      <c:pt idx="911">
                        <c:v>912</c:v>
                      </c:pt>
                      <c:pt idx="912">
                        <c:v>913</c:v>
                      </c:pt>
                      <c:pt idx="913">
                        <c:v>914</c:v>
                      </c:pt>
                      <c:pt idx="914">
                        <c:v>915</c:v>
                      </c:pt>
                      <c:pt idx="915">
                        <c:v>916</c:v>
                      </c:pt>
                      <c:pt idx="916">
                        <c:v>917</c:v>
                      </c:pt>
                      <c:pt idx="917">
                        <c:v>918</c:v>
                      </c:pt>
                      <c:pt idx="918">
                        <c:v>919</c:v>
                      </c:pt>
                      <c:pt idx="919">
                        <c:v>920</c:v>
                      </c:pt>
                      <c:pt idx="920">
                        <c:v>921</c:v>
                      </c:pt>
                      <c:pt idx="921">
                        <c:v>922</c:v>
                      </c:pt>
                      <c:pt idx="922">
                        <c:v>923</c:v>
                      </c:pt>
                      <c:pt idx="923">
                        <c:v>924</c:v>
                      </c:pt>
                      <c:pt idx="924">
                        <c:v>925</c:v>
                      </c:pt>
                      <c:pt idx="925">
                        <c:v>926</c:v>
                      </c:pt>
                      <c:pt idx="926">
                        <c:v>927</c:v>
                      </c:pt>
                      <c:pt idx="927">
                        <c:v>928</c:v>
                      </c:pt>
                      <c:pt idx="928">
                        <c:v>929</c:v>
                      </c:pt>
                      <c:pt idx="929">
                        <c:v>930</c:v>
                      </c:pt>
                      <c:pt idx="930">
                        <c:v>931</c:v>
                      </c:pt>
                      <c:pt idx="931">
                        <c:v>932</c:v>
                      </c:pt>
                      <c:pt idx="932">
                        <c:v>933</c:v>
                      </c:pt>
                      <c:pt idx="933">
                        <c:v>934</c:v>
                      </c:pt>
                      <c:pt idx="934">
                        <c:v>935</c:v>
                      </c:pt>
                      <c:pt idx="935">
                        <c:v>936</c:v>
                      </c:pt>
                      <c:pt idx="936">
                        <c:v>937</c:v>
                      </c:pt>
                      <c:pt idx="937">
                        <c:v>938</c:v>
                      </c:pt>
                      <c:pt idx="938">
                        <c:v>939</c:v>
                      </c:pt>
                      <c:pt idx="939">
                        <c:v>940</c:v>
                      </c:pt>
                      <c:pt idx="940">
                        <c:v>941</c:v>
                      </c:pt>
                      <c:pt idx="941">
                        <c:v>942</c:v>
                      </c:pt>
                      <c:pt idx="942">
                        <c:v>943</c:v>
                      </c:pt>
                      <c:pt idx="943">
                        <c:v>944</c:v>
                      </c:pt>
                      <c:pt idx="944">
                        <c:v>945</c:v>
                      </c:pt>
                      <c:pt idx="945">
                        <c:v>946</c:v>
                      </c:pt>
                      <c:pt idx="946">
                        <c:v>947</c:v>
                      </c:pt>
                      <c:pt idx="947">
                        <c:v>948</c:v>
                      </c:pt>
                      <c:pt idx="948">
                        <c:v>949</c:v>
                      </c:pt>
                      <c:pt idx="949">
                        <c:v>950</c:v>
                      </c:pt>
                      <c:pt idx="950">
                        <c:v>951</c:v>
                      </c:pt>
                      <c:pt idx="951">
                        <c:v>952</c:v>
                      </c:pt>
                      <c:pt idx="952">
                        <c:v>953</c:v>
                      </c:pt>
                      <c:pt idx="953">
                        <c:v>954</c:v>
                      </c:pt>
                      <c:pt idx="954">
                        <c:v>955</c:v>
                      </c:pt>
                      <c:pt idx="955">
                        <c:v>956</c:v>
                      </c:pt>
                      <c:pt idx="956">
                        <c:v>957</c:v>
                      </c:pt>
                      <c:pt idx="957">
                        <c:v>958</c:v>
                      </c:pt>
                      <c:pt idx="958">
                        <c:v>959</c:v>
                      </c:pt>
                      <c:pt idx="959">
                        <c:v>960</c:v>
                      </c:pt>
                      <c:pt idx="960">
                        <c:v>961</c:v>
                      </c:pt>
                      <c:pt idx="961">
                        <c:v>962</c:v>
                      </c:pt>
                      <c:pt idx="962">
                        <c:v>963</c:v>
                      </c:pt>
                      <c:pt idx="963">
                        <c:v>964</c:v>
                      </c:pt>
                      <c:pt idx="964">
                        <c:v>965</c:v>
                      </c:pt>
                      <c:pt idx="965">
                        <c:v>966</c:v>
                      </c:pt>
                      <c:pt idx="966">
                        <c:v>967</c:v>
                      </c:pt>
                      <c:pt idx="967">
                        <c:v>968</c:v>
                      </c:pt>
                      <c:pt idx="968">
                        <c:v>969</c:v>
                      </c:pt>
                      <c:pt idx="969">
                        <c:v>970</c:v>
                      </c:pt>
                      <c:pt idx="970">
                        <c:v>971</c:v>
                      </c:pt>
                      <c:pt idx="971">
                        <c:v>972</c:v>
                      </c:pt>
                      <c:pt idx="972">
                        <c:v>973</c:v>
                      </c:pt>
                      <c:pt idx="973">
                        <c:v>974</c:v>
                      </c:pt>
                      <c:pt idx="974">
                        <c:v>975</c:v>
                      </c:pt>
                      <c:pt idx="975">
                        <c:v>976</c:v>
                      </c:pt>
                      <c:pt idx="976">
                        <c:v>977</c:v>
                      </c:pt>
                      <c:pt idx="977">
                        <c:v>978</c:v>
                      </c:pt>
                      <c:pt idx="978">
                        <c:v>979</c:v>
                      </c:pt>
                      <c:pt idx="979">
                        <c:v>980</c:v>
                      </c:pt>
                      <c:pt idx="980">
                        <c:v>981</c:v>
                      </c:pt>
                      <c:pt idx="981">
                        <c:v>982</c:v>
                      </c:pt>
                      <c:pt idx="982">
                        <c:v>983</c:v>
                      </c:pt>
                      <c:pt idx="983">
                        <c:v>984</c:v>
                      </c:pt>
                      <c:pt idx="984">
                        <c:v>985</c:v>
                      </c:pt>
                      <c:pt idx="985">
                        <c:v>986</c:v>
                      </c:pt>
                      <c:pt idx="986">
                        <c:v>987</c:v>
                      </c:pt>
                      <c:pt idx="987">
                        <c:v>988</c:v>
                      </c:pt>
                      <c:pt idx="988">
                        <c:v>989</c:v>
                      </c:pt>
                      <c:pt idx="989">
                        <c:v>990</c:v>
                      </c:pt>
                      <c:pt idx="990">
                        <c:v>991</c:v>
                      </c:pt>
                      <c:pt idx="991">
                        <c:v>992</c:v>
                      </c:pt>
                      <c:pt idx="992">
                        <c:v>993</c:v>
                      </c:pt>
                      <c:pt idx="993">
                        <c:v>994</c:v>
                      </c:pt>
                      <c:pt idx="994">
                        <c:v>995</c:v>
                      </c:pt>
                      <c:pt idx="995">
                        <c:v>996</c:v>
                      </c:pt>
                      <c:pt idx="996">
                        <c:v>997</c:v>
                      </c:pt>
                      <c:pt idx="997">
                        <c:v>998</c:v>
                      </c:pt>
                      <c:pt idx="998">
                        <c:v>999</c:v>
                      </c:pt>
                      <c:pt idx="999">
                        <c:v>1000</c:v>
                      </c:pt>
                      <c:pt idx="1000">
                        <c:v>1001</c:v>
                      </c:pt>
                      <c:pt idx="1001">
                        <c:v>1002</c:v>
                      </c:pt>
                      <c:pt idx="1002">
                        <c:v>1003</c:v>
                      </c:pt>
                      <c:pt idx="1003">
                        <c:v>1004</c:v>
                      </c:pt>
                      <c:pt idx="1004">
                        <c:v>1005</c:v>
                      </c:pt>
                      <c:pt idx="1005">
                        <c:v>1006</c:v>
                      </c:pt>
                      <c:pt idx="1006">
                        <c:v>1007</c:v>
                      </c:pt>
                      <c:pt idx="1007">
                        <c:v>1008</c:v>
                      </c:pt>
                      <c:pt idx="1008">
                        <c:v>1009</c:v>
                      </c:pt>
                      <c:pt idx="1009">
                        <c:v>1010</c:v>
                      </c:pt>
                      <c:pt idx="1010">
                        <c:v>1011</c:v>
                      </c:pt>
                      <c:pt idx="1011">
                        <c:v>1012</c:v>
                      </c:pt>
                      <c:pt idx="1012">
                        <c:v>1013</c:v>
                      </c:pt>
                      <c:pt idx="1013">
                        <c:v>1014</c:v>
                      </c:pt>
                      <c:pt idx="1014">
                        <c:v>1015</c:v>
                      </c:pt>
                      <c:pt idx="1015">
                        <c:v>1016</c:v>
                      </c:pt>
                      <c:pt idx="1016">
                        <c:v>1017</c:v>
                      </c:pt>
                      <c:pt idx="1017">
                        <c:v>1018</c:v>
                      </c:pt>
                      <c:pt idx="1018">
                        <c:v>1019</c:v>
                      </c:pt>
                      <c:pt idx="1019">
                        <c:v>1020</c:v>
                      </c:pt>
                      <c:pt idx="1020">
                        <c:v>1021</c:v>
                      </c:pt>
                      <c:pt idx="1021">
                        <c:v>1022</c:v>
                      </c:pt>
                      <c:pt idx="1022">
                        <c:v>1023</c:v>
                      </c:pt>
                      <c:pt idx="1023">
                        <c:v>1024</c:v>
                      </c:pt>
                      <c:pt idx="1024">
                        <c:v>1025</c:v>
                      </c:pt>
                      <c:pt idx="1025">
                        <c:v>1026</c:v>
                      </c:pt>
                      <c:pt idx="1026">
                        <c:v>1027</c:v>
                      </c:pt>
                      <c:pt idx="1027">
                        <c:v>1028</c:v>
                      </c:pt>
                      <c:pt idx="1028">
                        <c:v>1029</c:v>
                      </c:pt>
                      <c:pt idx="1029">
                        <c:v>1030</c:v>
                      </c:pt>
                      <c:pt idx="1030">
                        <c:v>1031</c:v>
                      </c:pt>
                      <c:pt idx="1031">
                        <c:v>1032</c:v>
                      </c:pt>
                      <c:pt idx="1032">
                        <c:v>1033</c:v>
                      </c:pt>
                      <c:pt idx="1033">
                        <c:v>1034</c:v>
                      </c:pt>
                      <c:pt idx="1034">
                        <c:v>1035</c:v>
                      </c:pt>
                      <c:pt idx="1035">
                        <c:v>1036</c:v>
                      </c:pt>
                      <c:pt idx="1036">
                        <c:v>1037</c:v>
                      </c:pt>
                      <c:pt idx="1037">
                        <c:v>1038</c:v>
                      </c:pt>
                      <c:pt idx="1038">
                        <c:v>1039</c:v>
                      </c:pt>
                      <c:pt idx="1039">
                        <c:v>1040</c:v>
                      </c:pt>
                      <c:pt idx="1040">
                        <c:v>1041</c:v>
                      </c:pt>
                      <c:pt idx="1041">
                        <c:v>1042</c:v>
                      </c:pt>
                      <c:pt idx="1042">
                        <c:v>1043</c:v>
                      </c:pt>
                      <c:pt idx="1043">
                        <c:v>1044</c:v>
                      </c:pt>
                      <c:pt idx="1044">
                        <c:v>1045</c:v>
                      </c:pt>
                      <c:pt idx="1045">
                        <c:v>1046</c:v>
                      </c:pt>
                      <c:pt idx="1046">
                        <c:v>1047</c:v>
                      </c:pt>
                      <c:pt idx="1047">
                        <c:v>1048</c:v>
                      </c:pt>
                      <c:pt idx="1048">
                        <c:v>1049</c:v>
                      </c:pt>
                      <c:pt idx="1049">
                        <c:v>1050</c:v>
                      </c:pt>
                      <c:pt idx="1050">
                        <c:v>1051</c:v>
                      </c:pt>
                      <c:pt idx="1051">
                        <c:v>1052</c:v>
                      </c:pt>
                      <c:pt idx="1052">
                        <c:v>1053</c:v>
                      </c:pt>
                      <c:pt idx="1053">
                        <c:v>1054</c:v>
                      </c:pt>
                      <c:pt idx="1054">
                        <c:v>1055</c:v>
                      </c:pt>
                      <c:pt idx="1055">
                        <c:v>1056</c:v>
                      </c:pt>
                      <c:pt idx="1056">
                        <c:v>1057</c:v>
                      </c:pt>
                      <c:pt idx="1057">
                        <c:v>1058</c:v>
                      </c:pt>
                      <c:pt idx="1058">
                        <c:v>1059</c:v>
                      </c:pt>
                      <c:pt idx="1059">
                        <c:v>1060</c:v>
                      </c:pt>
                      <c:pt idx="1060">
                        <c:v>1061</c:v>
                      </c:pt>
                      <c:pt idx="1061">
                        <c:v>1062</c:v>
                      </c:pt>
                      <c:pt idx="1062">
                        <c:v>1063</c:v>
                      </c:pt>
                      <c:pt idx="1063">
                        <c:v>1064</c:v>
                      </c:pt>
                      <c:pt idx="1064">
                        <c:v>1065</c:v>
                      </c:pt>
                      <c:pt idx="1065">
                        <c:v>1066</c:v>
                      </c:pt>
                      <c:pt idx="1066">
                        <c:v>1067</c:v>
                      </c:pt>
                      <c:pt idx="1067">
                        <c:v>1068</c:v>
                      </c:pt>
                      <c:pt idx="1068">
                        <c:v>1069</c:v>
                      </c:pt>
                      <c:pt idx="1069">
                        <c:v>1070</c:v>
                      </c:pt>
                      <c:pt idx="1070">
                        <c:v>1071</c:v>
                      </c:pt>
                      <c:pt idx="1071">
                        <c:v>1072</c:v>
                      </c:pt>
                      <c:pt idx="1072">
                        <c:v>1073</c:v>
                      </c:pt>
                      <c:pt idx="1073">
                        <c:v>1074</c:v>
                      </c:pt>
                      <c:pt idx="1074">
                        <c:v>1075</c:v>
                      </c:pt>
                      <c:pt idx="1075">
                        <c:v>1076</c:v>
                      </c:pt>
                      <c:pt idx="1076">
                        <c:v>1077</c:v>
                      </c:pt>
                      <c:pt idx="1077">
                        <c:v>1078</c:v>
                      </c:pt>
                      <c:pt idx="1078">
                        <c:v>1079</c:v>
                      </c:pt>
                      <c:pt idx="1079">
                        <c:v>1080</c:v>
                      </c:pt>
                      <c:pt idx="1080">
                        <c:v>1081</c:v>
                      </c:pt>
                      <c:pt idx="1081">
                        <c:v>1082</c:v>
                      </c:pt>
                      <c:pt idx="1082">
                        <c:v>1083</c:v>
                      </c:pt>
                      <c:pt idx="1083">
                        <c:v>1084</c:v>
                      </c:pt>
                      <c:pt idx="1084">
                        <c:v>1085</c:v>
                      </c:pt>
                      <c:pt idx="1085">
                        <c:v>1086</c:v>
                      </c:pt>
                      <c:pt idx="1086">
                        <c:v>1087</c:v>
                      </c:pt>
                      <c:pt idx="1087">
                        <c:v>1088</c:v>
                      </c:pt>
                      <c:pt idx="1088">
                        <c:v>1089</c:v>
                      </c:pt>
                      <c:pt idx="1089">
                        <c:v>1090</c:v>
                      </c:pt>
                      <c:pt idx="1090">
                        <c:v>1091</c:v>
                      </c:pt>
                      <c:pt idx="1091">
                        <c:v>1092</c:v>
                      </c:pt>
                      <c:pt idx="1092">
                        <c:v>1093</c:v>
                      </c:pt>
                      <c:pt idx="1093">
                        <c:v>1094</c:v>
                      </c:pt>
                      <c:pt idx="1094">
                        <c:v>1095</c:v>
                      </c:pt>
                      <c:pt idx="1095">
                        <c:v>1096</c:v>
                      </c:pt>
                      <c:pt idx="1096">
                        <c:v>1097</c:v>
                      </c:pt>
                      <c:pt idx="1097">
                        <c:v>1098</c:v>
                      </c:pt>
                      <c:pt idx="1098">
                        <c:v>1099</c:v>
                      </c:pt>
                      <c:pt idx="1099">
                        <c:v>1100</c:v>
                      </c:pt>
                      <c:pt idx="1100">
                        <c:v>1101</c:v>
                      </c:pt>
                      <c:pt idx="1101">
                        <c:v>1102</c:v>
                      </c:pt>
                      <c:pt idx="1102">
                        <c:v>1103</c:v>
                      </c:pt>
                      <c:pt idx="1103">
                        <c:v>1104</c:v>
                      </c:pt>
                      <c:pt idx="1104">
                        <c:v>1105</c:v>
                      </c:pt>
                      <c:pt idx="1105">
                        <c:v>1106</c:v>
                      </c:pt>
                      <c:pt idx="1106">
                        <c:v>1107</c:v>
                      </c:pt>
                      <c:pt idx="1107">
                        <c:v>1108</c:v>
                      </c:pt>
                      <c:pt idx="1108">
                        <c:v>1109</c:v>
                      </c:pt>
                      <c:pt idx="1109">
                        <c:v>1110</c:v>
                      </c:pt>
                      <c:pt idx="1110">
                        <c:v>1111</c:v>
                      </c:pt>
                      <c:pt idx="1111">
                        <c:v>1112</c:v>
                      </c:pt>
                      <c:pt idx="1112">
                        <c:v>1113</c:v>
                      </c:pt>
                      <c:pt idx="1113">
                        <c:v>1114</c:v>
                      </c:pt>
                      <c:pt idx="1114">
                        <c:v>1115</c:v>
                      </c:pt>
                      <c:pt idx="1115">
                        <c:v>1116</c:v>
                      </c:pt>
                      <c:pt idx="1116">
                        <c:v>1117</c:v>
                      </c:pt>
                      <c:pt idx="1117">
                        <c:v>1118</c:v>
                      </c:pt>
                      <c:pt idx="1118">
                        <c:v>1119</c:v>
                      </c:pt>
                      <c:pt idx="1119">
                        <c:v>1120</c:v>
                      </c:pt>
                      <c:pt idx="1120">
                        <c:v>1121</c:v>
                      </c:pt>
                      <c:pt idx="1121">
                        <c:v>1122</c:v>
                      </c:pt>
                      <c:pt idx="1122">
                        <c:v>1123</c:v>
                      </c:pt>
                      <c:pt idx="1123">
                        <c:v>1124</c:v>
                      </c:pt>
                      <c:pt idx="1124">
                        <c:v>1125</c:v>
                      </c:pt>
                      <c:pt idx="1125">
                        <c:v>1126</c:v>
                      </c:pt>
                      <c:pt idx="1126">
                        <c:v>1127</c:v>
                      </c:pt>
                      <c:pt idx="1127">
                        <c:v>1128</c:v>
                      </c:pt>
                      <c:pt idx="1128">
                        <c:v>1129</c:v>
                      </c:pt>
                      <c:pt idx="1129">
                        <c:v>1130</c:v>
                      </c:pt>
                      <c:pt idx="1130">
                        <c:v>1131</c:v>
                      </c:pt>
                      <c:pt idx="1131">
                        <c:v>1132</c:v>
                      </c:pt>
                      <c:pt idx="1132">
                        <c:v>1133</c:v>
                      </c:pt>
                      <c:pt idx="1133">
                        <c:v>1134</c:v>
                      </c:pt>
                      <c:pt idx="1134">
                        <c:v>1135</c:v>
                      </c:pt>
                      <c:pt idx="1135">
                        <c:v>1136</c:v>
                      </c:pt>
                      <c:pt idx="1136">
                        <c:v>1137</c:v>
                      </c:pt>
                      <c:pt idx="1137">
                        <c:v>1138</c:v>
                      </c:pt>
                      <c:pt idx="1138">
                        <c:v>1139</c:v>
                      </c:pt>
                      <c:pt idx="1139">
                        <c:v>1140</c:v>
                      </c:pt>
                      <c:pt idx="1140">
                        <c:v>1141</c:v>
                      </c:pt>
                      <c:pt idx="1141">
                        <c:v>1142</c:v>
                      </c:pt>
                      <c:pt idx="1142">
                        <c:v>1143</c:v>
                      </c:pt>
                      <c:pt idx="1143">
                        <c:v>1144</c:v>
                      </c:pt>
                      <c:pt idx="1144">
                        <c:v>1145</c:v>
                      </c:pt>
                      <c:pt idx="1145">
                        <c:v>1146</c:v>
                      </c:pt>
                      <c:pt idx="1146">
                        <c:v>1147</c:v>
                      </c:pt>
                      <c:pt idx="1147">
                        <c:v>1148</c:v>
                      </c:pt>
                      <c:pt idx="1148">
                        <c:v>1149</c:v>
                      </c:pt>
                      <c:pt idx="1149">
                        <c:v>1150</c:v>
                      </c:pt>
                      <c:pt idx="1150">
                        <c:v>1151</c:v>
                      </c:pt>
                      <c:pt idx="1151">
                        <c:v>1152</c:v>
                      </c:pt>
                      <c:pt idx="1152">
                        <c:v>1153</c:v>
                      </c:pt>
                      <c:pt idx="1153">
                        <c:v>1154</c:v>
                      </c:pt>
                      <c:pt idx="1154">
                        <c:v>1155</c:v>
                      </c:pt>
                      <c:pt idx="1155">
                        <c:v>1156</c:v>
                      </c:pt>
                      <c:pt idx="1156">
                        <c:v>1157</c:v>
                      </c:pt>
                      <c:pt idx="1157">
                        <c:v>1158</c:v>
                      </c:pt>
                      <c:pt idx="1158">
                        <c:v>1159</c:v>
                      </c:pt>
                      <c:pt idx="1159">
                        <c:v>1160</c:v>
                      </c:pt>
                      <c:pt idx="1160">
                        <c:v>1161</c:v>
                      </c:pt>
                      <c:pt idx="1161">
                        <c:v>1162</c:v>
                      </c:pt>
                      <c:pt idx="1162">
                        <c:v>1163</c:v>
                      </c:pt>
                      <c:pt idx="1163">
                        <c:v>1164</c:v>
                      </c:pt>
                      <c:pt idx="1164">
                        <c:v>1165</c:v>
                      </c:pt>
                      <c:pt idx="1165">
                        <c:v>1166</c:v>
                      </c:pt>
                      <c:pt idx="1166">
                        <c:v>1167</c:v>
                      </c:pt>
                      <c:pt idx="1167">
                        <c:v>1168</c:v>
                      </c:pt>
                      <c:pt idx="1168">
                        <c:v>1169</c:v>
                      </c:pt>
                      <c:pt idx="1169">
                        <c:v>1170</c:v>
                      </c:pt>
                      <c:pt idx="1170">
                        <c:v>1171</c:v>
                      </c:pt>
                      <c:pt idx="1171">
                        <c:v>1172</c:v>
                      </c:pt>
                      <c:pt idx="1172">
                        <c:v>1173</c:v>
                      </c:pt>
                      <c:pt idx="1173">
                        <c:v>1174</c:v>
                      </c:pt>
                      <c:pt idx="1174">
                        <c:v>1175</c:v>
                      </c:pt>
                      <c:pt idx="1175">
                        <c:v>1176</c:v>
                      </c:pt>
                      <c:pt idx="1176">
                        <c:v>1177</c:v>
                      </c:pt>
                      <c:pt idx="1177">
                        <c:v>1178</c:v>
                      </c:pt>
                      <c:pt idx="1178">
                        <c:v>1179</c:v>
                      </c:pt>
                      <c:pt idx="1179">
                        <c:v>1180</c:v>
                      </c:pt>
                      <c:pt idx="1180">
                        <c:v>1181</c:v>
                      </c:pt>
                      <c:pt idx="1181">
                        <c:v>1182</c:v>
                      </c:pt>
                      <c:pt idx="1182">
                        <c:v>1183</c:v>
                      </c:pt>
                      <c:pt idx="1183">
                        <c:v>1184</c:v>
                      </c:pt>
                      <c:pt idx="1184">
                        <c:v>1185</c:v>
                      </c:pt>
                      <c:pt idx="1185">
                        <c:v>1186</c:v>
                      </c:pt>
                      <c:pt idx="1186">
                        <c:v>1187</c:v>
                      </c:pt>
                      <c:pt idx="1187">
                        <c:v>1188</c:v>
                      </c:pt>
                      <c:pt idx="1188">
                        <c:v>1189</c:v>
                      </c:pt>
                      <c:pt idx="1189">
                        <c:v>1190</c:v>
                      </c:pt>
                      <c:pt idx="1190">
                        <c:v>1191</c:v>
                      </c:pt>
                      <c:pt idx="1191">
                        <c:v>1192</c:v>
                      </c:pt>
                      <c:pt idx="1192">
                        <c:v>1193</c:v>
                      </c:pt>
                      <c:pt idx="1193">
                        <c:v>1194</c:v>
                      </c:pt>
                      <c:pt idx="1194">
                        <c:v>1195</c:v>
                      </c:pt>
                      <c:pt idx="1195">
                        <c:v>1196</c:v>
                      </c:pt>
                      <c:pt idx="1196">
                        <c:v>1197</c:v>
                      </c:pt>
                      <c:pt idx="1197">
                        <c:v>1198</c:v>
                      </c:pt>
                      <c:pt idx="1198">
                        <c:v>1199</c:v>
                      </c:pt>
                      <c:pt idx="1199">
                        <c:v>1200</c:v>
                      </c:pt>
                      <c:pt idx="1200">
                        <c:v>1201</c:v>
                      </c:pt>
                      <c:pt idx="1201">
                        <c:v>1202</c:v>
                      </c:pt>
                      <c:pt idx="1202">
                        <c:v>1203</c:v>
                      </c:pt>
                      <c:pt idx="1203">
                        <c:v>1204</c:v>
                      </c:pt>
                      <c:pt idx="1204">
                        <c:v>1205</c:v>
                      </c:pt>
                      <c:pt idx="1205">
                        <c:v>1206</c:v>
                      </c:pt>
                      <c:pt idx="1206">
                        <c:v>1207</c:v>
                      </c:pt>
                      <c:pt idx="1207">
                        <c:v>1208</c:v>
                      </c:pt>
                      <c:pt idx="1208">
                        <c:v>1209</c:v>
                      </c:pt>
                      <c:pt idx="1209">
                        <c:v>1210</c:v>
                      </c:pt>
                      <c:pt idx="1210">
                        <c:v>1211</c:v>
                      </c:pt>
                      <c:pt idx="1211">
                        <c:v>1212</c:v>
                      </c:pt>
                      <c:pt idx="1212">
                        <c:v>1213</c:v>
                      </c:pt>
                      <c:pt idx="1213">
                        <c:v>1214</c:v>
                      </c:pt>
                      <c:pt idx="1214">
                        <c:v>1215</c:v>
                      </c:pt>
                      <c:pt idx="1215">
                        <c:v>1216</c:v>
                      </c:pt>
                      <c:pt idx="1216">
                        <c:v>1217</c:v>
                      </c:pt>
                      <c:pt idx="1217">
                        <c:v>1218</c:v>
                      </c:pt>
                      <c:pt idx="1218">
                        <c:v>1219</c:v>
                      </c:pt>
                      <c:pt idx="1219">
                        <c:v>1220</c:v>
                      </c:pt>
                      <c:pt idx="1220">
                        <c:v>1221</c:v>
                      </c:pt>
                      <c:pt idx="1221">
                        <c:v>1222</c:v>
                      </c:pt>
                      <c:pt idx="1222">
                        <c:v>1223</c:v>
                      </c:pt>
                      <c:pt idx="1223">
                        <c:v>1224</c:v>
                      </c:pt>
                      <c:pt idx="1224">
                        <c:v>1225</c:v>
                      </c:pt>
                      <c:pt idx="1225">
                        <c:v>1226</c:v>
                      </c:pt>
                      <c:pt idx="1226">
                        <c:v>1227</c:v>
                      </c:pt>
                      <c:pt idx="1227">
                        <c:v>1228</c:v>
                      </c:pt>
                      <c:pt idx="1228">
                        <c:v>1229</c:v>
                      </c:pt>
                      <c:pt idx="1229">
                        <c:v>1230</c:v>
                      </c:pt>
                      <c:pt idx="1230">
                        <c:v>1231</c:v>
                      </c:pt>
                      <c:pt idx="1231">
                        <c:v>1232</c:v>
                      </c:pt>
                      <c:pt idx="1232">
                        <c:v>1233</c:v>
                      </c:pt>
                      <c:pt idx="1233">
                        <c:v>1234</c:v>
                      </c:pt>
                      <c:pt idx="1234">
                        <c:v>1235</c:v>
                      </c:pt>
                      <c:pt idx="1235">
                        <c:v>1236</c:v>
                      </c:pt>
                      <c:pt idx="1236">
                        <c:v>1237</c:v>
                      </c:pt>
                      <c:pt idx="1237">
                        <c:v>1238</c:v>
                      </c:pt>
                      <c:pt idx="1238">
                        <c:v>1239</c:v>
                      </c:pt>
                      <c:pt idx="1239">
                        <c:v>1240</c:v>
                      </c:pt>
                      <c:pt idx="1240">
                        <c:v>1241</c:v>
                      </c:pt>
                      <c:pt idx="1241">
                        <c:v>1242</c:v>
                      </c:pt>
                      <c:pt idx="1242">
                        <c:v>1243</c:v>
                      </c:pt>
                      <c:pt idx="1243">
                        <c:v>1244</c:v>
                      </c:pt>
                      <c:pt idx="1244">
                        <c:v>1245</c:v>
                      </c:pt>
                      <c:pt idx="1245">
                        <c:v>1246</c:v>
                      </c:pt>
                      <c:pt idx="1246">
                        <c:v>1247</c:v>
                      </c:pt>
                      <c:pt idx="1247">
                        <c:v>1248</c:v>
                      </c:pt>
                      <c:pt idx="1248">
                        <c:v>1249</c:v>
                      </c:pt>
                      <c:pt idx="1249">
                        <c:v>1250</c:v>
                      </c:pt>
                      <c:pt idx="1250">
                        <c:v>1251</c:v>
                      </c:pt>
                      <c:pt idx="1251">
                        <c:v>1252</c:v>
                      </c:pt>
                      <c:pt idx="1252">
                        <c:v>1253</c:v>
                      </c:pt>
                      <c:pt idx="1253">
                        <c:v>1254</c:v>
                      </c:pt>
                      <c:pt idx="1254">
                        <c:v>1255</c:v>
                      </c:pt>
                      <c:pt idx="1255">
                        <c:v>1256</c:v>
                      </c:pt>
                      <c:pt idx="1256">
                        <c:v>1257</c:v>
                      </c:pt>
                      <c:pt idx="1257">
                        <c:v>1258</c:v>
                      </c:pt>
                      <c:pt idx="1258">
                        <c:v>1259</c:v>
                      </c:pt>
                      <c:pt idx="1259">
                        <c:v>1260</c:v>
                      </c:pt>
                      <c:pt idx="1260">
                        <c:v>1261</c:v>
                      </c:pt>
                      <c:pt idx="1261">
                        <c:v>1262</c:v>
                      </c:pt>
                      <c:pt idx="1262">
                        <c:v>1263</c:v>
                      </c:pt>
                      <c:pt idx="1263">
                        <c:v>1264</c:v>
                      </c:pt>
                      <c:pt idx="1264">
                        <c:v>1265</c:v>
                      </c:pt>
                      <c:pt idx="1265">
                        <c:v>1266</c:v>
                      </c:pt>
                      <c:pt idx="1266">
                        <c:v>1267</c:v>
                      </c:pt>
                      <c:pt idx="1267">
                        <c:v>1268</c:v>
                      </c:pt>
                      <c:pt idx="1268">
                        <c:v>1269</c:v>
                      </c:pt>
                      <c:pt idx="1269">
                        <c:v>1270</c:v>
                      </c:pt>
                      <c:pt idx="1270">
                        <c:v>1271</c:v>
                      </c:pt>
                      <c:pt idx="1271">
                        <c:v>1272</c:v>
                      </c:pt>
                      <c:pt idx="1272">
                        <c:v>1273</c:v>
                      </c:pt>
                      <c:pt idx="1273">
                        <c:v>1274</c:v>
                      </c:pt>
                      <c:pt idx="1274">
                        <c:v>1275</c:v>
                      </c:pt>
                      <c:pt idx="1275">
                        <c:v>1276</c:v>
                      </c:pt>
                      <c:pt idx="1276">
                        <c:v>1277</c:v>
                      </c:pt>
                      <c:pt idx="1277">
                        <c:v>1278</c:v>
                      </c:pt>
                      <c:pt idx="1278">
                        <c:v>1279</c:v>
                      </c:pt>
                      <c:pt idx="1279">
                        <c:v>1280</c:v>
                      </c:pt>
                      <c:pt idx="1280">
                        <c:v>1281</c:v>
                      </c:pt>
                      <c:pt idx="1281">
                        <c:v>1282</c:v>
                      </c:pt>
                      <c:pt idx="1282">
                        <c:v>1283</c:v>
                      </c:pt>
                      <c:pt idx="1283">
                        <c:v>1284</c:v>
                      </c:pt>
                      <c:pt idx="1284">
                        <c:v>1285</c:v>
                      </c:pt>
                      <c:pt idx="1285">
                        <c:v>1286</c:v>
                      </c:pt>
                      <c:pt idx="1286">
                        <c:v>1287</c:v>
                      </c:pt>
                      <c:pt idx="1287">
                        <c:v>1288</c:v>
                      </c:pt>
                      <c:pt idx="1288">
                        <c:v>1289</c:v>
                      </c:pt>
                      <c:pt idx="1289">
                        <c:v>1290</c:v>
                      </c:pt>
                      <c:pt idx="1290">
                        <c:v>1291</c:v>
                      </c:pt>
                      <c:pt idx="1291">
                        <c:v>1292</c:v>
                      </c:pt>
                      <c:pt idx="1292">
                        <c:v>1293</c:v>
                      </c:pt>
                      <c:pt idx="1293">
                        <c:v>1294</c:v>
                      </c:pt>
                      <c:pt idx="1294">
                        <c:v>1295</c:v>
                      </c:pt>
                      <c:pt idx="1295">
                        <c:v>1296</c:v>
                      </c:pt>
                      <c:pt idx="1296">
                        <c:v>1297</c:v>
                      </c:pt>
                      <c:pt idx="1297">
                        <c:v>1298</c:v>
                      </c:pt>
                      <c:pt idx="1298">
                        <c:v>1299</c:v>
                      </c:pt>
                      <c:pt idx="1299">
                        <c:v>1300</c:v>
                      </c:pt>
                      <c:pt idx="1300">
                        <c:v>1301</c:v>
                      </c:pt>
                      <c:pt idx="1301">
                        <c:v>1302</c:v>
                      </c:pt>
                      <c:pt idx="1302">
                        <c:v>1303</c:v>
                      </c:pt>
                      <c:pt idx="1303">
                        <c:v>1304</c:v>
                      </c:pt>
                      <c:pt idx="1304">
                        <c:v>1305</c:v>
                      </c:pt>
                      <c:pt idx="1305">
                        <c:v>1306</c:v>
                      </c:pt>
                      <c:pt idx="1306">
                        <c:v>1307</c:v>
                      </c:pt>
                      <c:pt idx="1307">
                        <c:v>1308</c:v>
                      </c:pt>
                      <c:pt idx="1308">
                        <c:v>1309</c:v>
                      </c:pt>
                      <c:pt idx="1309">
                        <c:v>1310</c:v>
                      </c:pt>
                      <c:pt idx="1310">
                        <c:v>1311</c:v>
                      </c:pt>
                      <c:pt idx="1311">
                        <c:v>1312</c:v>
                      </c:pt>
                      <c:pt idx="1312">
                        <c:v>1313</c:v>
                      </c:pt>
                      <c:pt idx="1313">
                        <c:v>1314</c:v>
                      </c:pt>
                      <c:pt idx="1314">
                        <c:v>1315</c:v>
                      </c:pt>
                      <c:pt idx="1315">
                        <c:v>1316</c:v>
                      </c:pt>
                      <c:pt idx="1316">
                        <c:v>1317</c:v>
                      </c:pt>
                      <c:pt idx="1317">
                        <c:v>1318</c:v>
                      </c:pt>
                      <c:pt idx="1318">
                        <c:v>1319</c:v>
                      </c:pt>
                      <c:pt idx="1319">
                        <c:v>1320</c:v>
                      </c:pt>
                      <c:pt idx="1320">
                        <c:v>1321</c:v>
                      </c:pt>
                      <c:pt idx="1321">
                        <c:v>1322</c:v>
                      </c:pt>
                      <c:pt idx="1322">
                        <c:v>1323</c:v>
                      </c:pt>
                      <c:pt idx="1323">
                        <c:v>1324</c:v>
                      </c:pt>
                      <c:pt idx="1324">
                        <c:v>1325</c:v>
                      </c:pt>
                      <c:pt idx="1325">
                        <c:v>1326</c:v>
                      </c:pt>
                      <c:pt idx="1326">
                        <c:v>1327</c:v>
                      </c:pt>
                      <c:pt idx="1327">
                        <c:v>1328</c:v>
                      </c:pt>
                      <c:pt idx="1328">
                        <c:v>1329</c:v>
                      </c:pt>
                      <c:pt idx="1329">
                        <c:v>1330</c:v>
                      </c:pt>
                      <c:pt idx="1330">
                        <c:v>1331</c:v>
                      </c:pt>
                      <c:pt idx="1331">
                        <c:v>1332</c:v>
                      </c:pt>
                      <c:pt idx="1332">
                        <c:v>1333</c:v>
                      </c:pt>
                      <c:pt idx="1333">
                        <c:v>1334</c:v>
                      </c:pt>
                      <c:pt idx="1334">
                        <c:v>1335</c:v>
                      </c:pt>
                      <c:pt idx="1335">
                        <c:v>1336</c:v>
                      </c:pt>
                      <c:pt idx="1336">
                        <c:v>1337</c:v>
                      </c:pt>
                      <c:pt idx="1337">
                        <c:v>1338</c:v>
                      </c:pt>
                      <c:pt idx="1338">
                        <c:v>1339</c:v>
                      </c:pt>
                      <c:pt idx="1339">
                        <c:v>1340</c:v>
                      </c:pt>
                      <c:pt idx="1340">
                        <c:v>1341</c:v>
                      </c:pt>
                      <c:pt idx="1341">
                        <c:v>1342</c:v>
                      </c:pt>
                      <c:pt idx="1342">
                        <c:v>1343</c:v>
                      </c:pt>
                      <c:pt idx="1343">
                        <c:v>1344</c:v>
                      </c:pt>
                      <c:pt idx="1344">
                        <c:v>1345</c:v>
                      </c:pt>
                      <c:pt idx="1345">
                        <c:v>1346</c:v>
                      </c:pt>
                      <c:pt idx="1346">
                        <c:v>1347</c:v>
                      </c:pt>
                      <c:pt idx="1347">
                        <c:v>1348</c:v>
                      </c:pt>
                      <c:pt idx="1348">
                        <c:v>1349</c:v>
                      </c:pt>
                      <c:pt idx="1349">
                        <c:v>1350</c:v>
                      </c:pt>
                      <c:pt idx="1350">
                        <c:v>1351</c:v>
                      </c:pt>
                      <c:pt idx="1351">
                        <c:v>1352</c:v>
                      </c:pt>
                      <c:pt idx="1352">
                        <c:v>1353</c:v>
                      </c:pt>
                      <c:pt idx="1353">
                        <c:v>1354</c:v>
                      </c:pt>
                      <c:pt idx="1354">
                        <c:v>1355</c:v>
                      </c:pt>
                      <c:pt idx="1355">
                        <c:v>1356</c:v>
                      </c:pt>
                      <c:pt idx="1356">
                        <c:v>1357</c:v>
                      </c:pt>
                      <c:pt idx="1357">
                        <c:v>1358</c:v>
                      </c:pt>
                      <c:pt idx="1358">
                        <c:v>1359</c:v>
                      </c:pt>
                      <c:pt idx="1359">
                        <c:v>1360</c:v>
                      </c:pt>
                      <c:pt idx="1360">
                        <c:v>1361</c:v>
                      </c:pt>
                      <c:pt idx="1361">
                        <c:v>1362</c:v>
                      </c:pt>
                      <c:pt idx="1362">
                        <c:v>1363</c:v>
                      </c:pt>
                      <c:pt idx="1363">
                        <c:v>1364</c:v>
                      </c:pt>
                      <c:pt idx="1364">
                        <c:v>1365</c:v>
                      </c:pt>
                      <c:pt idx="1365">
                        <c:v>1366</c:v>
                      </c:pt>
                      <c:pt idx="1366">
                        <c:v>1367</c:v>
                      </c:pt>
                      <c:pt idx="1367">
                        <c:v>1368</c:v>
                      </c:pt>
                      <c:pt idx="1368">
                        <c:v>1369</c:v>
                      </c:pt>
                      <c:pt idx="1369">
                        <c:v>1370</c:v>
                      </c:pt>
                      <c:pt idx="1370">
                        <c:v>1371</c:v>
                      </c:pt>
                      <c:pt idx="1371">
                        <c:v>1372</c:v>
                      </c:pt>
                      <c:pt idx="1372">
                        <c:v>1373</c:v>
                      </c:pt>
                      <c:pt idx="1373">
                        <c:v>1374</c:v>
                      </c:pt>
                      <c:pt idx="1374">
                        <c:v>1375</c:v>
                      </c:pt>
                      <c:pt idx="1375">
                        <c:v>1376</c:v>
                      </c:pt>
                      <c:pt idx="1376">
                        <c:v>1377</c:v>
                      </c:pt>
                      <c:pt idx="1377">
                        <c:v>1378</c:v>
                      </c:pt>
                      <c:pt idx="1378">
                        <c:v>1379</c:v>
                      </c:pt>
                      <c:pt idx="1379">
                        <c:v>1380</c:v>
                      </c:pt>
                      <c:pt idx="1380">
                        <c:v>1381</c:v>
                      </c:pt>
                      <c:pt idx="1381">
                        <c:v>1382</c:v>
                      </c:pt>
                      <c:pt idx="1382">
                        <c:v>1383</c:v>
                      </c:pt>
                      <c:pt idx="1383">
                        <c:v>1384</c:v>
                      </c:pt>
                      <c:pt idx="1384">
                        <c:v>1385</c:v>
                      </c:pt>
                      <c:pt idx="1385">
                        <c:v>1386</c:v>
                      </c:pt>
                      <c:pt idx="1386">
                        <c:v>1387</c:v>
                      </c:pt>
                      <c:pt idx="1387">
                        <c:v>1388</c:v>
                      </c:pt>
                      <c:pt idx="1388">
                        <c:v>1389</c:v>
                      </c:pt>
                      <c:pt idx="1389">
                        <c:v>1390</c:v>
                      </c:pt>
                      <c:pt idx="1390">
                        <c:v>1391</c:v>
                      </c:pt>
                      <c:pt idx="1391">
                        <c:v>1392</c:v>
                      </c:pt>
                      <c:pt idx="1392">
                        <c:v>1393</c:v>
                      </c:pt>
                      <c:pt idx="1393">
                        <c:v>1394</c:v>
                      </c:pt>
                      <c:pt idx="1394">
                        <c:v>1395</c:v>
                      </c:pt>
                      <c:pt idx="1395">
                        <c:v>1396</c:v>
                      </c:pt>
                      <c:pt idx="1396">
                        <c:v>1397</c:v>
                      </c:pt>
                      <c:pt idx="1397">
                        <c:v>1398</c:v>
                      </c:pt>
                      <c:pt idx="1398">
                        <c:v>1399</c:v>
                      </c:pt>
                      <c:pt idx="1399">
                        <c:v>1400</c:v>
                      </c:pt>
                      <c:pt idx="1400">
                        <c:v>1401</c:v>
                      </c:pt>
                      <c:pt idx="1401">
                        <c:v>1402</c:v>
                      </c:pt>
                      <c:pt idx="1402">
                        <c:v>1403</c:v>
                      </c:pt>
                      <c:pt idx="1403">
                        <c:v>1404</c:v>
                      </c:pt>
                      <c:pt idx="1404">
                        <c:v>1405</c:v>
                      </c:pt>
                      <c:pt idx="1405">
                        <c:v>1406</c:v>
                      </c:pt>
                      <c:pt idx="1406">
                        <c:v>1407</c:v>
                      </c:pt>
                      <c:pt idx="1407">
                        <c:v>1408</c:v>
                      </c:pt>
                      <c:pt idx="1408">
                        <c:v>1409</c:v>
                      </c:pt>
                      <c:pt idx="1409">
                        <c:v>1410</c:v>
                      </c:pt>
                      <c:pt idx="1410">
                        <c:v>1411</c:v>
                      </c:pt>
                      <c:pt idx="1411">
                        <c:v>1412</c:v>
                      </c:pt>
                      <c:pt idx="1412">
                        <c:v>1413</c:v>
                      </c:pt>
                      <c:pt idx="1413">
                        <c:v>1414</c:v>
                      </c:pt>
                      <c:pt idx="1414">
                        <c:v>1415</c:v>
                      </c:pt>
                      <c:pt idx="1415">
                        <c:v>1416</c:v>
                      </c:pt>
                      <c:pt idx="1416">
                        <c:v>1417</c:v>
                      </c:pt>
                      <c:pt idx="1417">
                        <c:v>1418</c:v>
                      </c:pt>
                      <c:pt idx="1418">
                        <c:v>1419</c:v>
                      </c:pt>
                      <c:pt idx="1419">
                        <c:v>1420</c:v>
                      </c:pt>
                      <c:pt idx="1420">
                        <c:v>1421</c:v>
                      </c:pt>
                      <c:pt idx="1421">
                        <c:v>1422</c:v>
                      </c:pt>
                      <c:pt idx="1422">
                        <c:v>1423</c:v>
                      </c:pt>
                      <c:pt idx="1423">
                        <c:v>1424</c:v>
                      </c:pt>
                      <c:pt idx="1424">
                        <c:v>1425</c:v>
                      </c:pt>
                      <c:pt idx="1425">
                        <c:v>1426</c:v>
                      </c:pt>
                      <c:pt idx="1426">
                        <c:v>1427</c:v>
                      </c:pt>
                      <c:pt idx="1427">
                        <c:v>1428</c:v>
                      </c:pt>
                      <c:pt idx="1428">
                        <c:v>1429</c:v>
                      </c:pt>
                      <c:pt idx="1429">
                        <c:v>1430</c:v>
                      </c:pt>
                      <c:pt idx="1430">
                        <c:v>1431</c:v>
                      </c:pt>
                      <c:pt idx="1431">
                        <c:v>1432</c:v>
                      </c:pt>
                      <c:pt idx="1432">
                        <c:v>1433</c:v>
                      </c:pt>
                      <c:pt idx="1433">
                        <c:v>1434</c:v>
                      </c:pt>
                      <c:pt idx="1434">
                        <c:v>1435</c:v>
                      </c:pt>
                      <c:pt idx="1435">
                        <c:v>1436</c:v>
                      </c:pt>
                      <c:pt idx="1436">
                        <c:v>1437</c:v>
                      </c:pt>
                      <c:pt idx="1437">
                        <c:v>1438</c:v>
                      </c:pt>
                      <c:pt idx="1438">
                        <c:v>1439</c:v>
                      </c:pt>
                      <c:pt idx="1439">
                        <c:v>1440</c:v>
                      </c:pt>
                      <c:pt idx="1440">
                        <c:v>1441</c:v>
                      </c:pt>
                      <c:pt idx="1441">
                        <c:v>1442</c:v>
                      </c:pt>
                      <c:pt idx="1442">
                        <c:v>1443</c:v>
                      </c:pt>
                      <c:pt idx="1443">
                        <c:v>1444</c:v>
                      </c:pt>
                      <c:pt idx="1444">
                        <c:v>1445</c:v>
                      </c:pt>
                      <c:pt idx="1445">
                        <c:v>1446</c:v>
                      </c:pt>
                      <c:pt idx="1446">
                        <c:v>1447</c:v>
                      </c:pt>
                      <c:pt idx="1447">
                        <c:v>1448</c:v>
                      </c:pt>
                      <c:pt idx="1448">
                        <c:v>1449</c:v>
                      </c:pt>
                      <c:pt idx="1449">
                        <c:v>1450</c:v>
                      </c:pt>
                      <c:pt idx="1450">
                        <c:v>1451</c:v>
                      </c:pt>
                      <c:pt idx="1451">
                        <c:v>1452</c:v>
                      </c:pt>
                      <c:pt idx="1452">
                        <c:v>1453</c:v>
                      </c:pt>
                      <c:pt idx="1453">
                        <c:v>1454</c:v>
                      </c:pt>
                      <c:pt idx="1454">
                        <c:v>1455</c:v>
                      </c:pt>
                      <c:pt idx="1455">
                        <c:v>1456</c:v>
                      </c:pt>
                      <c:pt idx="1456">
                        <c:v>1457</c:v>
                      </c:pt>
                      <c:pt idx="1457">
                        <c:v>1458</c:v>
                      </c:pt>
                      <c:pt idx="1458">
                        <c:v>1459</c:v>
                      </c:pt>
                      <c:pt idx="1459">
                        <c:v>1460</c:v>
                      </c:pt>
                      <c:pt idx="1460">
                        <c:v>1461</c:v>
                      </c:pt>
                      <c:pt idx="1461">
                        <c:v>1462</c:v>
                      </c:pt>
                      <c:pt idx="1462">
                        <c:v>1463</c:v>
                      </c:pt>
                      <c:pt idx="1463">
                        <c:v>1464</c:v>
                      </c:pt>
                      <c:pt idx="1464">
                        <c:v>1465</c:v>
                      </c:pt>
                      <c:pt idx="1465">
                        <c:v>1466</c:v>
                      </c:pt>
                      <c:pt idx="1466">
                        <c:v>1467</c:v>
                      </c:pt>
                      <c:pt idx="1467">
                        <c:v>1468</c:v>
                      </c:pt>
                      <c:pt idx="1468">
                        <c:v>1469</c:v>
                      </c:pt>
                      <c:pt idx="1469">
                        <c:v>1470</c:v>
                      </c:pt>
                      <c:pt idx="1470">
                        <c:v>1471</c:v>
                      </c:pt>
                      <c:pt idx="1471">
                        <c:v>1472</c:v>
                      </c:pt>
                      <c:pt idx="1472">
                        <c:v>1473</c:v>
                      </c:pt>
                      <c:pt idx="1473">
                        <c:v>1474</c:v>
                      </c:pt>
                      <c:pt idx="1474">
                        <c:v>1475</c:v>
                      </c:pt>
                      <c:pt idx="1475">
                        <c:v>1476</c:v>
                      </c:pt>
                      <c:pt idx="1476">
                        <c:v>1477</c:v>
                      </c:pt>
                      <c:pt idx="1477">
                        <c:v>1478</c:v>
                      </c:pt>
                      <c:pt idx="1478">
                        <c:v>1479</c:v>
                      </c:pt>
                      <c:pt idx="1479">
                        <c:v>1480</c:v>
                      </c:pt>
                      <c:pt idx="1480">
                        <c:v>1481</c:v>
                      </c:pt>
                      <c:pt idx="1481">
                        <c:v>1482</c:v>
                      </c:pt>
                      <c:pt idx="1482">
                        <c:v>1483</c:v>
                      </c:pt>
                      <c:pt idx="1483">
                        <c:v>1484</c:v>
                      </c:pt>
                      <c:pt idx="1484">
                        <c:v>1485</c:v>
                      </c:pt>
                      <c:pt idx="1485">
                        <c:v>1486</c:v>
                      </c:pt>
                      <c:pt idx="1486">
                        <c:v>1487</c:v>
                      </c:pt>
                      <c:pt idx="1487">
                        <c:v>1488</c:v>
                      </c:pt>
                      <c:pt idx="1488">
                        <c:v>1489</c:v>
                      </c:pt>
                      <c:pt idx="1489">
                        <c:v>1490</c:v>
                      </c:pt>
                      <c:pt idx="1490">
                        <c:v>1491</c:v>
                      </c:pt>
                      <c:pt idx="1491">
                        <c:v>1492</c:v>
                      </c:pt>
                      <c:pt idx="1492">
                        <c:v>1493</c:v>
                      </c:pt>
                      <c:pt idx="1493">
                        <c:v>1494</c:v>
                      </c:pt>
                      <c:pt idx="1494">
                        <c:v>1495</c:v>
                      </c:pt>
                      <c:pt idx="1495">
                        <c:v>1496</c:v>
                      </c:pt>
                      <c:pt idx="1496">
                        <c:v>1497</c:v>
                      </c:pt>
                      <c:pt idx="1497">
                        <c:v>1498</c:v>
                      </c:pt>
                      <c:pt idx="1498">
                        <c:v>1499</c:v>
                      </c:pt>
                      <c:pt idx="1499">
                        <c:v>1500</c:v>
                      </c:pt>
                      <c:pt idx="1500">
                        <c:v>1501</c:v>
                      </c:pt>
                      <c:pt idx="1501">
                        <c:v>1502</c:v>
                      </c:pt>
                      <c:pt idx="1502">
                        <c:v>1503</c:v>
                      </c:pt>
                      <c:pt idx="1503">
                        <c:v>1504</c:v>
                      </c:pt>
                      <c:pt idx="1504">
                        <c:v>1505</c:v>
                      </c:pt>
                      <c:pt idx="1505">
                        <c:v>1506</c:v>
                      </c:pt>
                      <c:pt idx="1506">
                        <c:v>1507</c:v>
                      </c:pt>
                      <c:pt idx="1507">
                        <c:v>1508</c:v>
                      </c:pt>
                      <c:pt idx="1508">
                        <c:v>1509</c:v>
                      </c:pt>
                      <c:pt idx="1509">
                        <c:v>1510</c:v>
                      </c:pt>
                      <c:pt idx="1510">
                        <c:v>1511</c:v>
                      </c:pt>
                      <c:pt idx="1511">
                        <c:v>1512</c:v>
                      </c:pt>
                      <c:pt idx="1512">
                        <c:v>1513</c:v>
                      </c:pt>
                      <c:pt idx="1513">
                        <c:v>1514</c:v>
                      </c:pt>
                      <c:pt idx="1514">
                        <c:v>1515</c:v>
                      </c:pt>
                      <c:pt idx="1515">
                        <c:v>1516</c:v>
                      </c:pt>
                      <c:pt idx="1516">
                        <c:v>1517</c:v>
                      </c:pt>
                      <c:pt idx="1517">
                        <c:v>1518</c:v>
                      </c:pt>
                      <c:pt idx="1518">
                        <c:v>1519</c:v>
                      </c:pt>
                      <c:pt idx="1519">
                        <c:v>1520</c:v>
                      </c:pt>
                      <c:pt idx="1520">
                        <c:v>1521</c:v>
                      </c:pt>
                      <c:pt idx="1521">
                        <c:v>1522</c:v>
                      </c:pt>
                      <c:pt idx="1522">
                        <c:v>1523</c:v>
                      </c:pt>
                      <c:pt idx="1523">
                        <c:v>1524</c:v>
                      </c:pt>
                      <c:pt idx="1524">
                        <c:v>1525</c:v>
                      </c:pt>
                      <c:pt idx="1525">
                        <c:v>1526</c:v>
                      </c:pt>
                      <c:pt idx="1526">
                        <c:v>1527</c:v>
                      </c:pt>
                      <c:pt idx="1527">
                        <c:v>1528</c:v>
                      </c:pt>
                      <c:pt idx="1528">
                        <c:v>1529</c:v>
                      </c:pt>
                      <c:pt idx="1529">
                        <c:v>1530</c:v>
                      </c:pt>
                      <c:pt idx="1530">
                        <c:v>1531</c:v>
                      </c:pt>
                      <c:pt idx="1531">
                        <c:v>1532</c:v>
                      </c:pt>
                      <c:pt idx="1532">
                        <c:v>1533</c:v>
                      </c:pt>
                      <c:pt idx="1533">
                        <c:v>1534</c:v>
                      </c:pt>
                      <c:pt idx="1534">
                        <c:v>1535</c:v>
                      </c:pt>
                      <c:pt idx="1535">
                        <c:v>1536</c:v>
                      </c:pt>
                      <c:pt idx="1536">
                        <c:v>1537</c:v>
                      </c:pt>
                      <c:pt idx="1537">
                        <c:v>1538</c:v>
                      </c:pt>
                      <c:pt idx="1538">
                        <c:v>1539</c:v>
                      </c:pt>
                      <c:pt idx="1539">
                        <c:v>1540</c:v>
                      </c:pt>
                      <c:pt idx="1540">
                        <c:v>1541</c:v>
                      </c:pt>
                      <c:pt idx="1541">
                        <c:v>1542</c:v>
                      </c:pt>
                      <c:pt idx="1542">
                        <c:v>1543</c:v>
                      </c:pt>
                      <c:pt idx="1543">
                        <c:v>1544</c:v>
                      </c:pt>
                      <c:pt idx="1544">
                        <c:v>1545</c:v>
                      </c:pt>
                      <c:pt idx="1545">
                        <c:v>1546</c:v>
                      </c:pt>
                      <c:pt idx="1546">
                        <c:v>1547</c:v>
                      </c:pt>
                      <c:pt idx="1547">
                        <c:v>1548</c:v>
                      </c:pt>
                      <c:pt idx="1548">
                        <c:v>1549</c:v>
                      </c:pt>
                      <c:pt idx="1549">
                        <c:v>1550</c:v>
                      </c:pt>
                      <c:pt idx="1550">
                        <c:v>1551</c:v>
                      </c:pt>
                      <c:pt idx="1551">
                        <c:v>1552</c:v>
                      </c:pt>
                      <c:pt idx="1552">
                        <c:v>1553</c:v>
                      </c:pt>
                      <c:pt idx="1553">
                        <c:v>1554</c:v>
                      </c:pt>
                      <c:pt idx="1554">
                        <c:v>1555</c:v>
                      </c:pt>
                      <c:pt idx="1555">
                        <c:v>1556</c:v>
                      </c:pt>
                      <c:pt idx="1556">
                        <c:v>1557</c:v>
                      </c:pt>
                      <c:pt idx="1557">
                        <c:v>1558</c:v>
                      </c:pt>
                      <c:pt idx="1558">
                        <c:v>1559</c:v>
                      </c:pt>
                      <c:pt idx="1559">
                        <c:v>1560</c:v>
                      </c:pt>
                      <c:pt idx="1560">
                        <c:v>1561</c:v>
                      </c:pt>
                      <c:pt idx="1561">
                        <c:v>1562</c:v>
                      </c:pt>
                      <c:pt idx="1562">
                        <c:v>1563</c:v>
                      </c:pt>
                      <c:pt idx="1563">
                        <c:v>1564</c:v>
                      </c:pt>
                      <c:pt idx="1564">
                        <c:v>1565</c:v>
                      </c:pt>
                      <c:pt idx="1565">
                        <c:v>1566</c:v>
                      </c:pt>
                      <c:pt idx="1566">
                        <c:v>1567</c:v>
                      </c:pt>
                      <c:pt idx="1567">
                        <c:v>1568</c:v>
                      </c:pt>
                      <c:pt idx="1568">
                        <c:v>1569</c:v>
                      </c:pt>
                      <c:pt idx="1569">
                        <c:v>1570</c:v>
                      </c:pt>
                      <c:pt idx="1570">
                        <c:v>1571</c:v>
                      </c:pt>
                      <c:pt idx="1571">
                        <c:v>1572</c:v>
                      </c:pt>
                      <c:pt idx="1572">
                        <c:v>1573</c:v>
                      </c:pt>
                      <c:pt idx="1573">
                        <c:v>1574</c:v>
                      </c:pt>
                      <c:pt idx="1574">
                        <c:v>1575</c:v>
                      </c:pt>
                      <c:pt idx="1575">
                        <c:v>1576</c:v>
                      </c:pt>
                      <c:pt idx="1576">
                        <c:v>1577</c:v>
                      </c:pt>
                      <c:pt idx="1577">
                        <c:v>1578</c:v>
                      </c:pt>
                      <c:pt idx="1578">
                        <c:v>1579</c:v>
                      </c:pt>
                      <c:pt idx="1579">
                        <c:v>1580</c:v>
                      </c:pt>
                      <c:pt idx="1580">
                        <c:v>1581</c:v>
                      </c:pt>
                      <c:pt idx="1581">
                        <c:v>1582</c:v>
                      </c:pt>
                      <c:pt idx="1582">
                        <c:v>1583</c:v>
                      </c:pt>
                      <c:pt idx="1583">
                        <c:v>1584</c:v>
                      </c:pt>
                      <c:pt idx="1584">
                        <c:v>1585</c:v>
                      </c:pt>
                      <c:pt idx="1585">
                        <c:v>1586</c:v>
                      </c:pt>
                      <c:pt idx="1586">
                        <c:v>1587</c:v>
                      </c:pt>
                      <c:pt idx="1587">
                        <c:v>1588</c:v>
                      </c:pt>
                      <c:pt idx="1588">
                        <c:v>1589</c:v>
                      </c:pt>
                      <c:pt idx="1589">
                        <c:v>1590</c:v>
                      </c:pt>
                      <c:pt idx="1590">
                        <c:v>1591</c:v>
                      </c:pt>
                      <c:pt idx="1591">
                        <c:v>1592</c:v>
                      </c:pt>
                      <c:pt idx="1592">
                        <c:v>1593</c:v>
                      </c:pt>
                      <c:pt idx="1593">
                        <c:v>1594</c:v>
                      </c:pt>
                      <c:pt idx="1594">
                        <c:v>1595</c:v>
                      </c:pt>
                      <c:pt idx="1595">
                        <c:v>1596</c:v>
                      </c:pt>
                      <c:pt idx="1596">
                        <c:v>1597</c:v>
                      </c:pt>
                      <c:pt idx="1597">
                        <c:v>1598</c:v>
                      </c:pt>
                      <c:pt idx="1598">
                        <c:v>1599</c:v>
                      </c:pt>
                      <c:pt idx="1599">
                        <c:v>1600</c:v>
                      </c:pt>
                      <c:pt idx="1600">
                        <c:v>1601</c:v>
                      </c:pt>
                      <c:pt idx="1601">
                        <c:v>1602</c:v>
                      </c:pt>
                      <c:pt idx="1602">
                        <c:v>1603</c:v>
                      </c:pt>
                      <c:pt idx="1603">
                        <c:v>1604</c:v>
                      </c:pt>
                      <c:pt idx="1604">
                        <c:v>1605</c:v>
                      </c:pt>
                      <c:pt idx="1605">
                        <c:v>1606</c:v>
                      </c:pt>
                      <c:pt idx="1606">
                        <c:v>1607</c:v>
                      </c:pt>
                      <c:pt idx="1607">
                        <c:v>1608</c:v>
                      </c:pt>
                      <c:pt idx="1608">
                        <c:v>1609</c:v>
                      </c:pt>
                      <c:pt idx="1609">
                        <c:v>1610</c:v>
                      </c:pt>
                      <c:pt idx="1610">
                        <c:v>1611</c:v>
                      </c:pt>
                      <c:pt idx="1611">
                        <c:v>1612</c:v>
                      </c:pt>
                      <c:pt idx="1612">
                        <c:v>1613</c:v>
                      </c:pt>
                      <c:pt idx="1613">
                        <c:v>1614</c:v>
                      </c:pt>
                      <c:pt idx="1614">
                        <c:v>1615</c:v>
                      </c:pt>
                      <c:pt idx="1615">
                        <c:v>1616</c:v>
                      </c:pt>
                      <c:pt idx="1616">
                        <c:v>1617</c:v>
                      </c:pt>
                      <c:pt idx="1617">
                        <c:v>1618</c:v>
                      </c:pt>
                      <c:pt idx="1618">
                        <c:v>1619</c:v>
                      </c:pt>
                      <c:pt idx="1619">
                        <c:v>1620</c:v>
                      </c:pt>
                      <c:pt idx="1620">
                        <c:v>1621</c:v>
                      </c:pt>
                      <c:pt idx="1621">
                        <c:v>1622</c:v>
                      </c:pt>
                      <c:pt idx="1622">
                        <c:v>1623</c:v>
                      </c:pt>
                      <c:pt idx="1623">
                        <c:v>1624</c:v>
                      </c:pt>
                      <c:pt idx="1624">
                        <c:v>1625</c:v>
                      </c:pt>
                      <c:pt idx="1625">
                        <c:v>1626</c:v>
                      </c:pt>
                      <c:pt idx="1626">
                        <c:v>1627</c:v>
                      </c:pt>
                      <c:pt idx="1627">
                        <c:v>1628</c:v>
                      </c:pt>
                      <c:pt idx="1628">
                        <c:v>1629</c:v>
                      </c:pt>
                      <c:pt idx="1629">
                        <c:v>1630</c:v>
                      </c:pt>
                      <c:pt idx="1630">
                        <c:v>1631</c:v>
                      </c:pt>
                      <c:pt idx="1631">
                        <c:v>1632</c:v>
                      </c:pt>
                      <c:pt idx="1632">
                        <c:v>1633</c:v>
                      </c:pt>
                      <c:pt idx="1633">
                        <c:v>1634</c:v>
                      </c:pt>
                      <c:pt idx="1634">
                        <c:v>1635</c:v>
                      </c:pt>
                      <c:pt idx="1635">
                        <c:v>1636</c:v>
                      </c:pt>
                      <c:pt idx="1636">
                        <c:v>1637</c:v>
                      </c:pt>
                      <c:pt idx="1637">
                        <c:v>1638</c:v>
                      </c:pt>
                      <c:pt idx="1638">
                        <c:v>1639</c:v>
                      </c:pt>
                      <c:pt idx="1639">
                        <c:v>1640</c:v>
                      </c:pt>
                      <c:pt idx="1640">
                        <c:v>1641</c:v>
                      </c:pt>
                      <c:pt idx="1641">
                        <c:v>1642</c:v>
                      </c:pt>
                      <c:pt idx="1642">
                        <c:v>1643</c:v>
                      </c:pt>
                      <c:pt idx="1643">
                        <c:v>1644</c:v>
                      </c:pt>
                      <c:pt idx="1644">
                        <c:v>1645</c:v>
                      </c:pt>
                      <c:pt idx="1645">
                        <c:v>1646</c:v>
                      </c:pt>
                      <c:pt idx="1646">
                        <c:v>1647</c:v>
                      </c:pt>
                      <c:pt idx="1647">
                        <c:v>1648</c:v>
                      </c:pt>
                      <c:pt idx="1648">
                        <c:v>1649</c:v>
                      </c:pt>
                      <c:pt idx="1649">
                        <c:v>1650</c:v>
                      </c:pt>
                      <c:pt idx="1650">
                        <c:v>1651</c:v>
                      </c:pt>
                      <c:pt idx="1651">
                        <c:v>1652</c:v>
                      </c:pt>
                      <c:pt idx="1652">
                        <c:v>1653</c:v>
                      </c:pt>
                      <c:pt idx="1653">
                        <c:v>1654</c:v>
                      </c:pt>
                      <c:pt idx="1654">
                        <c:v>1655</c:v>
                      </c:pt>
                      <c:pt idx="1655">
                        <c:v>1656</c:v>
                      </c:pt>
                      <c:pt idx="1656">
                        <c:v>1657</c:v>
                      </c:pt>
                      <c:pt idx="1657">
                        <c:v>1658</c:v>
                      </c:pt>
                      <c:pt idx="1658">
                        <c:v>1659</c:v>
                      </c:pt>
                      <c:pt idx="1659">
                        <c:v>1660</c:v>
                      </c:pt>
                      <c:pt idx="1660">
                        <c:v>1661</c:v>
                      </c:pt>
                      <c:pt idx="1661">
                        <c:v>1662</c:v>
                      </c:pt>
                      <c:pt idx="1662">
                        <c:v>1663</c:v>
                      </c:pt>
                      <c:pt idx="1663">
                        <c:v>1664</c:v>
                      </c:pt>
                      <c:pt idx="1664">
                        <c:v>1665</c:v>
                      </c:pt>
                      <c:pt idx="1665">
                        <c:v>1666</c:v>
                      </c:pt>
                      <c:pt idx="1666">
                        <c:v>1667</c:v>
                      </c:pt>
                      <c:pt idx="1667">
                        <c:v>1668</c:v>
                      </c:pt>
                      <c:pt idx="1668">
                        <c:v>1669</c:v>
                      </c:pt>
                      <c:pt idx="1669">
                        <c:v>1670</c:v>
                      </c:pt>
                      <c:pt idx="1670">
                        <c:v>1671</c:v>
                      </c:pt>
                      <c:pt idx="1671">
                        <c:v>1672</c:v>
                      </c:pt>
                      <c:pt idx="1672">
                        <c:v>1673</c:v>
                      </c:pt>
                      <c:pt idx="1673">
                        <c:v>1674</c:v>
                      </c:pt>
                      <c:pt idx="1674">
                        <c:v>1675</c:v>
                      </c:pt>
                      <c:pt idx="1675">
                        <c:v>1676</c:v>
                      </c:pt>
                      <c:pt idx="1676">
                        <c:v>1677</c:v>
                      </c:pt>
                      <c:pt idx="1677">
                        <c:v>1678</c:v>
                      </c:pt>
                      <c:pt idx="1678">
                        <c:v>1679</c:v>
                      </c:pt>
                      <c:pt idx="1679">
                        <c:v>1680</c:v>
                      </c:pt>
                      <c:pt idx="1680">
                        <c:v>1681</c:v>
                      </c:pt>
                      <c:pt idx="1681">
                        <c:v>1682</c:v>
                      </c:pt>
                      <c:pt idx="1682">
                        <c:v>1683</c:v>
                      </c:pt>
                      <c:pt idx="1683">
                        <c:v>1684</c:v>
                      </c:pt>
                      <c:pt idx="1684">
                        <c:v>1685</c:v>
                      </c:pt>
                      <c:pt idx="1685">
                        <c:v>1686</c:v>
                      </c:pt>
                      <c:pt idx="1686">
                        <c:v>1687</c:v>
                      </c:pt>
                      <c:pt idx="1687">
                        <c:v>1688</c:v>
                      </c:pt>
                      <c:pt idx="1688">
                        <c:v>1689</c:v>
                      </c:pt>
                      <c:pt idx="1689">
                        <c:v>1690</c:v>
                      </c:pt>
                      <c:pt idx="1690">
                        <c:v>1691</c:v>
                      </c:pt>
                      <c:pt idx="1691">
                        <c:v>1692</c:v>
                      </c:pt>
                      <c:pt idx="1692">
                        <c:v>1693</c:v>
                      </c:pt>
                      <c:pt idx="1693">
                        <c:v>1694</c:v>
                      </c:pt>
                      <c:pt idx="1694">
                        <c:v>1695</c:v>
                      </c:pt>
                      <c:pt idx="1695">
                        <c:v>1696</c:v>
                      </c:pt>
                      <c:pt idx="1696">
                        <c:v>1697</c:v>
                      </c:pt>
                      <c:pt idx="1697">
                        <c:v>1698</c:v>
                      </c:pt>
                      <c:pt idx="1698">
                        <c:v>1699</c:v>
                      </c:pt>
                      <c:pt idx="1699">
                        <c:v>1700</c:v>
                      </c:pt>
                      <c:pt idx="1700">
                        <c:v>1701</c:v>
                      </c:pt>
                      <c:pt idx="1701">
                        <c:v>1702</c:v>
                      </c:pt>
                      <c:pt idx="1702">
                        <c:v>1703</c:v>
                      </c:pt>
                      <c:pt idx="1703">
                        <c:v>1704</c:v>
                      </c:pt>
                      <c:pt idx="1704">
                        <c:v>1705</c:v>
                      </c:pt>
                      <c:pt idx="1705">
                        <c:v>1706</c:v>
                      </c:pt>
                      <c:pt idx="1706">
                        <c:v>1707</c:v>
                      </c:pt>
                      <c:pt idx="1707">
                        <c:v>1708</c:v>
                      </c:pt>
                      <c:pt idx="1708">
                        <c:v>1709</c:v>
                      </c:pt>
                      <c:pt idx="1709">
                        <c:v>1710</c:v>
                      </c:pt>
                      <c:pt idx="1710">
                        <c:v>1711</c:v>
                      </c:pt>
                      <c:pt idx="1711">
                        <c:v>1712</c:v>
                      </c:pt>
                      <c:pt idx="1712">
                        <c:v>1713</c:v>
                      </c:pt>
                      <c:pt idx="1713">
                        <c:v>1714</c:v>
                      </c:pt>
                      <c:pt idx="1714">
                        <c:v>1715</c:v>
                      </c:pt>
                      <c:pt idx="1715">
                        <c:v>1716</c:v>
                      </c:pt>
                      <c:pt idx="1716">
                        <c:v>1717</c:v>
                      </c:pt>
                      <c:pt idx="1717">
                        <c:v>1718</c:v>
                      </c:pt>
                      <c:pt idx="1718">
                        <c:v>1719</c:v>
                      </c:pt>
                      <c:pt idx="1719">
                        <c:v>1720</c:v>
                      </c:pt>
                      <c:pt idx="1720">
                        <c:v>1721</c:v>
                      </c:pt>
                      <c:pt idx="1721">
                        <c:v>1722</c:v>
                      </c:pt>
                      <c:pt idx="1722">
                        <c:v>1723</c:v>
                      </c:pt>
                      <c:pt idx="1723">
                        <c:v>1724</c:v>
                      </c:pt>
                      <c:pt idx="1724">
                        <c:v>1725</c:v>
                      </c:pt>
                      <c:pt idx="1725">
                        <c:v>1726</c:v>
                      </c:pt>
                      <c:pt idx="1726">
                        <c:v>1727</c:v>
                      </c:pt>
                      <c:pt idx="1727">
                        <c:v>1728</c:v>
                      </c:pt>
                      <c:pt idx="1728">
                        <c:v>1729</c:v>
                      </c:pt>
                      <c:pt idx="1729">
                        <c:v>1730</c:v>
                      </c:pt>
                      <c:pt idx="1730">
                        <c:v>1731</c:v>
                      </c:pt>
                      <c:pt idx="1731">
                        <c:v>1732</c:v>
                      </c:pt>
                      <c:pt idx="1732">
                        <c:v>1733</c:v>
                      </c:pt>
                      <c:pt idx="1733">
                        <c:v>1734</c:v>
                      </c:pt>
                      <c:pt idx="1734">
                        <c:v>1735</c:v>
                      </c:pt>
                      <c:pt idx="1735">
                        <c:v>1736</c:v>
                      </c:pt>
                      <c:pt idx="1736">
                        <c:v>1737</c:v>
                      </c:pt>
                      <c:pt idx="1737">
                        <c:v>1738</c:v>
                      </c:pt>
                      <c:pt idx="1738">
                        <c:v>1739</c:v>
                      </c:pt>
                      <c:pt idx="1739">
                        <c:v>1740</c:v>
                      </c:pt>
                      <c:pt idx="1740">
                        <c:v>1741</c:v>
                      </c:pt>
                      <c:pt idx="1741">
                        <c:v>1742</c:v>
                      </c:pt>
                      <c:pt idx="1742">
                        <c:v>1743</c:v>
                      </c:pt>
                      <c:pt idx="1743">
                        <c:v>1744</c:v>
                      </c:pt>
                      <c:pt idx="1744">
                        <c:v>1745</c:v>
                      </c:pt>
                      <c:pt idx="1745">
                        <c:v>1746</c:v>
                      </c:pt>
                      <c:pt idx="1746">
                        <c:v>1747</c:v>
                      </c:pt>
                      <c:pt idx="1747">
                        <c:v>1748</c:v>
                      </c:pt>
                      <c:pt idx="1748">
                        <c:v>1749</c:v>
                      </c:pt>
                      <c:pt idx="1749">
                        <c:v>1750</c:v>
                      </c:pt>
                      <c:pt idx="1750">
                        <c:v>1751</c:v>
                      </c:pt>
                      <c:pt idx="1751">
                        <c:v>1752</c:v>
                      </c:pt>
                      <c:pt idx="1752">
                        <c:v>1753</c:v>
                      </c:pt>
                      <c:pt idx="1753">
                        <c:v>1754</c:v>
                      </c:pt>
                      <c:pt idx="1754">
                        <c:v>1755</c:v>
                      </c:pt>
                      <c:pt idx="1755">
                        <c:v>1756</c:v>
                      </c:pt>
                      <c:pt idx="1756">
                        <c:v>1757</c:v>
                      </c:pt>
                      <c:pt idx="1757">
                        <c:v>1758</c:v>
                      </c:pt>
                      <c:pt idx="1758">
                        <c:v>1759</c:v>
                      </c:pt>
                      <c:pt idx="1759">
                        <c:v>1760</c:v>
                      </c:pt>
                      <c:pt idx="1760">
                        <c:v>1761</c:v>
                      </c:pt>
                      <c:pt idx="1761">
                        <c:v>1762</c:v>
                      </c:pt>
                      <c:pt idx="1762">
                        <c:v>1763</c:v>
                      </c:pt>
                      <c:pt idx="1763">
                        <c:v>1764</c:v>
                      </c:pt>
                      <c:pt idx="1764">
                        <c:v>1765</c:v>
                      </c:pt>
                      <c:pt idx="1765">
                        <c:v>1766</c:v>
                      </c:pt>
                      <c:pt idx="1766">
                        <c:v>1767</c:v>
                      </c:pt>
                      <c:pt idx="1767">
                        <c:v>1768</c:v>
                      </c:pt>
                      <c:pt idx="1768">
                        <c:v>1769</c:v>
                      </c:pt>
                      <c:pt idx="1769">
                        <c:v>1770</c:v>
                      </c:pt>
                      <c:pt idx="1770">
                        <c:v>1771</c:v>
                      </c:pt>
                      <c:pt idx="1771">
                        <c:v>1772</c:v>
                      </c:pt>
                      <c:pt idx="1772">
                        <c:v>1773</c:v>
                      </c:pt>
                      <c:pt idx="1773">
                        <c:v>1774</c:v>
                      </c:pt>
                      <c:pt idx="1774">
                        <c:v>1775</c:v>
                      </c:pt>
                      <c:pt idx="1775">
                        <c:v>1776</c:v>
                      </c:pt>
                      <c:pt idx="1776">
                        <c:v>1777</c:v>
                      </c:pt>
                      <c:pt idx="1777">
                        <c:v>1778</c:v>
                      </c:pt>
                      <c:pt idx="1778">
                        <c:v>1779</c:v>
                      </c:pt>
                      <c:pt idx="1779">
                        <c:v>1780</c:v>
                      </c:pt>
                      <c:pt idx="1780">
                        <c:v>1781</c:v>
                      </c:pt>
                      <c:pt idx="1781">
                        <c:v>1782</c:v>
                      </c:pt>
                      <c:pt idx="1782">
                        <c:v>1783</c:v>
                      </c:pt>
                      <c:pt idx="1783">
                        <c:v>1784</c:v>
                      </c:pt>
                      <c:pt idx="1784">
                        <c:v>1785</c:v>
                      </c:pt>
                      <c:pt idx="1785">
                        <c:v>1786</c:v>
                      </c:pt>
                      <c:pt idx="1786">
                        <c:v>1787</c:v>
                      </c:pt>
                      <c:pt idx="1787">
                        <c:v>1788</c:v>
                      </c:pt>
                      <c:pt idx="1788">
                        <c:v>1789</c:v>
                      </c:pt>
                      <c:pt idx="1789">
                        <c:v>1790</c:v>
                      </c:pt>
                      <c:pt idx="1790">
                        <c:v>1791</c:v>
                      </c:pt>
                      <c:pt idx="1791">
                        <c:v>1792</c:v>
                      </c:pt>
                      <c:pt idx="1792">
                        <c:v>1793</c:v>
                      </c:pt>
                      <c:pt idx="1793">
                        <c:v>1794</c:v>
                      </c:pt>
                      <c:pt idx="1794">
                        <c:v>1795</c:v>
                      </c:pt>
                      <c:pt idx="1795">
                        <c:v>1796</c:v>
                      </c:pt>
                      <c:pt idx="1796">
                        <c:v>1797</c:v>
                      </c:pt>
                      <c:pt idx="1797">
                        <c:v>1798</c:v>
                      </c:pt>
                      <c:pt idx="1798">
                        <c:v>1799</c:v>
                      </c:pt>
                      <c:pt idx="1799">
                        <c:v>1800</c:v>
                      </c:pt>
                      <c:pt idx="1800">
                        <c:v>1801</c:v>
                      </c:pt>
                      <c:pt idx="1801">
                        <c:v>1802</c:v>
                      </c:pt>
                      <c:pt idx="1802">
                        <c:v>1803</c:v>
                      </c:pt>
                      <c:pt idx="1803">
                        <c:v>1804</c:v>
                      </c:pt>
                      <c:pt idx="1804">
                        <c:v>1805</c:v>
                      </c:pt>
                      <c:pt idx="1805">
                        <c:v>1806</c:v>
                      </c:pt>
                      <c:pt idx="1806">
                        <c:v>1807</c:v>
                      </c:pt>
                      <c:pt idx="1807">
                        <c:v>1808</c:v>
                      </c:pt>
                      <c:pt idx="1808">
                        <c:v>1809</c:v>
                      </c:pt>
                      <c:pt idx="1809">
                        <c:v>1810</c:v>
                      </c:pt>
                      <c:pt idx="1810">
                        <c:v>1811</c:v>
                      </c:pt>
                      <c:pt idx="1811">
                        <c:v>1812</c:v>
                      </c:pt>
                      <c:pt idx="1812">
                        <c:v>1813</c:v>
                      </c:pt>
                      <c:pt idx="1813">
                        <c:v>1814</c:v>
                      </c:pt>
                      <c:pt idx="1814">
                        <c:v>1815</c:v>
                      </c:pt>
                      <c:pt idx="1815">
                        <c:v>1816</c:v>
                      </c:pt>
                      <c:pt idx="1816">
                        <c:v>1817</c:v>
                      </c:pt>
                      <c:pt idx="1817">
                        <c:v>1818</c:v>
                      </c:pt>
                      <c:pt idx="1818">
                        <c:v>1819</c:v>
                      </c:pt>
                      <c:pt idx="1819">
                        <c:v>1820</c:v>
                      </c:pt>
                      <c:pt idx="1820">
                        <c:v>1821</c:v>
                      </c:pt>
                      <c:pt idx="1821">
                        <c:v>1822</c:v>
                      </c:pt>
                      <c:pt idx="1822">
                        <c:v>1823</c:v>
                      </c:pt>
                      <c:pt idx="1823">
                        <c:v>1824</c:v>
                      </c:pt>
                      <c:pt idx="1824">
                        <c:v>1825</c:v>
                      </c:pt>
                      <c:pt idx="1825">
                        <c:v>1826</c:v>
                      </c:pt>
                      <c:pt idx="1826">
                        <c:v>1827</c:v>
                      </c:pt>
                      <c:pt idx="1827">
                        <c:v>1828</c:v>
                      </c:pt>
                      <c:pt idx="1828">
                        <c:v>1829</c:v>
                      </c:pt>
                      <c:pt idx="1829">
                        <c:v>1830</c:v>
                      </c:pt>
                      <c:pt idx="1830">
                        <c:v>1831</c:v>
                      </c:pt>
                      <c:pt idx="1831">
                        <c:v>1832</c:v>
                      </c:pt>
                      <c:pt idx="1832">
                        <c:v>1833</c:v>
                      </c:pt>
                      <c:pt idx="1833">
                        <c:v>1834</c:v>
                      </c:pt>
                      <c:pt idx="1834">
                        <c:v>1835</c:v>
                      </c:pt>
                      <c:pt idx="1835">
                        <c:v>1836</c:v>
                      </c:pt>
                      <c:pt idx="1836">
                        <c:v>1837</c:v>
                      </c:pt>
                      <c:pt idx="1837">
                        <c:v>1838</c:v>
                      </c:pt>
                      <c:pt idx="1838">
                        <c:v>1839</c:v>
                      </c:pt>
                      <c:pt idx="1839">
                        <c:v>1840</c:v>
                      </c:pt>
                      <c:pt idx="1840">
                        <c:v>1841</c:v>
                      </c:pt>
                      <c:pt idx="1841">
                        <c:v>1842</c:v>
                      </c:pt>
                      <c:pt idx="1842">
                        <c:v>1843</c:v>
                      </c:pt>
                      <c:pt idx="1843">
                        <c:v>1844</c:v>
                      </c:pt>
                      <c:pt idx="1844">
                        <c:v>1845</c:v>
                      </c:pt>
                      <c:pt idx="1845">
                        <c:v>1846</c:v>
                      </c:pt>
                      <c:pt idx="1846">
                        <c:v>1847</c:v>
                      </c:pt>
                      <c:pt idx="1847">
                        <c:v>1848</c:v>
                      </c:pt>
                      <c:pt idx="1848">
                        <c:v>1849</c:v>
                      </c:pt>
                      <c:pt idx="1849">
                        <c:v>1850</c:v>
                      </c:pt>
                      <c:pt idx="1850">
                        <c:v>1851</c:v>
                      </c:pt>
                      <c:pt idx="1851">
                        <c:v>1852</c:v>
                      </c:pt>
                      <c:pt idx="1852">
                        <c:v>1853</c:v>
                      </c:pt>
                      <c:pt idx="1853">
                        <c:v>1854</c:v>
                      </c:pt>
                      <c:pt idx="1854">
                        <c:v>1855</c:v>
                      </c:pt>
                      <c:pt idx="1855">
                        <c:v>1856</c:v>
                      </c:pt>
                      <c:pt idx="1856">
                        <c:v>1857</c:v>
                      </c:pt>
                      <c:pt idx="1857">
                        <c:v>1858</c:v>
                      </c:pt>
                      <c:pt idx="1858">
                        <c:v>1859</c:v>
                      </c:pt>
                      <c:pt idx="1859">
                        <c:v>1860</c:v>
                      </c:pt>
                      <c:pt idx="1860">
                        <c:v>1861</c:v>
                      </c:pt>
                      <c:pt idx="1861">
                        <c:v>1862</c:v>
                      </c:pt>
                      <c:pt idx="1862">
                        <c:v>1863</c:v>
                      </c:pt>
                      <c:pt idx="1863">
                        <c:v>1864</c:v>
                      </c:pt>
                      <c:pt idx="1864">
                        <c:v>1865</c:v>
                      </c:pt>
                      <c:pt idx="1865">
                        <c:v>1866</c:v>
                      </c:pt>
                      <c:pt idx="1866">
                        <c:v>1867</c:v>
                      </c:pt>
                      <c:pt idx="1867">
                        <c:v>1868</c:v>
                      </c:pt>
                      <c:pt idx="1868">
                        <c:v>1869</c:v>
                      </c:pt>
                      <c:pt idx="1869">
                        <c:v>1870</c:v>
                      </c:pt>
                      <c:pt idx="1870">
                        <c:v>1871</c:v>
                      </c:pt>
                      <c:pt idx="1871">
                        <c:v>1872</c:v>
                      </c:pt>
                      <c:pt idx="1872">
                        <c:v>1873</c:v>
                      </c:pt>
                      <c:pt idx="1873">
                        <c:v>1874</c:v>
                      </c:pt>
                      <c:pt idx="1874">
                        <c:v>1875</c:v>
                      </c:pt>
                      <c:pt idx="1875">
                        <c:v>1876</c:v>
                      </c:pt>
                      <c:pt idx="1876">
                        <c:v>1877</c:v>
                      </c:pt>
                      <c:pt idx="1877">
                        <c:v>1878</c:v>
                      </c:pt>
                      <c:pt idx="1878">
                        <c:v>1879</c:v>
                      </c:pt>
                      <c:pt idx="1879">
                        <c:v>1880</c:v>
                      </c:pt>
                      <c:pt idx="1880">
                        <c:v>1881</c:v>
                      </c:pt>
                      <c:pt idx="1881">
                        <c:v>1882</c:v>
                      </c:pt>
                      <c:pt idx="1882">
                        <c:v>1883</c:v>
                      </c:pt>
                      <c:pt idx="1883">
                        <c:v>1884</c:v>
                      </c:pt>
                      <c:pt idx="1884">
                        <c:v>1885</c:v>
                      </c:pt>
                      <c:pt idx="1885">
                        <c:v>1886</c:v>
                      </c:pt>
                      <c:pt idx="1886">
                        <c:v>1887</c:v>
                      </c:pt>
                      <c:pt idx="1887">
                        <c:v>1888</c:v>
                      </c:pt>
                      <c:pt idx="1888">
                        <c:v>1889</c:v>
                      </c:pt>
                      <c:pt idx="1889">
                        <c:v>1890</c:v>
                      </c:pt>
                      <c:pt idx="1890">
                        <c:v>1891</c:v>
                      </c:pt>
                      <c:pt idx="1891">
                        <c:v>1892</c:v>
                      </c:pt>
                      <c:pt idx="1892">
                        <c:v>1893</c:v>
                      </c:pt>
                      <c:pt idx="1893">
                        <c:v>1894</c:v>
                      </c:pt>
                      <c:pt idx="1894">
                        <c:v>1895</c:v>
                      </c:pt>
                      <c:pt idx="1895">
                        <c:v>1896</c:v>
                      </c:pt>
                      <c:pt idx="1896">
                        <c:v>1897</c:v>
                      </c:pt>
                      <c:pt idx="1897">
                        <c:v>1898</c:v>
                      </c:pt>
                      <c:pt idx="1898">
                        <c:v>1899</c:v>
                      </c:pt>
                      <c:pt idx="1899">
                        <c:v>1900</c:v>
                      </c:pt>
                      <c:pt idx="1900">
                        <c:v>1901</c:v>
                      </c:pt>
                      <c:pt idx="1901">
                        <c:v>1902</c:v>
                      </c:pt>
                      <c:pt idx="1902">
                        <c:v>1903</c:v>
                      </c:pt>
                      <c:pt idx="1903">
                        <c:v>1904</c:v>
                      </c:pt>
                      <c:pt idx="1904">
                        <c:v>1905</c:v>
                      </c:pt>
                      <c:pt idx="1905">
                        <c:v>1906</c:v>
                      </c:pt>
                      <c:pt idx="1906">
                        <c:v>1907</c:v>
                      </c:pt>
                      <c:pt idx="1907">
                        <c:v>1908</c:v>
                      </c:pt>
                      <c:pt idx="1908">
                        <c:v>1909</c:v>
                      </c:pt>
                      <c:pt idx="1909">
                        <c:v>1910</c:v>
                      </c:pt>
                      <c:pt idx="1910">
                        <c:v>1911</c:v>
                      </c:pt>
                      <c:pt idx="1911">
                        <c:v>1912</c:v>
                      </c:pt>
                      <c:pt idx="1912">
                        <c:v>1913</c:v>
                      </c:pt>
                      <c:pt idx="1913">
                        <c:v>1914</c:v>
                      </c:pt>
                      <c:pt idx="1914">
                        <c:v>1915</c:v>
                      </c:pt>
                      <c:pt idx="1915">
                        <c:v>1916</c:v>
                      </c:pt>
                      <c:pt idx="1916">
                        <c:v>1917</c:v>
                      </c:pt>
                      <c:pt idx="1917">
                        <c:v>1918</c:v>
                      </c:pt>
                      <c:pt idx="1918">
                        <c:v>1919</c:v>
                      </c:pt>
                      <c:pt idx="1919">
                        <c:v>1920</c:v>
                      </c:pt>
                      <c:pt idx="1920">
                        <c:v>1921</c:v>
                      </c:pt>
                      <c:pt idx="1921">
                        <c:v>1922</c:v>
                      </c:pt>
                      <c:pt idx="1922">
                        <c:v>1923</c:v>
                      </c:pt>
                      <c:pt idx="1923">
                        <c:v>1924</c:v>
                      </c:pt>
                      <c:pt idx="1924">
                        <c:v>1925</c:v>
                      </c:pt>
                      <c:pt idx="1925">
                        <c:v>1926</c:v>
                      </c:pt>
                      <c:pt idx="1926">
                        <c:v>1927</c:v>
                      </c:pt>
                      <c:pt idx="1927">
                        <c:v>1928</c:v>
                      </c:pt>
                      <c:pt idx="1928">
                        <c:v>1929</c:v>
                      </c:pt>
                      <c:pt idx="1929">
                        <c:v>1930</c:v>
                      </c:pt>
                      <c:pt idx="1930">
                        <c:v>1931</c:v>
                      </c:pt>
                      <c:pt idx="1931">
                        <c:v>1932</c:v>
                      </c:pt>
                      <c:pt idx="1932">
                        <c:v>1933</c:v>
                      </c:pt>
                      <c:pt idx="1933">
                        <c:v>1934</c:v>
                      </c:pt>
                      <c:pt idx="1934">
                        <c:v>1935</c:v>
                      </c:pt>
                      <c:pt idx="1935">
                        <c:v>1936</c:v>
                      </c:pt>
                      <c:pt idx="1936">
                        <c:v>1937</c:v>
                      </c:pt>
                      <c:pt idx="1937">
                        <c:v>1938</c:v>
                      </c:pt>
                      <c:pt idx="1938">
                        <c:v>1939</c:v>
                      </c:pt>
                      <c:pt idx="1939">
                        <c:v>1940</c:v>
                      </c:pt>
                      <c:pt idx="1940">
                        <c:v>1941</c:v>
                      </c:pt>
                      <c:pt idx="1941">
                        <c:v>1942</c:v>
                      </c:pt>
                      <c:pt idx="1942">
                        <c:v>1943</c:v>
                      </c:pt>
                      <c:pt idx="1943">
                        <c:v>1944</c:v>
                      </c:pt>
                      <c:pt idx="1944">
                        <c:v>1945</c:v>
                      </c:pt>
                      <c:pt idx="1945">
                        <c:v>1946</c:v>
                      </c:pt>
                      <c:pt idx="1946">
                        <c:v>1947</c:v>
                      </c:pt>
                      <c:pt idx="1947">
                        <c:v>1948</c:v>
                      </c:pt>
                      <c:pt idx="1948">
                        <c:v>1949</c:v>
                      </c:pt>
                      <c:pt idx="1949">
                        <c:v>1950</c:v>
                      </c:pt>
                      <c:pt idx="1950">
                        <c:v>1951</c:v>
                      </c:pt>
                      <c:pt idx="1951">
                        <c:v>1952</c:v>
                      </c:pt>
                      <c:pt idx="1952">
                        <c:v>1953</c:v>
                      </c:pt>
                      <c:pt idx="1953">
                        <c:v>1954</c:v>
                      </c:pt>
                      <c:pt idx="1954">
                        <c:v>1955</c:v>
                      </c:pt>
                      <c:pt idx="1955">
                        <c:v>1956</c:v>
                      </c:pt>
                      <c:pt idx="1956">
                        <c:v>1957</c:v>
                      </c:pt>
                      <c:pt idx="1957">
                        <c:v>1958</c:v>
                      </c:pt>
                      <c:pt idx="1958">
                        <c:v>1959</c:v>
                      </c:pt>
                      <c:pt idx="1959">
                        <c:v>1960</c:v>
                      </c:pt>
                      <c:pt idx="1960">
                        <c:v>1961</c:v>
                      </c:pt>
                      <c:pt idx="1961">
                        <c:v>1962</c:v>
                      </c:pt>
                      <c:pt idx="1962">
                        <c:v>1963</c:v>
                      </c:pt>
                      <c:pt idx="1963">
                        <c:v>1964</c:v>
                      </c:pt>
                      <c:pt idx="1964">
                        <c:v>1965</c:v>
                      </c:pt>
                      <c:pt idx="1965">
                        <c:v>1966</c:v>
                      </c:pt>
                      <c:pt idx="1966">
                        <c:v>1967</c:v>
                      </c:pt>
                      <c:pt idx="1967">
                        <c:v>1968</c:v>
                      </c:pt>
                      <c:pt idx="1968">
                        <c:v>1969</c:v>
                      </c:pt>
                      <c:pt idx="1969">
                        <c:v>1970</c:v>
                      </c:pt>
                      <c:pt idx="1970">
                        <c:v>1971</c:v>
                      </c:pt>
                      <c:pt idx="1971">
                        <c:v>1972</c:v>
                      </c:pt>
                      <c:pt idx="1972">
                        <c:v>1973</c:v>
                      </c:pt>
                      <c:pt idx="1973">
                        <c:v>1974</c:v>
                      </c:pt>
                      <c:pt idx="1974">
                        <c:v>1975</c:v>
                      </c:pt>
                      <c:pt idx="1975">
                        <c:v>1976</c:v>
                      </c:pt>
                      <c:pt idx="1976">
                        <c:v>1977</c:v>
                      </c:pt>
                      <c:pt idx="1977">
                        <c:v>1978</c:v>
                      </c:pt>
                      <c:pt idx="1978">
                        <c:v>1979</c:v>
                      </c:pt>
                      <c:pt idx="1979">
                        <c:v>1980</c:v>
                      </c:pt>
                      <c:pt idx="1980">
                        <c:v>1981</c:v>
                      </c:pt>
                      <c:pt idx="1981">
                        <c:v>1982</c:v>
                      </c:pt>
                      <c:pt idx="1982">
                        <c:v>1983</c:v>
                      </c:pt>
                      <c:pt idx="1983">
                        <c:v>1984</c:v>
                      </c:pt>
                      <c:pt idx="1984">
                        <c:v>1985</c:v>
                      </c:pt>
                      <c:pt idx="1985">
                        <c:v>1986</c:v>
                      </c:pt>
                      <c:pt idx="1986">
                        <c:v>1987</c:v>
                      </c:pt>
                      <c:pt idx="1987">
                        <c:v>1988</c:v>
                      </c:pt>
                      <c:pt idx="1988">
                        <c:v>1989</c:v>
                      </c:pt>
                      <c:pt idx="1989">
                        <c:v>1990</c:v>
                      </c:pt>
                      <c:pt idx="1990">
                        <c:v>1991</c:v>
                      </c:pt>
                      <c:pt idx="1991">
                        <c:v>1992</c:v>
                      </c:pt>
                      <c:pt idx="1992">
                        <c:v>1993</c:v>
                      </c:pt>
                      <c:pt idx="1993">
                        <c:v>1994</c:v>
                      </c:pt>
                      <c:pt idx="1994">
                        <c:v>1995</c:v>
                      </c:pt>
                      <c:pt idx="1995">
                        <c:v>1996</c:v>
                      </c:pt>
                      <c:pt idx="1996">
                        <c:v>1997</c:v>
                      </c:pt>
                      <c:pt idx="1997">
                        <c:v>1998</c:v>
                      </c:pt>
                      <c:pt idx="1998">
                        <c:v>1999</c:v>
                      </c:pt>
                      <c:pt idx="1999">
                        <c:v>2000</c:v>
                      </c:pt>
                      <c:pt idx="2000">
                        <c:v>2001</c:v>
                      </c:pt>
                      <c:pt idx="2001">
                        <c:v>2002</c:v>
                      </c:pt>
                      <c:pt idx="2002">
                        <c:v>2003</c:v>
                      </c:pt>
                      <c:pt idx="2003">
                        <c:v>2004</c:v>
                      </c:pt>
                      <c:pt idx="2004">
                        <c:v>2005</c:v>
                      </c:pt>
                      <c:pt idx="2005">
                        <c:v>2006</c:v>
                      </c:pt>
                      <c:pt idx="2006">
                        <c:v>2007</c:v>
                      </c:pt>
                      <c:pt idx="2007">
                        <c:v>2008</c:v>
                      </c:pt>
                      <c:pt idx="2008">
                        <c:v>2009</c:v>
                      </c:pt>
                      <c:pt idx="2009">
                        <c:v>2010</c:v>
                      </c:pt>
                      <c:pt idx="2010">
                        <c:v>2011</c:v>
                      </c:pt>
                      <c:pt idx="2011">
                        <c:v>2012</c:v>
                      </c:pt>
                      <c:pt idx="2012">
                        <c:v>2013</c:v>
                      </c:pt>
                      <c:pt idx="2013">
                        <c:v>2014</c:v>
                      </c:pt>
                      <c:pt idx="2014">
                        <c:v>2015</c:v>
                      </c:pt>
                      <c:pt idx="2015">
                        <c:v>2016</c:v>
                      </c:pt>
                      <c:pt idx="2016">
                        <c:v>2017</c:v>
                      </c:pt>
                      <c:pt idx="2017">
                        <c:v>2018</c:v>
                      </c:pt>
                      <c:pt idx="2018">
                        <c:v>2019</c:v>
                      </c:pt>
                      <c:pt idx="2019">
                        <c:v>2020</c:v>
                      </c:pt>
                      <c:pt idx="2020">
                        <c:v>2021</c:v>
                      </c:pt>
                      <c:pt idx="2021">
                        <c:v>2022</c:v>
                      </c:pt>
                      <c:pt idx="2022">
                        <c:v>2023</c:v>
                      </c:pt>
                      <c:pt idx="2023">
                        <c:v>2024</c:v>
                      </c:pt>
                      <c:pt idx="2024">
                        <c:v>2025</c:v>
                      </c:pt>
                      <c:pt idx="2025">
                        <c:v>2026</c:v>
                      </c:pt>
                      <c:pt idx="2026">
                        <c:v>2027</c:v>
                      </c:pt>
                      <c:pt idx="2027">
                        <c:v>2028</c:v>
                      </c:pt>
                      <c:pt idx="2028">
                        <c:v>2029</c:v>
                      </c:pt>
                      <c:pt idx="2029">
                        <c:v>2030</c:v>
                      </c:pt>
                      <c:pt idx="2030">
                        <c:v>2031</c:v>
                      </c:pt>
                      <c:pt idx="2031">
                        <c:v>2032</c:v>
                      </c:pt>
                      <c:pt idx="2032">
                        <c:v>2033</c:v>
                      </c:pt>
                      <c:pt idx="2033">
                        <c:v>2034</c:v>
                      </c:pt>
                      <c:pt idx="2034">
                        <c:v>2035</c:v>
                      </c:pt>
                      <c:pt idx="2035">
                        <c:v>2036</c:v>
                      </c:pt>
                      <c:pt idx="2036">
                        <c:v>2037</c:v>
                      </c:pt>
                      <c:pt idx="2037">
                        <c:v>2038</c:v>
                      </c:pt>
                      <c:pt idx="2038">
                        <c:v>2039</c:v>
                      </c:pt>
                      <c:pt idx="2039">
                        <c:v>2040</c:v>
                      </c:pt>
                      <c:pt idx="2040">
                        <c:v>2041</c:v>
                      </c:pt>
                      <c:pt idx="2041">
                        <c:v>2042</c:v>
                      </c:pt>
                      <c:pt idx="2042">
                        <c:v>2043</c:v>
                      </c:pt>
                      <c:pt idx="2043">
                        <c:v>2044</c:v>
                      </c:pt>
                      <c:pt idx="2044">
                        <c:v>2045</c:v>
                      </c:pt>
                      <c:pt idx="2045">
                        <c:v>2046</c:v>
                      </c:pt>
                      <c:pt idx="2046">
                        <c:v>2047</c:v>
                      </c:pt>
                      <c:pt idx="2047">
                        <c:v>2048</c:v>
                      </c:pt>
                      <c:pt idx="2048">
                        <c:v>2049</c:v>
                      </c:pt>
                      <c:pt idx="2049">
                        <c:v>2050</c:v>
                      </c:pt>
                      <c:pt idx="2050">
                        <c:v>2051</c:v>
                      </c:pt>
                      <c:pt idx="2051">
                        <c:v>2052</c:v>
                      </c:pt>
                      <c:pt idx="2052">
                        <c:v>2053</c:v>
                      </c:pt>
                      <c:pt idx="2053">
                        <c:v>2054</c:v>
                      </c:pt>
                      <c:pt idx="2054">
                        <c:v>2055</c:v>
                      </c:pt>
                      <c:pt idx="2055">
                        <c:v>2056</c:v>
                      </c:pt>
                      <c:pt idx="2056">
                        <c:v>2057</c:v>
                      </c:pt>
                      <c:pt idx="2057">
                        <c:v>2058</c:v>
                      </c:pt>
                      <c:pt idx="2058">
                        <c:v>2059</c:v>
                      </c:pt>
                      <c:pt idx="2059">
                        <c:v>2060</c:v>
                      </c:pt>
                      <c:pt idx="2060">
                        <c:v>2061</c:v>
                      </c:pt>
                      <c:pt idx="2061">
                        <c:v>2062</c:v>
                      </c:pt>
                      <c:pt idx="2062">
                        <c:v>2063</c:v>
                      </c:pt>
                      <c:pt idx="2063">
                        <c:v>2064</c:v>
                      </c:pt>
                      <c:pt idx="2064">
                        <c:v>2065</c:v>
                      </c:pt>
                      <c:pt idx="2065">
                        <c:v>2066</c:v>
                      </c:pt>
                      <c:pt idx="2066">
                        <c:v>2067</c:v>
                      </c:pt>
                      <c:pt idx="2067">
                        <c:v>2068</c:v>
                      </c:pt>
                      <c:pt idx="2068">
                        <c:v>2069</c:v>
                      </c:pt>
                      <c:pt idx="2069">
                        <c:v>2070</c:v>
                      </c:pt>
                      <c:pt idx="2070">
                        <c:v>2071</c:v>
                      </c:pt>
                      <c:pt idx="2071">
                        <c:v>2072</c:v>
                      </c:pt>
                      <c:pt idx="2072">
                        <c:v>2073</c:v>
                      </c:pt>
                      <c:pt idx="2073">
                        <c:v>2074</c:v>
                      </c:pt>
                      <c:pt idx="2074">
                        <c:v>2075</c:v>
                      </c:pt>
                      <c:pt idx="2075">
                        <c:v>2076</c:v>
                      </c:pt>
                      <c:pt idx="2076">
                        <c:v>2077</c:v>
                      </c:pt>
                      <c:pt idx="2077">
                        <c:v>2078</c:v>
                      </c:pt>
                      <c:pt idx="2078">
                        <c:v>2079</c:v>
                      </c:pt>
                      <c:pt idx="2079">
                        <c:v>2080</c:v>
                      </c:pt>
                      <c:pt idx="2080">
                        <c:v>2081</c:v>
                      </c:pt>
                      <c:pt idx="2081">
                        <c:v>2082</c:v>
                      </c:pt>
                      <c:pt idx="2082">
                        <c:v>2083</c:v>
                      </c:pt>
                      <c:pt idx="2083">
                        <c:v>2084</c:v>
                      </c:pt>
                      <c:pt idx="2084">
                        <c:v>2085</c:v>
                      </c:pt>
                      <c:pt idx="2085">
                        <c:v>2086</c:v>
                      </c:pt>
                      <c:pt idx="2086">
                        <c:v>2087</c:v>
                      </c:pt>
                      <c:pt idx="2087">
                        <c:v>2088</c:v>
                      </c:pt>
                      <c:pt idx="2088">
                        <c:v>2089</c:v>
                      </c:pt>
                      <c:pt idx="2089">
                        <c:v>2090</c:v>
                      </c:pt>
                      <c:pt idx="2090">
                        <c:v>2091</c:v>
                      </c:pt>
                      <c:pt idx="2091">
                        <c:v>2092</c:v>
                      </c:pt>
                      <c:pt idx="2092">
                        <c:v>2093</c:v>
                      </c:pt>
                      <c:pt idx="2093">
                        <c:v>2094</c:v>
                      </c:pt>
                      <c:pt idx="2094">
                        <c:v>2095</c:v>
                      </c:pt>
                      <c:pt idx="2095">
                        <c:v>2096</c:v>
                      </c:pt>
                      <c:pt idx="2096">
                        <c:v>2097</c:v>
                      </c:pt>
                      <c:pt idx="2097">
                        <c:v>2098</c:v>
                      </c:pt>
                      <c:pt idx="2098">
                        <c:v>2099</c:v>
                      </c:pt>
                      <c:pt idx="2099">
                        <c:v>2100</c:v>
                      </c:pt>
                      <c:pt idx="2100">
                        <c:v>2101</c:v>
                      </c:pt>
                      <c:pt idx="2101">
                        <c:v>2102</c:v>
                      </c:pt>
                      <c:pt idx="2102">
                        <c:v>2103</c:v>
                      </c:pt>
                      <c:pt idx="2103">
                        <c:v>2104</c:v>
                      </c:pt>
                      <c:pt idx="2104">
                        <c:v>2105</c:v>
                      </c:pt>
                      <c:pt idx="2105">
                        <c:v>2106</c:v>
                      </c:pt>
                      <c:pt idx="2106">
                        <c:v>2107</c:v>
                      </c:pt>
                      <c:pt idx="2107">
                        <c:v>2108</c:v>
                      </c:pt>
                      <c:pt idx="2108">
                        <c:v>2109</c:v>
                      </c:pt>
                      <c:pt idx="2109">
                        <c:v>2110</c:v>
                      </c:pt>
                      <c:pt idx="2110">
                        <c:v>2111</c:v>
                      </c:pt>
                      <c:pt idx="2111">
                        <c:v>2112</c:v>
                      </c:pt>
                      <c:pt idx="2112">
                        <c:v>2113</c:v>
                      </c:pt>
                      <c:pt idx="2113">
                        <c:v>2114</c:v>
                      </c:pt>
                      <c:pt idx="2114">
                        <c:v>2115</c:v>
                      </c:pt>
                      <c:pt idx="2115">
                        <c:v>2116</c:v>
                      </c:pt>
                      <c:pt idx="2116">
                        <c:v>2117</c:v>
                      </c:pt>
                      <c:pt idx="2117">
                        <c:v>2118</c:v>
                      </c:pt>
                      <c:pt idx="2118">
                        <c:v>2119</c:v>
                      </c:pt>
                      <c:pt idx="2119">
                        <c:v>2120</c:v>
                      </c:pt>
                      <c:pt idx="2120">
                        <c:v>2121</c:v>
                      </c:pt>
                      <c:pt idx="2121">
                        <c:v>2122</c:v>
                      </c:pt>
                      <c:pt idx="2122">
                        <c:v>2123</c:v>
                      </c:pt>
                      <c:pt idx="2123">
                        <c:v>2124</c:v>
                      </c:pt>
                      <c:pt idx="2124">
                        <c:v>2125</c:v>
                      </c:pt>
                      <c:pt idx="2125">
                        <c:v>2126</c:v>
                      </c:pt>
                      <c:pt idx="2126">
                        <c:v>2127</c:v>
                      </c:pt>
                      <c:pt idx="2127">
                        <c:v>2128</c:v>
                      </c:pt>
                      <c:pt idx="2128">
                        <c:v>2129</c:v>
                      </c:pt>
                      <c:pt idx="2129">
                        <c:v>2130</c:v>
                      </c:pt>
                      <c:pt idx="2130">
                        <c:v>2131</c:v>
                      </c:pt>
                      <c:pt idx="2131">
                        <c:v>2132</c:v>
                      </c:pt>
                      <c:pt idx="2132">
                        <c:v>2133</c:v>
                      </c:pt>
                      <c:pt idx="2133">
                        <c:v>2134</c:v>
                      </c:pt>
                      <c:pt idx="2134">
                        <c:v>2135</c:v>
                      </c:pt>
                      <c:pt idx="2135">
                        <c:v>2136</c:v>
                      </c:pt>
                      <c:pt idx="2136">
                        <c:v>2137</c:v>
                      </c:pt>
                      <c:pt idx="2137">
                        <c:v>2138</c:v>
                      </c:pt>
                      <c:pt idx="2138">
                        <c:v>2139</c:v>
                      </c:pt>
                      <c:pt idx="2139">
                        <c:v>2140</c:v>
                      </c:pt>
                      <c:pt idx="2140">
                        <c:v>2141</c:v>
                      </c:pt>
                      <c:pt idx="2141">
                        <c:v>2142</c:v>
                      </c:pt>
                      <c:pt idx="2142">
                        <c:v>2143</c:v>
                      </c:pt>
                      <c:pt idx="2143">
                        <c:v>2144</c:v>
                      </c:pt>
                      <c:pt idx="2144">
                        <c:v>2145</c:v>
                      </c:pt>
                      <c:pt idx="2145">
                        <c:v>2146</c:v>
                      </c:pt>
                      <c:pt idx="2146">
                        <c:v>2147</c:v>
                      </c:pt>
                      <c:pt idx="2147">
                        <c:v>2148</c:v>
                      </c:pt>
                      <c:pt idx="2148">
                        <c:v>2149</c:v>
                      </c:pt>
                      <c:pt idx="2149">
                        <c:v>2150</c:v>
                      </c:pt>
                      <c:pt idx="2150">
                        <c:v>2151</c:v>
                      </c:pt>
                      <c:pt idx="2151">
                        <c:v>2152</c:v>
                      </c:pt>
                      <c:pt idx="2152">
                        <c:v>2153</c:v>
                      </c:pt>
                      <c:pt idx="2153">
                        <c:v>2154</c:v>
                      </c:pt>
                      <c:pt idx="2154">
                        <c:v>2155</c:v>
                      </c:pt>
                      <c:pt idx="2155">
                        <c:v>2156</c:v>
                      </c:pt>
                      <c:pt idx="2156">
                        <c:v>2157</c:v>
                      </c:pt>
                      <c:pt idx="2157">
                        <c:v>2158</c:v>
                      </c:pt>
                      <c:pt idx="2158">
                        <c:v>2159</c:v>
                      </c:pt>
                      <c:pt idx="2159">
                        <c:v>2160</c:v>
                      </c:pt>
                      <c:pt idx="2160">
                        <c:v>2161</c:v>
                      </c:pt>
                      <c:pt idx="2161">
                        <c:v>2162</c:v>
                      </c:pt>
                      <c:pt idx="2162">
                        <c:v>2163</c:v>
                      </c:pt>
                      <c:pt idx="2163">
                        <c:v>2164</c:v>
                      </c:pt>
                      <c:pt idx="2164">
                        <c:v>2165</c:v>
                      </c:pt>
                      <c:pt idx="2165">
                        <c:v>2166</c:v>
                      </c:pt>
                      <c:pt idx="2166">
                        <c:v>2167</c:v>
                      </c:pt>
                      <c:pt idx="2167">
                        <c:v>2168</c:v>
                      </c:pt>
                      <c:pt idx="2168">
                        <c:v>2169</c:v>
                      </c:pt>
                      <c:pt idx="2169">
                        <c:v>2170</c:v>
                      </c:pt>
                      <c:pt idx="2170">
                        <c:v>2171</c:v>
                      </c:pt>
                      <c:pt idx="2171">
                        <c:v>2172</c:v>
                      </c:pt>
                      <c:pt idx="2172">
                        <c:v>2173</c:v>
                      </c:pt>
                      <c:pt idx="2173">
                        <c:v>2174</c:v>
                      </c:pt>
                      <c:pt idx="2174">
                        <c:v>2175</c:v>
                      </c:pt>
                      <c:pt idx="2175">
                        <c:v>2176</c:v>
                      </c:pt>
                      <c:pt idx="2176">
                        <c:v>2177</c:v>
                      </c:pt>
                      <c:pt idx="2177">
                        <c:v>2178</c:v>
                      </c:pt>
                      <c:pt idx="2178">
                        <c:v>2179</c:v>
                      </c:pt>
                      <c:pt idx="2179">
                        <c:v>2180</c:v>
                      </c:pt>
                      <c:pt idx="2180">
                        <c:v>2181</c:v>
                      </c:pt>
                      <c:pt idx="2181">
                        <c:v>2182</c:v>
                      </c:pt>
                      <c:pt idx="2182">
                        <c:v>2183</c:v>
                      </c:pt>
                      <c:pt idx="2183">
                        <c:v>2184</c:v>
                      </c:pt>
                      <c:pt idx="2184">
                        <c:v>2185</c:v>
                      </c:pt>
                      <c:pt idx="2185">
                        <c:v>2186</c:v>
                      </c:pt>
                      <c:pt idx="2186">
                        <c:v>2187</c:v>
                      </c:pt>
                      <c:pt idx="2187">
                        <c:v>2188</c:v>
                      </c:pt>
                      <c:pt idx="2188">
                        <c:v>2189</c:v>
                      </c:pt>
                      <c:pt idx="2189">
                        <c:v>2190</c:v>
                      </c:pt>
                      <c:pt idx="2190">
                        <c:v>2191</c:v>
                      </c:pt>
                      <c:pt idx="2191">
                        <c:v>2192</c:v>
                      </c:pt>
                      <c:pt idx="2192">
                        <c:v>2193</c:v>
                      </c:pt>
                      <c:pt idx="2193">
                        <c:v>2194</c:v>
                      </c:pt>
                      <c:pt idx="2194">
                        <c:v>2195</c:v>
                      </c:pt>
                      <c:pt idx="2195">
                        <c:v>2196</c:v>
                      </c:pt>
                      <c:pt idx="2196">
                        <c:v>2197</c:v>
                      </c:pt>
                      <c:pt idx="2197">
                        <c:v>2198</c:v>
                      </c:pt>
                      <c:pt idx="2198">
                        <c:v>2199</c:v>
                      </c:pt>
                      <c:pt idx="2199">
                        <c:v>2200</c:v>
                      </c:pt>
                      <c:pt idx="2200">
                        <c:v>2201</c:v>
                      </c:pt>
                      <c:pt idx="2201">
                        <c:v>2202</c:v>
                      </c:pt>
                      <c:pt idx="2202">
                        <c:v>2203</c:v>
                      </c:pt>
                      <c:pt idx="2203">
                        <c:v>2204</c:v>
                      </c:pt>
                      <c:pt idx="2204">
                        <c:v>2205</c:v>
                      </c:pt>
                      <c:pt idx="2205">
                        <c:v>2206</c:v>
                      </c:pt>
                      <c:pt idx="2206">
                        <c:v>2207</c:v>
                      </c:pt>
                      <c:pt idx="2207">
                        <c:v>2208</c:v>
                      </c:pt>
                      <c:pt idx="2208">
                        <c:v>2209</c:v>
                      </c:pt>
                      <c:pt idx="2209">
                        <c:v>2210</c:v>
                      </c:pt>
                      <c:pt idx="2210">
                        <c:v>2211</c:v>
                      </c:pt>
                      <c:pt idx="2211">
                        <c:v>2212</c:v>
                      </c:pt>
                      <c:pt idx="2212">
                        <c:v>2213</c:v>
                      </c:pt>
                      <c:pt idx="2213">
                        <c:v>2214</c:v>
                      </c:pt>
                      <c:pt idx="2214">
                        <c:v>2215</c:v>
                      </c:pt>
                      <c:pt idx="2215">
                        <c:v>2216</c:v>
                      </c:pt>
                      <c:pt idx="2216">
                        <c:v>2217</c:v>
                      </c:pt>
                      <c:pt idx="2217">
                        <c:v>2218</c:v>
                      </c:pt>
                      <c:pt idx="2218">
                        <c:v>2219</c:v>
                      </c:pt>
                      <c:pt idx="2219">
                        <c:v>2220</c:v>
                      </c:pt>
                      <c:pt idx="2220">
                        <c:v>2221</c:v>
                      </c:pt>
                      <c:pt idx="2221">
                        <c:v>2222</c:v>
                      </c:pt>
                      <c:pt idx="2222">
                        <c:v>2223</c:v>
                      </c:pt>
                      <c:pt idx="2223">
                        <c:v>2224</c:v>
                      </c:pt>
                      <c:pt idx="2224">
                        <c:v>2225</c:v>
                      </c:pt>
                      <c:pt idx="2225">
                        <c:v>2226</c:v>
                      </c:pt>
                      <c:pt idx="2226">
                        <c:v>2227</c:v>
                      </c:pt>
                      <c:pt idx="2227">
                        <c:v>2228</c:v>
                      </c:pt>
                      <c:pt idx="2228">
                        <c:v>2229</c:v>
                      </c:pt>
                      <c:pt idx="2229">
                        <c:v>2230</c:v>
                      </c:pt>
                      <c:pt idx="2230">
                        <c:v>2231</c:v>
                      </c:pt>
                      <c:pt idx="2231">
                        <c:v>2232</c:v>
                      </c:pt>
                      <c:pt idx="2232">
                        <c:v>2233</c:v>
                      </c:pt>
                      <c:pt idx="2233">
                        <c:v>2234</c:v>
                      </c:pt>
                      <c:pt idx="2234">
                        <c:v>2235</c:v>
                      </c:pt>
                      <c:pt idx="2235">
                        <c:v>2236</c:v>
                      </c:pt>
                      <c:pt idx="2236">
                        <c:v>2237</c:v>
                      </c:pt>
                      <c:pt idx="2237">
                        <c:v>2238</c:v>
                      </c:pt>
                      <c:pt idx="2238">
                        <c:v>2239</c:v>
                      </c:pt>
                      <c:pt idx="2239">
                        <c:v>2240</c:v>
                      </c:pt>
                      <c:pt idx="2240">
                        <c:v>2241</c:v>
                      </c:pt>
                      <c:pt idx="2241">
                        <c:v>2242</c:v>
                      </c:pt>
                      <c:pt idx="2242">
                        <c:v>2243</c:v>
                      </c:pt>
                      <c:pt idx="2243">
                        <c:v>2244</c:v>
                      </c:pt>
                      <c:pt idx="2244">
                        <c:v>2245</c:v>
                      </c:pt>
                      <c:pt idx="2245">
                        <c:v>2246</c:v>
                      </c:pt>
                      <c:pt idx="2246">
                        <c:v>2247</c:v>
                      </c:pt>
                      <c:pt idx="2247">
                        <c:v>2248</c:v>
                      </c:pt>
                      <c:pt idx="2248">
                        <c:v>2249</c:v>
                      </c:pt>
                      <c:pt idx="2249">
                        <c:v>2250</c:v>
                      </c:pt>
                      <c:pt idx="2250">
                        <c:v>2251</c:v>
                      </c:pt>
                      <c:pt idx="2251">
                        <c:v>2252</c:v>
                      </c:pt>
                      <c:pt idx="2252">
                        <c:v>2253</c:v>
                      </c:pt>
                      <c:pt idx="2253">
                        <c:v>2254</c:v>
                      </c:pt>
                      <c:pt idx="2254">
                        <c:v>2255</c:v>
                      </c:pt>
                      <c:pt idx="2255">
                        <c:v>2256</c:v>
                      </c:pt>
                      <c:pt idx="2256">
                        <c:v>2257</c:v>
                      </c:pt>
                      <c:pt idx="2257">
                        <c:v>2258</c:v>
                      </c:pt>
                      <c:pt idx="2258">
                        <c:v>2259</c:v>
                      </c:pt>
                      <c:pt idx="2259">
                        <c:v>2260</c:v>
                      </c:pt>
                      <c:pt idx="2260">
                        <c:v>2261</c:v>
                      </c:pt>
                      <c:pt idx="2261">
                        <c:v>2262</c:v>
                      </c:pt>
                      <c:pt idx="2262">
                        <c:v>2263</c:v>
                      </c:pt>
                      <c:pt idx="2263">
                        <c:v>2264</c:v>
                      </c:pt>
                      <c:pt idx="2264">
                        <c:v>2265</c:v>
                      </c:pt>
                      <c:pt idx="2265">
                        <c:v>2266</c:v>
                      </c:pt>
                      <c:pt idx="2266">
                        <c:v>2267</c:v>
                      </c:pt>
                      <c:pt idx="2267">
                        <c:v>2268</c:v>
                      </c:pt>
                      <c:pt idx="2268">
                        <c:v>2269</c:v>
                      </c:pt>
                      <c:pt idx="2269">
                        <c:v>2270</c:v>
                      </c:pt>
                      <c:pt idx="2270">
                        <c:v>2271</c:v>
                      </c:pt>
                      <c:pt idx="2271">
                        <c:v>2272</c:v>
                      </c:pt>
                      <c:pt idx="2272">
                        <c:v>2273</c:v>
                      </c:pt>
                      <c:pt idx="2273">
                        <c:v>2274</c:v>
                      </c:pt>
                      <c:pt idx="2274">
                        <c:v>2275</c:v>
                      </c:pt>
                      <c:pt idx="2275">
                        <c:v>2276</c:v>
                      </c:pt>
                      <c:pt idx="2276">
                        <c:v>2277</c:v>
                      </c:pt>
                      <c:pt idx="2277">
                        <c:v>2278</c:v>
                      </c:pt>
                      <c:pt idx="2278">
                        <c:v>2279</c:v>
                      </c:pt>
                      <c:pt idx="2279">
                        <c:v>2280</c:v>
                      </c:pt>
                      <c:pt idx="2280">
                        <c:v>2281</c:v>
                      </c:pt>
                      <c:pt idx="2281">
                        <c:v>2282</c:v>
                      </c:pt>
                      <c:pt idx="2282">
                        <c:v>2283</c:v>
                      </c:pt>
                      <c:pt idx="2283">
                        <c:v>2284</c:v>
                      </c:pt>
                      <c:pt idx="2284">
                        <c:v>2285</c:v>
                      </c:pt>
                      <c:pt idx="2285">
                        <c:v>2286</c:v>
                      </c:pt>
                      <c:pt idx="2286">
                        <c:v>2287</c:v>
                      </c:pt>
                      <c:pt idx="2287">
                        <c:v>2288</c:v>
                      </c:pt>
                      <c:pt idx="2288">
                        <c:v>2289</c:v>
                      </c:pt>
                      <c:pt idx="2289">
                        <c:v>2290</c:v>
                      </c:pt>
                      <c:pt idx="2290">
                        <c:v>2291</c:v>
                      </c:pt>
                      <c:pt idx="2291">
                        <c:v>2292</c:v>
                      </c:pt>
                      <c:pt idx="2292">
                        <c:v>2293</c:v>
                      </c:pt>
                      <c:pt idx="2293">
                        <c:v>2294</c:v>
                      </c:pt>
                      <c:pt idx="2294">
                        <c:v>2295</c:v>
                      </c:pt>
                      <c:pt idx="2295">
                        <c:v>2296</c:v>
                      </c:pt>
                      <c:pt idx="2296">
                        <c:v>2297</c:v>
                      </c:pt>
                      <c:pt idx="2297">
                        <c:v>2298</c:v>
                      </c:pt>
                      <c:pt idx="2298">
                        <c:v>2299</c:v>
                      </c:pt>
                      <c:pt idx="2299">
                        <c:v>2300</c:v>
                      </c:pt>
                      <c:pt idx="2300">
                        <c:v>2301</c:v>
                      </c:pt>
                      <c:pt idx="2301">
                        <c:v>2302</c:v>
                      </c:pt>
                      <c:pt idx="2302">
                        <c:v>2303</c:v>
                      </c:pt>
                      <c:pt idx="2303">
                        <c:v>2304</c:v>
                      </c:pt>
                      <c:pt idx="2304">
                        <c:v>2305</c:v>
                      </c:pt>
                      <c:pt idx="2305">
                        <c:v>2306</c:v>
                      </c:pt>
                      <c:pt idx="2306">
                        <c:v>2307</c:v>
                      </c:pt>
                      <c:pt idx="2307">
                        <c:v>2308</c:v>
                      </c:pt>
                      <c:pt idx="2308">
                        <c:v>2309</c:v>
                      </c:pt>
                      <c:pt idx="2309">
                        <c:v>2310</c:v>
                      </c:pt>
                      <c:pt idx="2310">
                        <c:v>2311</c:v>
                      </c:pt>
                      <c:pt idx="2311">
                        <c:v>2312</c:v>
                      </c:pt>
                      <c:pt idx="2312">
                        <c:v>2313</c:v>
                      </c:pt>
                      <c:pt idx="2313">
                        <c:v>2314</c:v>
                      </c:pt>
                      <c:pt idx="2314">
                        <c:v>2315</c:v>
                      </c:pt>
                      <c:pt idx="2315">
                        <c:v>2316</c:v>
                      </c:pt>
                      <c:pt idx="2316">
                        <c:v>2317</c:v>
                      </c:pt>
                      <c:pt idx="2317">
                        <c:v>2318</c:v>
                      </c:pt>
                      <c:pt idx="2318">
                        <c:v>2319</c:v>
                      </c:pt>
                      <c:pt idx="2319">
                        <c:v>2320</c:v>
                      </c:pt>
                      <c:pt idx="2320">
                        <c:v>2321</c:v>
                      </c:pt>
                      <c:pt idx="2321">
                        <c:v>2322</c:v>
                      </c:pt>
                      <c:pt idx="2322">
                        <c:v>2323</c:v>
                      </c:pt>
                      <c:pt idx="2323">
                        <c:v>2324</c:v>
                      </c:pt>
                      <c:pt idx="2324">
                        <c:v>2325</c:v>
                      </c:pt>
                      <c:pt idx="2325">
                        <c:v>2326</c:v>
                      </c:pt>
                      <c:pt idx="2326">
                        <c:v>2327</c:v>
                      </c:pt>
                      <c:pt idx="2327">
                        <c:v>2328</c:v>
                      </c:pt>
                      <c:pt idx="2328">
                        <c:v>2329</c:v>
                      </c:pt>
                      <c:pt idx="2329">
                        <c:v>2330</c:v>
                      </c:pt>
                      <c:pt idx="2330">
                        <c:v>2331</c:v>
                      </c:pt>
                      <c:pt idx="2331">
                        <c:v>2332</c:v>
                      </c:pt>
                      <c:pt idx="2332">
                        <c:v>2333</c:v>
                      </c:pt>
                      <c:pt idx="2333">
                        <c:v>2334</c:v>
                      </c:pt>
                      <c:pt idx="2334">
                        <c:v>2335</c:v>
                      </c:pt>
                      <c:pt idx="2335">
                        <c:v>2336</c:v>
                      </c:pt>
                      <c:pt idx="2336">
                        <c:v>2337</c:v>
                      </c:pt>
                      <c:pt idx="2337">
                        <c:v>2338</c:v>
                      </c:pt>
                      <c:pt idx="2338">
                        <c:v>2339</c:v>
                      </c:pt>
                      <c:pt idx="2339">
                        <c:v>2340</c:v>
                      </c:pt>
                      <c:pt idx="2340">
                        <c:v>2341</c:v>
                      </c:pt>
                      <c:pt idx="2341">
                        <c:v>2342</c:v>
                      </c:pt>
                      <c:pt idx="2342">
                        <c:v>2343</c:v>
                      </c:pt>
                      <c:pt idx="2343">
                        <c:v>2344</c:v>
                      </c:pt>
                      <c:pt idx="2344">
                        <c:v>2345</c:v>
                      </c:pt>
                      <c:pt idx="2345">
                        <c:v>2346</c:v>
                      </c:pt>
                      <c:pt idx="2346">
                        <c:v>2347</c:v>
                      </c:pt>
                      <c:pt idx="2347">
                        <c:v>2348</c:v>
                      </c:pt>
                      <c:pt idx="2348">
                        <c:v>2349</c:v>
                      </c:pt>
                      <c:pt idx="2349">
                        <c:v>2350</c:v>
                      </c:pt>
                      <c:pt idx="2350">
                        <c:v>2351</c:v>
                      </c:pt>
                      <c:pt idx="2351">
                        <c:v>2352</c:v>
                      </c:pt>
                      <c:pt idx="2352">
                        <c:v>2353</c:v>
                      </c:pt>
                      <c:pt idx="2353">
                        <c:v>2354</c:v>
                      </c:pt>
                      <c:pt idx="2354">
                        <c:v>2355</c:v>
                      </c:pt>
                      <c:pt idx="2355">
                        <c:v>2356</c:v>
                      </c:pt>
                      <c:pt idx="2356">
                        <c:v>2357</c:v>
                      </c:pt>
                      <c:pt idx="2357">
                        <c:v>2358</c:v>
                      </c:pt>
                      <c:pt idx="2358">
                        <c:v>2359</c:v>
                      </c:pt>
                      <c:pt idx="2359">
                        <c:v>2360</c:v>
                      </c:pt>
                      <c:pt idx="2360">
                        <c:v>2361</c:v>
                      </c:pt>
                      <c:pt idx="2361">
                        <c:v>2362</c:v>
                      </c:pt>
                      <c:pt idx="2362">
                        <c:v>2363</c:v>
                      </c:pt>
                      <c:pt idx="2363">
                        <c:v>2364</c:v>
                      </c:pt>
                      <c:pt idx="2364">
                        <c:v>2365</c:v>
                      </c:pt>
                      <c:pt idx="2365">
                        <c:v>2366</c:v>
                      </c:pt>
                      <c:pt idx="2366">
                        <c:v>2367</c:v>
                      </c:pt>
                      <c:pt idx="2367">
                        <c:v>2368</c:v>
                      </c:pt>
                      <c:pt idx="2368">
                        <c:v>2369</c:v>
                      </c:pt>
                      <c:pt idx="2369">
                        <c:v>2370</c:v>
                      </c:pt>
                      <c:pt idx="2370">
                        <c:v>2371</c:v>
                      </c:pt>
                      <c:pt idx="2371">
                        <c:v>2372</c:v>
                      </c:pt>
                      <c:pt idx="2372">
                        <c:v>2373</c:v>
                      </c:pt>
                      <c:pt idx="2373">
                        <c:v>2374</c:v>
                      </c:pt>
                      <c:pt idx="2374">
                        <c:v>2375</c:v>
                      </c:pt>
                      <c:pt idx="2375">
                        <c:v>2376</c:v>
                      </c:pt>
                      <c:pt idx="2376">
                        <c:v>2377</c:v>
                      </c:pt>
                      <c:pt idx="2377">
                        <c:v>2378</c:v>
                      </c:pt>
                      <c:pt idx="2378">
                        <c:v>2379</c:v>
                      </c:pt>
                      <c:pt idx="2379">
                        <c:v>2380</c:v>
                      </c:pt>
                      <c:pt idx="2380">
                        <c:v>2381</c:v>
                      </c:pt>
                      <c:pt idx="2381">
                        <c:v>2382</c:v>
                      </c:pt>
                      <c:pt idx="2382">
                        <c:v>2383</c:v>
                      </c:pt>
                      <c:pt idx="2383">
                        <c:v>2384</c:v>
                      </c:pt>
                      <c:pt idx="2384">
                        <c:v>2385</c:v>
                      </c:pt>
                      <c:pt idx="2385">
                        <c:v>2386</c:v>
                      </c:pt>
                      <c:pt idx="2386">
                        <c:v>2387</c:v>
                      </c:pt>
                      <c:pt idx="2387">
                        <c:v>2388</c:v>
                      </c:pt>
                      <c:pt idx="2388">
                        <c:v>2389</c:v>
                      </c:pt>
                      <c:pt idx="2389">
                        <c:v>2390</c:v>
                      </c:pt>
                      <c:pt idx="2390">
                        <c:v>2391</c:v>
                      </c:pt>
                      <c:pt idx="2391">
                        <c:v>2392</c:v>
                      </c:pt>
                      <c:pt idx="2392">
                        <c:v>2393</c:v>
                      </c:pt>
                      <c:pt idx="2393">
                        <c:v>2394</c:v>
                      </c:pt>
                      <c:pt idx="2394">
                        <c:v>2395</c:v>
                      </c:pt>
                      <c:pt idx="2395">
                        <c:v>2396</c:v>
                      </c:pt>
                      <c:pt idx="2396">
                        <c:v>2397</c:v>
                      </c:pt>
                      <c:pt idx="2397">
                        <c:v>2398</c:v>
                      </c:pt>
                      <c:pt idx="2398">
                        <c:v>2399</c:v>
                      </c:pt>
                      <c:pt idx="2399">
                        <c:v>2400</c:v>
                      </c:pt>
                      <c:pt idx="2400">
                        <c:v>2401</c:v>
                      </c:pt>
                      <c:pt idx="2401">
                        <c:v>2402</c:v>
                      </c:pt>
                      <c:pt idx="2402">
                        <c:v>2403</c:v>
                      </c:pt>
                      <c:pt idx="2403">
                        <c:v>2404</c:v>
                      </c:pt>
                      <c:pt idx="2404">
                        <c:v>2405</c:v>
                      </c:pt>
                      <c:pt idx="2405">
                        <c:v>2406</c:v>
                      </c:pt>
                      <c:pt idx="2406">
                        <c:v>2407</c:v>
                      </c:pt>
                      <c:pt idx="2407">
                        <c:v>2408</c:v>
                      </c:pt>
                      <c:pt idx="2408">
                        <c:v>2409</c:v>
                      </c:pt>
                      <c:pt idx="2409">
                        <c:v>2410</c:v>
                      </c:pt>
                      <c:pt idx="2410">
                        <c:v>2411</c:v>
                      </c:pt>
                      <c:pt idx="2411">
                        <c:v>2412</c:v>
                      </c:pt>
                      <c:pt idx="2412">
                        <c:v>2413</c:v>
                      </c:pt>
                      <c:pt idx="2413">
                        <c:v>2414</c:v>
                      </c:pt>
                      <c:pt idx="2414">
                        <c:v>2415</c:v>
                      </c:pt>
                      <c:pt idx="2415">
                        <c:v>2416</c:v>
                      </c:pt>
                      <c:pt idx="2416">
                        <c:v>2417</c:v>
                      </c:pt>
                      <c:pt idx="2417">
                        <c:v>2418</c:v>
                      </c:pt>
                      <c:pt idx="2418">
                        <c:v>2419</c:v>
                      </c:pt>
                      <c:pt idx="2419">
                        <c:v>2420</c:v>
                      </c:pt>
                      <c:pt idx="2420">
                        <c:v>2421</c:v>
                      </c:pt>
                      <c:pt idx="2421">
                        <c:v>2422</c:v>
                      </c:pt>
                      <c:pt idx="2422">
                        <c:v>2423</c:v>
                      </c:pt>
                      <c:pt idx="2423">
                        <c:v>2424</c:v>
                      </c:pt>
                      <c:pt idx="2424">
                        <c:v>2425</c:v>
                      </c:pt>
                      <c:pt idx="2425">
                        <c:v>2426</c:v>
                      </c:pt>
                      <c:pt idx="2426">
                        <c:v>2427</c:v>
                      </c:pt>
                      <c:pt idx="2427">
                        <c:v>2428</c:v>
                      </c:pt>
                      <c:pt idx="2428">
                        <c:v>2429</c:v>
                      </c:pt>
                      <c:pt idx="2429">
                        <c:v>2430</c:v>
                      </c:pt>
                      <c:pt idx="2430">
                        <c:v>2431</c:v>
                      </c:pt>
                      <c:pt idx="2431">
                        <c:v>2432</c:v>
                      </c:pt>
                      <c:pt idx="2432">
                        <c:v>2433</c:v>
                      </c:pt>
                      <c:pt idx="2433">
                        <c:v>2434</c:v>
                      </c:pt>
                      <c:pt idx="2434">
                        <c:v>2435</c:v>
                      </c:pt>
                      <c:pt idx="2435">
                        <c:v>2436</c:v>
                      </c:pt>
                      <c:pt idx="2436">
                        <c:v>2437</c:v>
                      </c:pt>
                      <c:pt idx="2437">
                        <c:v>2438</c:v>
                      </c:pt>
                      <c:pt idx="2438">
                        <c:v>2439</c:v>
                      </c:pt>
                      <c:pt idx="2439">
                        <c:v>2440</c:v>
                      </c:pt>
                      <c:pt idx="2440">
                        <c:v>2441</c:v>
                      </c:pt>
                      <c:pt idx="2441">
                        <c:v>2442</c:v>
                      </c:pt>
                      <c:pt idx="2442">
                        <c:v>2443</c:v>
                      </c:pt>
                      <c:pt idx="2443">
                        <c:v>2444</c:v>
                      </c:pt>
                      <c:pt idx="2444">
                        <c:v>2445</c:v>
                      </c:pt>
                      <c:pt idx="2445">
                        <c:v>2446</c:v>
                      </c:pt>
                      <c:pt idx="2446">
                        <c:v>2447</c:v>
                      </c:pt>
                      <c:pt idx="2447">
                        <c:v>2448</c:v>
                      </c:pt>
                      <c:pt idx="2448">
                        <c:v>2449</c:v>
                      </c:pt>
                      <c:pt idx="2449">
                        <c:v>2450</c:v>
                      </c:pt>
                      <c:pt idx="2450">
                        <c:v>2451</c:v>
                      </c:pt>
                      <c:pt idx="2451">
                        <c:v>2452</c:v>
                      </c:pt>
                      <c:pt idx="2452">
                        <c:v>2453</c:v>
                      </c:pt>
                      <c:pt idx="2453">
                        <c:v>2454</c:v>
                      </c:pt>
                      <c:pt idx="2454">
                        <c:v>2455</c:v>
                      </c:pt>
                      <c:pt idx="2455">
                        <c:v>2456</c:v>
                      </c:pt>
                      <c:pt idx="2456">
                        <c:v>2457</c:v>
                      </c:pt>
                      <c:pt idx="2457">
                        <c:v>2458</c:v>
                      </c:pt>
                      <c:pt idx="2458">
                        <c:v>2459</c:v>
                      </c:pt>
                      <c:pt idx="2459">
                        <c:v>2460</c:v>
                      </c:pt>
                      <c:pt idx="2460">
                        <c:v>2461</c:v>
                      </c:pt>
                      <c:pt idx="2461">
                        <c:v>2462</c:v>
                      </c:pt>
                      <c:pt idx="2462">
                        <c:v>2463</c:v>
                      </c:pt>
                      <c:pt idx="2463">
                        <c:v>2464</c:v>
                      </c:pt>
                      <c:pt idx="2464">
                        <c:v>2465</c:v>
                      </c:pt>
                      <c:pt idx="2465">
                        <c:v>2466</c:v>
                      </c:pt>
                      <c:pt idx="2466">
                        <c:v>2467</c:v>
                      </c:pt>
                      <c:pt idx="2467">
                        <c:v>2468</c:v>
                      </c:pt>
                      <c:pt idx="2468">
                        <c:v>2469</c:v>
                      </c:pt>
                      <c:pt idx="2469">
                        <c:v>2470</c:v>
                      </c:pt>
                      <c:pt idx="2470">
                        <c:v>2471</c:v>
                      </c:pt>
                      <c:pt idx="2471">
                        <c:v>2472</c:v>
                      </c:pt>
                      <c:pt idx="2472">
                        <c:v>2473</c:v>
                      </c:pt>
                      <c:pt idx="2473">
                        <c:v>2474</c:v>
                      </c:pt>
                      <c:pt idx="2474">
                        <c:v>2475</c:v>
                      </c:pt>
                      <c:pt idx="2475">
                        <c:v>2476</c:v>
                      </c:pt>
                      <c:pt idx="2476">
                        <c:v>2477</c:v>
                      </c:pt>
                      <c:pt idx="2477">
                        <c:v>2478</c:v>
                      </c:pt>
                      <c:pt idx="2478">
                        <c:v>2479</c:v>
                      </c:pt>
                      <c:pt idx="2479">
                        <c:v>2480</c:v>
                      </c:pt>
                      <c:pt idx="2480">
                        <c:v>2481</c:v>
                      </c:pt>
                      <c:pt idx="2481">
                        <c:v>2482</c:v>
                      </c:pt>
                      <c:pt idx="2482">
                        <c:v>2483</c:v>
                      </c:pt>
                      <c:pt idx="2483">
                        <c:v>2484</c:v>
                      </c:pt>
                      <c:pt idx="2484">
                        <c:v>2485</c:v>
                      </c:pt>
                      <c:pt idx="2485">
                        <c:v>2486</c:v>
                      </c:pt>
                      <c:pt idx="2486">
                        <c:v>2487</c:v>
                      </c:pt>
                      <c:pt idx="2487">
                        <c:v>2488</c:v>
                      </c:pt>
                      <c:pt idx="2488">
                        <c:v>2489</c:v>
                      </c:pt>
                      <c:pt idx="2489">
                        <c:v>2490</c:v>
                      </c:pt>
                      <c:pt idx="2490">
                        <c:v>2491</c:v>
                      </c:pt>
                      <c:pt idx="2491">
                        <c:v>2492</c:v>
                      </c:pt>
                      <c:pt idx="2492">
                        <c:v>2493</c:v>
                      </c:pt>
                      <c:pt idx="2493">
                        <c:v>2494</c:v>
                      </c:pt>
                      <c:pt idx="2494">
                        <c:v>2495</c:v>
                      </c:pt>
                      <c:pt idx="2495">
                        <c:v>2496</c:v>
                      </c:pt>
                      <c:pt idx="2496">
                        <c:v>2497</c:v>
                      </c:pt>
                      <c:pt idx="2497">
                        <c:v>2498</c:v>
                      </c:pt>
                      <c:pt idx="2498">
                        <c:v>2499</c:v>
                      </c:pt>
                      <c:pt idx="2499">
                        <c:v>2500</c:v>
                      </c:pt>
                      <c:pt idx="2500">
                        <c:v>2501</c:v>
                      </c:pt>
                      <c:pt idx="2501">
                        <c:v>2502</c:v>
                      </c:pt>
                      <c:pt idx="2502">
                        <c:v>2503</c:v>
                      </c:pt>
                      <c:pt idx="2503">
                        <c:v>2504</c:v>
                      </c:pt>
                      <c:pt idx="2504">
                        <c:v>2505</c:v>
                      </c:pt>
                      <c:pt idx="2505">
                        <c:v>2506</c:v>
                      </c:pt>
                      <c:pt idx="2506">
                        <c:v>2507</c:v>
                      </c:pt>
                      <c:pt idx="2507">
                        <c:v>2508</c:v>
                      </c:pt>
                      <c:pt idx="2508">
                        <c:v>2509</c:v>
                      </c:pt>
                      <c:pt idx="2509">
                        <c:v>2510</c:v>
                      </c:pt>
                      <c:pt idx="2510">
                        <c:v>2511</c:v>
                      </c:pt>
                      <c:pt idx="2511">
                        <c:v>2512</c:v>
                      </c:pt>
                      <c:pt idx="2512">
                        <c:v>2513</c:v>
                      </c:pt>
                      <c:pt idx="2513">
                        <c:v>2514</c:v>
                      </c:pt>
                      <c:pt idx="2514">
                        <c:v>2515</c:v>
                      </c:pt>
                      <c:pt idx="2515">
                        <c:v>2516</c:v>
                      </c:pt>
                      <c:pt idx="2516">
                        <c:v>2517</c:v>
                      </c:pt>
                      <c:pt idx="2517">
                        <c:v>2518</c:v>
                      </c:pt>
                      <c:pt idx="2518">
                        <c:v>2519</c:v>
                      </c:pt>
                      <c:pt idx="2519">
                        <c:v>2520</c:v>
                      </c:pt>
                      <c:pt idx="2520">
                        <c:v>2521</c:v>
                      </c:pt>
                      <c:pt idx="2521">
                        <c:v>2522</c:v>
                      </c:pt>
                      <c:pt idx="2522">
                        <c:v>2523</c:v>
                      </c:pt>
                      <c:pt idx="2523">
                        <c:v>2524</c:v>
                      </c:pt>
                      <c:pt idx="2524">
                        <c:v>2525</c:v>
                      </c:pt>
                      <c:pt idx="2525">
                        <c:v>2526</c:v>
                      </c:pt>
                      <c:pt idx="2526">
                        <c:v>2527</c:v>
                      </c:pt>
                      <c:pt idx="2527">
                        <c:v>2528</c:v>
                      </c:pt>
                      <c:pt idx="2528">
                        <c:v>2529</c:v>
                      </c:pt>
                      <c:pt idx="2529">
                        <c:v>2530</c:v>
                      </c:pt>
                      <c:pt idx="2530">
                        <c:v>2531</c:v>
                      </c:pt>
                      <c:pt idx="2531">
                        <c:v>2532</c:v>
                      </c:pt>
                      <c:pt idx="2532">
                        <c:v>2533</c:v>
                      </c:pt>
                      <c:pt idx="2533">
                        <c:v>2534</c:v>
                      </c:pt>
                      <c:pt idx="2534">
                        <c:v>2535</c:v>
                      </c:pt>
                      <c:pt idx="2535">
                        <c:v>2536</c:v>
                      </c:pt>
                      <c:pt idx="2536">
                        <c:v>2537</c:v>
                      </c:pt>
                      <c:pt idx="2537">
                        <c:v>2538</c:v>
                      </c:pt>
                      <c:pt idx="2538">
                        <c:v>2539</c:v>
                      </c:pt>
                      <c:pt idx="2539">
                        <c:v>2540</c:v>
                      </c:pt>
                      <c:pt idx="2540">
                        <c:v>2541</c:v>
                      </c:pt>
                      <c:pt idx="2541">
                        <c:v>2542</c:v>
                      </c:pt>
                      <c:pt idx="2542">
                        <c:v>2543</c:v>
                      </c:pt>
                      <c:pt idx="2543">
                        <c:v>2544</c:v>
                      </c:pt>
                      <c:pt idx="2544">
                        <c:v>2545</c:v>
                      </c:pt>
                      <c:pt idx="2545">
                        <c:v>2546</c:v>
                      </c:pt>
                      <c:pt idx="2546">
                        <c:v>2547</c:v>
                      </c:pt>
                      <c:pt idx="2547">
                        <c:v>2548</c:v>
                      </c:pt>
                      <c:pt idx="2548">
                        <c:v>2549</c:v>
                      </c:pt>
                      <c:pt idx="2549">
                        <c:v>2550</c:v>
                      </c:pt>
                      <c:pt idx="2550">
                        <c:v>2551</c:v>
                      </c:pt>
                      <c:pt idx="2551">
                        <c:v>2552</c:v>
                      </c:pt>
                      <c:pt idx="2552">
                        <c:v>2553</c:v>
                      </c:pt>
                      <c:pt idx="2553">
                        <c:v>2554</c:v>
                      </c:pt>
                      <c:pt idx="2554">
                        <c:v>2555</c:v>
                      </c:pt>
                      <c:pt idx="2555">
                        <c:v>2556</c:v>
                      </c:pt>
                      <c:pt idx="2556">
                        <c:v>2557</c:v>
                      </c:pt>
                      <c:pt idx="2557">
                        <c:v>2558</c:v>
                      </c:pt>
                      <c:pt idx="2558">
                        <c:v>2559</c:v>
                      </c:pt>
                      <c:pt idx="2559">
                        <c:v>2560</c:v>
                      </c:pt>
                      <c:pt idx="2560">
                        <c:v>2561</c:v>
                      </c:pt>
                      <c:pt idx="2561">
                        <c:v>2562</c:v>
                      </c:pt>
                      <c:pt idx="2562">
                        <c:v>2563</c:v>
                      </c:pt>
                      <c:pt idx="2563">
                        <c:v>2564</c:v>
                      </c:pt>
                      <c:pt idx="2564">
                        <c:v>2565</c:v>
                      </c:pt>
                      <c:pt idx="2565">
                        <c:v>2566</c:v>
                      </c:pt>
                      <c:pt idx="2566">
                        <c:v>2567</c:v>
                      </c:pt>
                      <c:pt idx="2567">
                        <c:v>2568</c:v>
                      </c:pt>
                      <c:pt idx="2568">
                        <c:v>2569</c:v>
                      </c:pt>
                      <c:pt idx="2569">
                        <c:v>2570</c:v>
                      </c:pt>
                      <c:pt idx="2570">
                        <c:v>2571</c:v>
                      </c:pt>
                      <c:pt idx="2571">
                        <c:v>2572</c:v>
                      </c:pt>
                      <c:pt idx="2572">
                        <c:v>2573</c:v>
                      </c:pt>
                      <c:pt idx="2573">
                        <c:v>2574</c:v>
                      </c:pt>
                      <c:pt idx="2574">
                        <c:v>2575</c:v>
                      </c:pt>
                      <c:pt idx="2575">
                        <c:v>2576</c:v>
                      </c:pt>
                      <c:pt idx="2576">
                        <c:v>2577</c:v>
                      </c:pt>
                      <c:pt idx="2577">
                        <c:v>2578</c:v>
                      </c:pt>
                      <c:pt idx="2578">
                        <c:v>2579</c:v>
                      </c:pt>
                      <c:pt idx="2579">
                        <c:v>2580</c:v>
                      </c:pt>
                      <c:pt idx="2580">
                        <c:v>2581</c:v>
                      </c:pt>
                      <c:pt idx="2581">
                        <c:v>2582</c:v>
                      </c:pt>
                      <c:pt idx="2582">
                        <c:v>2583</c:v>
                      </c:pt>
                      <c:pt idx="2583">
                        <c:v>2584</c:v>
                      </c:pt>
                      <c:pt idx="2584">
                        <c:v>2585</c:v>
                      </c:pt>
                      <c:pt idx="2585">
                        <c:v>2586</c:v>
                      </c:pt>
                      <c:pt idx="2586">
                        <c:v>2587</c:v>
                      </c:pt>
                      <c:pt idx="2587">
                        <c:v>2588</c:v>
                      </c:pt>
                      <c:pt idx="2588">
                        <c:v>2589</c:v>
                      </c:pt>
                      <c:pt idx="2589">
                        <c:v>2590</c:v>
                      </c:pt>
                      <c:pt idx="2590">
                        <c:v>2591</c:v>
                      </c:pt>
                      <c:pt idx="2591">
                        <c:v>2592</c:v>
                      </c:pt>
                      <c:pt idx="2592">
                        <c:v>2593</c:v>
                      </c:pt>
                      <c:pt idx="2593">
                        <c:v>2594</c:v>
                      </c:pt>
                      <c:pt idx="2594">
                        <c:v>2595</c:v>
                      </c:pt>
                      <c:pt idx="2595">
                        <c:v>2596</c:v>
                      </c:pt>
                      <c:pt idx="2596">
                        <c:v>2597</c:v>
                      </c:pt>
                      <c:pt idx="2597">
                        <c:v>2598</c:v>
                      </c:pt>
                      <c:pt idx="2598">
                        <c:v>2599</c:v>
                      </c:pt>
                      <c:pt idx="2599">
                        <c:v>2600</c:v>
                      </c:pt>
                      <c:pt idx="2600">
                        <c:v>2601</c:v>
                      </c:pt>
                      <c:pt idx="2601">
                        <c:v>2602</c:v>
                      </c:pt>
                      <c:pt idx="2602">
                        <c:v>2603</c:v>
                      </c:pt>
                      <c:pt idx="2603">
                        <c:v>2604</c:v>
                      </c:pt>
                      <c:pt idx="2604">
                        <c:v>2605</c:v>
                      </c:pt>
                      <c:pt idx="2605">
                        <c:v>2606</c:v>
                      </c:pt>
                      <c:pt idx="2606">
                        <c:v>2607</c:v>
                      </c:pt>
                      <c:pt idx="2607">
                        <c:v>2608</c:v>
                      </c:pt>
                      <c:pt idx="2608">
                        <c:v>2609</c:v>
                      </c:pt>
                      <c:pt idx="2609">
                        <c:v>2610</c:v>
                      </c:pt>
                      <c:pt idx="2610">
                        <c:v>2611</c:v>
                      </c:pt>
                      <c:pt idx="2611">
                        <c:v>2612</c:v>
                      </c:pt>
                      <c:pt idx="2612">
                        <c:v>2613</c:v>
                      </c:pt>
                      <c:pt idx="2613">
                        <c:v>2614</c:v>
                      </c:pt>
                      <c:pt idx="2614">
                        <c:v>2615</c:v>
                      </c:pt>
                      <c:pt idx="2615">
                        <c:v>2616</c:v>
                      </c:pt>
                      <c:pt idx="2616">
                        <c:v>2617</c:v>
                      </c:pt>
                      <c:pt idx="2617">
                        <c:v>2618</c:v>
                      </c:pt>
                      <c:pt idx="2618">
                        <c:v>2619</c:v>
                      </c:pt>
                      <c:pt idx="2619">
                        <c:v>2620</c:v>
                      </c:pt>
                      <c:pt idx="2620">
                        <c:v>2621</c:v>
                      </c:pt>
                      <c:pt idx="2621">
                        <c:v>2622</c:v>
                      </c:pt>
                      <c:pt idx="2622">
                        <c:v>2623</c:v>
                      </c:pt>
                      <c:pt idx="2623">
                        <c:v>2624</c:v>
                      </c:pt>
                      <c:pt idx="2624">
                        <c:v>2625</c:v>
                      </c:pt>
                      <c:pt idx="2625">
                        <c:v>2626</c:v>
                      </c:pt>
                      <c:pt idx="2626">
                        <c:v>2627</c:v>
                      </c:pt>
                      <c:pt idx="2627">
                        <c:v>2628</c:v>
                      </c:pt>
                      <c:pt idx="2628">
                        <c:v>2629</c:v>
                      </c:pt>
                      <c:pt idx="2629">
                        <c:v>2630</c:v>
                      </c:pt>
                      <c:pt idx="2630">
                        <c:v>2631</c:v>
                      </c:pt>
                      <c:pt idx="2631">
                        <c:v>2632</c:v>
                      </c:pt>
                      <c:pt idx="2632">
                        <c:v>2633</c:v>
                      </c:pt>
                      <c:pt idx="2633">
                        <c:v>2634</c:v>
                      </c:pt>
                      <c:pt idx="2634">
                        <c:v>2635</c:v>
                      </c:pt>
                      <c:pt idx="2635">
                        <c:v>2636</c:v>
                      </c:pt>
                      <c:pt idx="2636">
                        <c:v>2637</c:v>
                      </c:pt>
                      <c:pt idx="2637">
                        <c:v>2638</c:v>
                      </c:pt>
                      <c:pt idx="2638">
                        <c:v>2639</c:v>
                      </c:pt>
                      <c:pt idx="2639">
                        <c:v>2640</c:v>
                      </c:pt>
                      <c:pt idx="2640">
                        <c:v>2641</c:v>
                      </c:pt>
                      <c:pt idx="2641">
                        <c:v>2642</c:v>
                      </c:pt>
                      <c:pt idx="2642">
                        <c:v>2643</c:v>
                      </c:pt>
                      <c:pt idx="2643">
                        <c:v>2644</c:v>
                      </c:pt>
                      <c:pt idx="2644">
                        <c:v>2645</c:v>
                      </c:pt>
                      <c:pt idx="2645">
                        <c:v>2646</c:v>
                      </c:pt>
                      <c:pt idx="2646">
                        <c:v>2647</c:v>
                      </c:pt>
                      <c:pt idx="2647">
                        <c:v>2648</c:v>
                      </c:pt>
                      <c:pt idx="2648">
                        <c:v>2649</c:v>
                      </c:pt>
                      <c:pt idx="2649">
                        <c:v>2650</c:v>
                      </c:pt>
                      <c:pt idx="2650">
                        <c:v>2651</c:v>
                      </c:pt>
                      <c:pt idx="2651">
                        <c:v>2652</c:v>
                      </c:pt>
                      <c:pt idx="2652">
                        <c:v>2653</c:v>
                      </c:pt>
                      <c:pt idx="2653">
                        <c:v>2654</c:v>
                      </c:pt>
                      <c:pt idx="2654">
                        <c:v>2655</c:v>
                      </c:pt>
                      <c:pt idx="2655">
                        <c:v>2656</c:v>
                      </c:pt>
                      <c:pt idx="2656">
                        <c:v>2657</c:v>
                      </c:pt>
                      <c:pt idx="2657">
                        <c:v>2658</c:v>
                      </c:pt>
                      <c:pt idx="2658">
                        <c:v>2659</c:v>
                      </c:pt>
                      <c:pt idx="2659">
                        <c:v>2660</c:v>
                      </c:pt>
                      <c:pt idx="2660">
                        <c:v>2661</c:v>
                      </c:pt>
                      <c:pt idx="2661">
                        <c:v>2662</c:v>
                      </c:pt>
                      <c:pt idx="2662">
                        <c:v>2663</c:v>
                      </c:pt>
                      <c:pt idx="2663">
                        <c:v>2664</c:v>
                      </c:pt>
                      <c:pt idx="2664">
                        <c:v>2665</c:v>
                      </c:pt>
                      <c:pt idx="2665">
                        <c:v>2666</c:v>
                      </c:pt>
                      <c:pt idx="2666">
                        <c:v>2667</c:v>
                      </c:pt>
                      <c:pt idx="2667">
                        <c:v>2668</c:v>
                      </c:pt>
                      <c:pt idx="2668">
                        <c:v>2669</c:v>
                      </c:pt>
                      <c:pt idx="2669">
                        <c:v>2670</c:v>
                      </c:pt>
                      <c:pt idx="2670">
                        <c:v>2671</c:v>
                      </c:pt>
                      <c:pt idx="2671">
                        <c:v>2672</c:v>
                      </c:pt>
                      <c:pt idx="2672">
                        <c:v>2673</c:v>
                      </c:pt>
                      <c:pt idx="2673">
                        <c:v>2674</c:v>
                      </c:pt>
                      <c:pt idx="2674">
                        <c:v>2675</c:v>
                      </c:pt>
                      <c:pt idx="2675">
                        <c:v>2676</c:v>
                      </c:pt>
                      <c:pt idx="2676">
                        <c:v>2677</c:v>
                      </c:pt>
                      <c:pt idx="2677">
                        <c:v>2678</c:v>
                      </c:pt>
                      <c:pt idx="2678">
                        <c:v>2679</c:v>
                      </c:pt>
                      <c:pt idx="2679">
                        <c:v>2680</c:v>
                      </c:pt>
                      <c:pt idx="2680">
                        <c:v>2681</c:v>
                      </c:pt>
                      <c:pt idx="2681">
                        <c:v>2682</c:v>
                      </c:pt>
                      <c:pt idx="2682">
                        <c:v>2683</c:v>
                      </c:pt>
                      <c:pt idx="2683">
                        <c:v>2684</c:v>
                      </c:pt>
                      <c:pt idx="2684">
                        <c:v>2685</c:v>
                      </c:pt>
                      <c:pt idx="2685">
                        <c:v>2686</c:v>
                      </c:pt>
                      <c:pt idx="2686">
                        <c:v>2687</c:v>
                      </c:pt>
                      <c:pt idx="2687">
                        <c:v>2688</c:v>
                      </c:pt>
                      <c:pt idx="2688">
                        <c:v>2689</c:v>
                      </c:pt>
                      <c:pt idx="2689">
                        <c:v>2690</c:v>
                      </c:pt>
                      <c:pt idx="2690">
                        <c:v>2691</c:v>
                      </c:pt>
                      <c:pt idx="2691">
                        <c:v>2692</c:v>
                      </c:pt>
                      <c:pt idx="2692">
                        <c:v>2693</c:v>
                      </c:pt>
                      <c:pt idx="2693">
                        <c:v>2694</c:v>
                      </c:pt>
                      <c:pt idx="2694">
                        <c:v>2695</c:v>
                      </c:pt>
                      <c:pt idx="2695">
                        <c:v>2696</c:v>
                      </c:pt>
                      <c:pt idx="2696">
                        <c:v>2697</c:v>
                      </c:pt>
                      <c:pt idx="2697">
                        <c:v>2698</c:v>
                      </c:pt>
                      <c:pt idx="2698">
                        <c:v>2699</c:v>
                      </c:pt>
                      <c:pt idx="2699">
                        <c:v>2700</c:v>
                      </c:pt>
                      <c:pt idx="2700">
                        <c:v>2701</c:v>
                      </c:pt>
                      <c:pt idx="2701">
                        <c:v>2702</c:v>
                      </c:pt>
                      <c:pt idx="2702">
                        <c:v>2703</c:v>
                      </c:pt>
                      <c:pt idx="2703">
                        <c:v>2704</c:v>
                      </c:pt>
                      <c:pt idx="2704">
                        <c:v>2705</c:v>
                      </c:pt>
                      <c:pt idx="2705">
                        <c:v>2706</c:v>
                      </c:pt>
                      <c:pt idx="2706">
                        <c:v>2707</c:v>
                      </c:pt>
                      <c:pt idx="2707">
                        <c:v>2708</c:v>
                      </c:pt>
                      <c:pt idx="2708">
                        <c:v>2709</c:v>
                      </c:pt>
                      <c:pt idx="2709">
                        <c:v>2710</c:v>
                      </c:pt>
                      <c:pt idx="2710">
                        <c:v>2711</c:v>
                      </c:pt>
                      <c:pt idx="2711">
                        <c:v>2712</c:v>
                      </c:pt>
                      <c:pt idx="2712">
                        <c:v>2713</c:v>
                      </c:pt>
                      <c:pt idx="2713">
                        <c:v>2714</c:v>
                      </c:pt>
                      <c:pt idx="2714">
                        <c:v>2715</c:v>
                      </c:pt>
                      <c:pt idx="2715">
                        <c:v>2716</c:v>
                      </c:pt>
                      <c:pt idx="2716">
                        <c:v>2717</c:v>
                      </c:pt>
                      <c:pt idx="2717">
                        <c:v>2718</c:v>
                      </c:pt>
                      <c:pt idx="2718">
                        <c:v>2719</c:v>
                      </c:pt>
                      <c:pt idx="2719">
                        <c:v>2720</c:v>
                      </c:pt>
                      <c:pt idx="2720">
                        <c:v>2721</c:v>
                      </c:pt>
                      <c:pt idx="2721">
                        <c:v>2722</c:v>
                      </c:pt>
                      <c:pt idx="2722">
                        <c:v>2723</c:v>
                      </c:pt>
                      <c:pt idx="2723">
                        <c:v>2724</c:v>
                      </c:pt>
                      <c:pt idx="2724">
                        <c:v>2725</c:v>
                      </c:pt>
                      <c:pt idx="2725">
                        <c:v>2726</c:v>
                      </c:pt>
                      <c:pt idx="2726">
                        <c:v>2727</c:v>
                      </c:pt>
                      <c:pt idx="2727">
                        <c:v>2728</c:v>
                      </c:pt>
                      <c:pt idx="2728">
                        <c:v>2729</c:v>
                      </c:pt>
                      <c:pt idx="2729">
                        <c:v>2730</c:v>
                      </c:pt>
                      <c:pt idx="2730">
                        <c:v>2731</c:v>
                      </c:pt>
                      <c:pt idx="2731">
                        <c:v>2732</c:v>
                      </c:pt>
                      <c:pt idx="2732">
                        <c:v>2733</c:v>
                      </c:pt>
                      <c:pt idx="2733">
                        <c:v>2734</c:v>
                      </c:pt>
                      <c:pt idx="2734">
                        <c:v>2735</c:v>
                      </c:pt>
                      <c:pt idx="2735">
                        <c:v>2736</c:v>
                      </c:pt>
                      <c:pt idx="2736">
                        <c:v>2737</c:v>
                      </c:pt>
                      <c:pt idx="2737">
                        <c:v>2738</c:v>
                      </c:pt>
                      <c:pt idx="2738">
                        <c:v>2739</c:v>
                      </c:pt>
                      <c:pt idx="2739">
                        <c:v>2740</c:v>
                      </c:pt>
                      <c:pt idx="2740">
                        <c:v>2741</c:v>
                      </c:pt>
                      <c:pt idx="2741">
                        <c:v>2742</c:v>
                      </c:pt>
                      <c:pt idx="2742">
                        <c:v>2743</c:v>
                      </c:pt>
                      <c:pt idx="2743">
                        <c:v>2744</c:v>
                      </c:pt>
                      <c:pt idx="2744">
                        <c:v>2745</c:v>
                      </c:pt>
                      <c:pt idx="2745">
                        <c:v>2746</c:v>
                      </c:pt>
                      <c:pt idx="2746">
                        <c:v>2747</c:v>
                      </c:pt>
                      <c:pt idx="2747">
                        <c:v>2748</c:v>
                      </c:pt>
                      <c:pt idx="2748">
                        <c:v>2749</c:v>
                      </c:pt>
                      <c:pt idx="2749">
                        <c:v>2750</c:v>
                      </c:pt>
                      <c:pt idx="2750">
                        <c:v>2751</c:v>
                      </c:pt>
                      <c:pt idx="2751">
                        <c:v>2752</c:v>
                      </c:pt>
                      <c:pt idx="2752">
                        <c:v>2753</c:v>
                      </c:pt>
                      <c:pt idx="2753">
                        <c:v>2754</c:v>
                      </c:pt>
                      <c:pt idx="2754">
                        <c:v>2755</c:v>
                      </c:pt>
                      <c:pt idx="2755">
                        <c:v>2756</c:v>
                      </c:pt>
                      <c:pt idx="2756">
                        <c:v>2757</c:v>
                      </c:pt>
                      <c:pt idx="2757">
                        <c:v>2758</c:v>
                      </c:pt>
                      <c:pt idx="2758">
                        <c:v>2759</c:v>
                      </c:pt>
                      <c:pt idx="2759">
                        <c:v>2760</c:v>
                      </c:pt>
                      <c:pt idx="2760">
                        <c:v>2761</c:v>
                      </c:pt>
                      <c:pt idx="2761">
                        <c:v>2762</c:v>
                      </c:pt>
                      <c:pt idx="2762">
                        <c:v>2763</c:v>
                      </c:pt>
                      <c:pt idx="2763">
                        <c:v>2764</c:v>
                      </c:pt>
                      <c:pt idx="2764">
                        <c:v>2765</c:v>
                      </c:pt>
                      <c:pt idx="2765">
                        <c:v>2766</c:v>
                      </c:pt>
                      <c:pt idx="2766">
                        <c:v>2767</c:v>
                      </c:pt>
                      <c:pt idx="2767">
                        <c:v>2768</c:v>
                      </c:pt>
                      <c:pt idx="2768">
                        <c:v>2769</c:v>
                      </c:pt>
                      <c:pt idx="2769">
                        <c:v>2770</c:v>
                      </c:pt>
                      <c:pt idx="2770">
                        <c:v>2771</c:v>
                      </c:pt>
                      <c:pt idx="2771">
                        <c:v>2772</c:v>
                      </c:pt>
                      <c:pt idx="2772">
                        <c:v>2773</c:v>
                      </c:pt>
                      <c:pt idx="2773">
                        <c:v>2774</c:v>
                      </c:pt>
                      <c:pt idx="2774">
                        <c:v>2775</c:v>
                      </c:pt>
                      <c:pt idx="2775">
                        <c:v>2776</c:v>
                      </c:pt>
                      <c:pt idx="2776">
                        <c:v>2777</c:v>
                      </c:pt>
                      <c:pt idx="2777">
                        <c:v>2778</c:v>
                      </c:pt>
                      <c:pt idx="2778">
                        <c:v>2779</c:v>
                      </c:pt>
                      <c:pt idx="2779">
                        <c:v>2780</c:v>
                      </c:pt>
                      <c:pt idx="2780">
                        <c:v>2781</c:v>
                      </c:pt>
                      <c:pt idx="2781">
                        <c:v>2782</c:v>
                      </c:pt>
                      <c:pt idx="2782">
                        <c:v>2783</c:v>
                      </c:pt>
                      <c:pt idx="2783">
                        <c:v>2784</c:v>
                      </c:pt>
                      <c:pt idx="2784">
                        <c:v>2785</c:v>
                      </c:pt>
                      <c:pt idx="2785">
                        <c:v>2786</c:v>
                      </c:pt>
                      <c:pt idx="2786">
                        <c:v>2787</c:v>
                      </c:pt>
                      <c:pt idx="2787">
                        <c:v>2788</c:v>
                      </c:pt>
                      <c:pt idx="2788">
                        <c:v>2789</c:v>
                      </c:pt>
                      <c:pt idx="2789">
                        <c:v>2790</c:v>
                      </c:pt>
                      <c:pt idx="2790">
                        <c:v>2791</c:v>
                      </c:pt>
                      <c:pt idx="2791">
                        <c:v>2792</c:v>
                      </c:pt>
                      <c:pt idx="2792">
                        <c:v>2793</c:v>
                      </c:pt>
                      <c:pt idx="2793">
                        <c:v>2794</c:v>
                      </c:pt>
                      <c:pt idx="2794">
                        <c:v>2795</c:v>
                      </c:pt>
                      <c:pt idx="2795">
                        <c:v>2796</c:v>
                      </c:pt>
                      <c:pt idx="2796">
                        <c:v>2797</c:v>
                      </c:pt>
                      <c:pt idx="2797">
                        <c:v>2798</c:v>
                      </c:pt>
                      <c:pt idx="2798">
                        <c:v>2799</c:v>
                      </c:pt>
                      <c:pt idx="2799">
                        <c:v>2800</c:v>
                      </c:pt>
                      <c:pt idx="2800">
                        <c:v>2801</c:v>
                      </c:pt>
                      <c:pt idx="2801">
                        <c:v>2802</c:v>
                      </c:pt>
                      <c:pt idx="2802">
                        <c:v>2803</c:v>
                      </c:pt>
                      <c:pt idx="2803">
                        <c:v>2804</c:v>
                      </c:pt>
                      <c:pt idx="2804">
                        <c:v>2805</c:v>
                      </c:pt>
                      <c:pt idx="2805">
                        <c:v>2806</c:v>
                      </c:pt>
                      <c:pt idx="2806">
                        <c:v>2807</c:v>
                      </c:pt>
                      <c:pt idx="2807">
                        <c:v>2808</c:v>
                      </c:pt>
                      <c:pt idx="2808">
                        <c:v>2809</c:v>
                      </c:pt>
                      <c:pt idx="2809">
                        <c:v>2810</c:v>
                      </c:pt>
                      <c:pt idx="2810">
                        <c:v>2811</c:v>
                      </c:pt>
                      <c:pt idx="2811">
                        <c:v>2812</c:v>
                      </c:pt>
                      <c:pt idx="2812">
                        <c:v>2813</c:v>
                      </c:pt>
                      <c:pt idx="2813">
                        <c:v>2814</c:v>
                      </c:pt>
                      <c:pt idx="2814">
                        <c:v>2815</c:v>
                      </c:pt>
                      <c:pt idx="2815">
                        <c:v>2816</c:v>
                      </c:pt>
                      <c:pt idx="2816">
                        <c:v>2817</c:v>
                      </c:pt>
                      <c:pt idx="2817">
                        <c:v>2818</c:v>
                      </c:pt>
                      <c:pt idx="2818">
                        <c:v>2819</c:v>
                      </c:pt>
                      <c:pt idx="2819">
                        <c:v>2820</c:v>
                      </c:pt>
                      <c:pt idx="2820">
                        <c:v>2821</c:v>
                      </c:pt>
                      <c:pt idx="2821">
                        <c:v>2822</c:v>
                      </c:pt>
                      <c:pt idx="2822">
                        <c:v>2823</c:v>
                      </c:pt>
                      <c:pt idx="2823">
                        <c:v>2824</c:v>
                      </c:pt>
                      <c:pt idx="2824">
                        <c:v>2825</c:v>
                      </c:pt>
                      <c:pt idx="2825">
                        <c:v>2826</c:v>
                      </c:pt>
                      <c:pt idx="2826">
                        <c:v>2827</c:v>
                      </c:pt>
                      <c:pt idx="2827">
                        <c:v>2828</c:v>
                      </c:pt>
                      <c:pt idx="2828">
                        <c:v>2829</c:v>
                      </c:pt>
                      <c:pt idx="2829">
                        <c:v>2830</c:v>
                      </c:pt>
                      <c:pt idx="2830">
                        <c:v>2831</c:v>
                      </c:pt>
                      <c:pt idx="2831">
                        <c:v>2832</c:v>
                      </c:pt>
                      <c:pt idx="2832">
                        <c:v>2833</c:v>
                      </c:pt>
                      <c:pt idx="2833">
                        <c:v>2834</c:v>
                      </c:pt>
                      <c:pt idx="2834">
                        <c:v>2835</c:v>
                      </c:pt>
                      <c:pt idx="2835">
                        <c:v>2836</c:v>
                      </c:pt>
                      <c:pt idx="2836">
                        <c:v>2837</c:v>
                      </c:pt>
                      <c:pt idx="2837">
                        <c:v>2838</c:v>
                      </c:pt>
                      <c:pt idx="2838">
                        <c:v>2839</c:v>
                      </c:pt>
                      <c:pt idx="2839">
                        <c:v>2840</c:v>
                      </c:pt>
                      <c:pt idx="2840">
                        <c:v>2841</c:v>
                      </c:pt>
                      <c:pt idx="2841">
                        <c:v>2842</c:v>
                      </c:pt>
                      <c:pt idx="2842">
                        <c:v>2843</c:v>
                      </c:pt>
                      <c:pt idx="2843">
                        <c:v>2844</c:v>
                      </c:pt>
                      <c:pt idx="2844">
                        <c:v>2845</c:v>
                      </c:pt>
                      <c:pt idx="2845">
                        <c:v>2846</c:v>
                      </c:pt>
                      <c:pt idx="2846">
                        <c:v>2847</c:v>
                      </c:pt>
                      <c:pt idx="2847">
                        <c:v>2848</c:v>
                      </c:pt>
                      <c:pt idx="2848">
                        <c:v>2849</c:v>
                      </c:pt>
                      <c:pt idx="2849">
                        <c:v>2850</c:v>
                      </c:pt>
                      <c:pt idx="2850">
                        <c:v>2851</c:v>
                      </c:pt>
                      <c:pt idx="2851">
                        <c:v>2852</c:v>
                      </c:pt>
                      <c:pt idx="2852">
                        <c:v>2853</c:v>
                      </c:pt>
                      <c:pt idx="2853">
                        <c:v>2854</c:v>
                      </c:pt>
                      <c:pt idx="2854">
                        <c:v>2855</c:v>
                      </c:pt>
                      <c:pt idx="2855">
                        <c:v>2856</c:v>
                      </c:pt>
                      <c:pt idx="2856">
                        <c:v>2857</c:v>
                      </c:pt>
                      <c:pt idx="2857">
                        <c:v>2858</c:v>
                      </c:pt>
                      <c:pt idx="2858">
                        <c:v>2859</c:v>
                      </c:pt>
                      <c:pt idx="2859">
                        <c:v>2860</c:v>
                      </c:pt>
                      <c:pt idx="2860">
                        <c:v>2861</c:v>
                      </c:pt>
                      <c:pt idx="2861">
                        <c:v>2862</c:v>
                      </c:pt>
                      <c:pt idx="2862">
                        <c:v>2863</c:v>
                      </c:pt>
                      <c:pt idx="2863">
                        <c:v>2864</c:v>
                      </c:pt>
                      <c:pt idx="2864">
                        <c:v>2865</c:v>
                      </c:pt>
                      <c:pt idx="2865">
                        <c:v>2866</c:v>
                      </c:pt>
                      <c:pt idx="2866">
                        <c:v>2867</c:v>
                      </c:pt>
                      <c:pt idx="2867">
                        <c:v>2868</c:v>
                      </c:pt>
                      <c:pt idx="2868">
                        <c:v>2869</c:v>
                      </c:pt>
                      <c:pt idx="2869">
                        <c:v>2870</c:v>
                      </c:pt>
                      <c:pt idx="2870">
                        <c:v>2871</c:v>
                      </c:pt>
                      <c:pt idx="2871">
                        <c:v>2872</c:v>
                      </c:pt>
                      <c:pt idx="2872">
                        <c:v>2873</c:v>
                      </c:pt>
                      <c:pt idx="2873">
                        <c:v>2874</c:v>
                      </c:pt>
                      <c:pt idx="2874">
                        <c:v>2875</c:v>
                      </c:pt>
                      <c:pt idx="2875">
                        <c:v>2876</c:v>
                      </c:pt>
                      <c:pt idx="2876">
                        <c:v>2877</c:v>
                      </c:pt>
                      <c:pt idx="2877">
                        <c:v>2878</c:v>
                      </c:pt>
                      <c:pt idx="2878">
                        <c:v>2879</c:v>
                      </c:pt>
                      <c:pt idx="2879">
                        <c:v>2880</c:v>
                      </c:pt>
                      <c:pt idx="2880">
                        <c:v>2881</c:v>
                      </c:pt>
                      <c:pt idx="2881">
                        <c:v>2882</c:v>
                      </c:pt>
                      <c:pt idx="2882">
                        <c:v>2883</c:v>
                      </c:pt>
                      <c:pt idx="2883">
                        <c:v>2884</c:v>
                      </c:pt>
                      <c:pt idx="2884">
                        <c:v>2885</c:v>
                      </c:pt>
                      <c:pt idx="2885">
                        <c:v>2886</c:v>
                      </c:pt>
                      <c:pt idx="2886">
                        <c:v>2887</c:v>
                      </c:pt>
                      <c:pt idx="2887">
                        <c:v>2888</c:v>
                      </c:pt>
                      <c:pt idx="2888">
                        <c:v>2889</c:v>
                      </c:pt>
                      <c:pt idx="2889">
                        <c:v>2890</c:v>
                      </c:pt>
                      <c:pt idx="2890">
                        <c:v>2891</c:v>
                      </c:pt>
                      <c:pt idx="2891">
                        <c:v>2892</c:v>
                      </c:pt>
                      <c:pt idx="2892">
                        <c:v>2893</c:v>
                      </c:pt>
                      <c:pt idx="2893">
                        <c:v>2894</c:v>
                      </c:pt>
                      <c:pt idx="2894">
                        <c:v>2895</c:v>
                      </c:pt>
                      <c:pt idx="2895">
                        <c:v>2896</c:v>
                      </c:pt>
                      <c:pt idx="2896">
                        <c:v>2897</c:v>
                      </c:pt>
                      <c:pt idx="2897">
                        <c:v>2898</c:v>
                      </c:pt>
                      <c:pt idx="2898">
                        <c:v>2899</c:v>
                      </c:pt>
                      <c:pt idx="2899">
                        <c:v>2900</c:v>
                      </c:pt>
                      <c:pt idx="2900">
                        <c:v>2901</c:v>
                      </c:pt>
                      <c:pt idx="2901">
                        <c:v>2902</c:v>
                      </c:pt>
                      <c:pt idx="2902">
                        <c:v>2903</c:v>
                      </c:pt>
                      <c:pt idx="2903">
                        <c:v>2904</c:v>
                      </c:pt>
                      <c:pt idx="2904">
                        <c:v>2905</c:v>
                      </c:pt>
                      <c:pt idx="2905">
                        <c:v>2906</c:v>
                      </c:pt>
                      <c:pt idx="2906">
                        <c:v>2907</c:v>
                      </c:pt>
                      <c:pt idx="2907">
                        <c:v>2908</c:v>
                      </c:pt>
                      <c:pt idx="2908">
                        <c:v>2909</c:v>
                      </c:pt>
                      <c:pt idx="2909">
                        <c:v>2910</c:v>
                      </c:pt>
                      <c:pt idx="2910">
                        <c:v>2911</c:v>
                      </c:pt>
                      <c:pt idx="2911">
                        <c:v>2912</c:v>
                      </c:pt>
                      <c:pt idx="2912">
                        <c:v>2913</c:v>
                      </c:pt>
                      <c:pt idx="2913">
                        <c:v>2914</c:v>
                      </c:pt>
                      <c:pt idx="2914">
                        <c:v>2915</c:v>
                      </c:pt>
                      <c:pt idx="2915">
                        <c:v>2916</c:v>
                      </c:pt>
                      <c:pt idx="2916">
                        <c:v>2917</c:v>
                      </c:pt>
                      <c:pt idx="2917">
                        <c:v>2918</c:v>
                      </c:pt>
                      <c:pt idx="2918">
                        <c:v>2919</c:v>
                      </c:pt>
                      <c:pt idx="2919">
                        <c:v>2920</c:v>
                      </c:pt>
                      <c:pt idx="2920">
                        <c:v>2921</c:v>
                      </c:pt>
                      <c:pt idx="2921">
                        <c:v>2922</c:v>
                      </c:pt>
                      <c:pt idx="2922">
                        <c:v>2923</c:v>
                      </c:pt>
                      <c:pt idx="2923">
                        <c:v>2924</c:v>
                      </c:pt>
                      <c:pt idx="2924">
                        <c:v>2925</c:v>
                      </c:pt>
                      <c:pt idx="2925">
                        <c:v>2926</c:v>
                      </c:pt>
                      <c:pt idx="2926">
                        <c:v>2927</c:v>
                      </c:pt>
                      <c:pt idx="2927">
                        <c:v>2928</c:v>
                      </c:pt>
                      <c:pt idx="2928">
                        <c:v>2929</c:v>
                      </c:pt>
                      <c:pt idx="2929">
                        <c:v>2930</c:v>
                      </c:pt>
                      <c:pt idx="2930">
                        <c:v>2931</c:v>
                      </c:pt>
                      <c:pt idx="2931">
                        <c:v>2932</c:v>
                      </c:pt>
                      <c:pt idx="2932">
                        <c:v>2933</c:v>
                      </c:pt>
                      <c:pt idx="2933">
                        <c:v>2934</c:v>
                      </c:pt>
                      <c:pt idx="2934">
                        <c:v>2935</c:v>
                      </c:pt>
                      <c:pt idx="2935">
                        <c:v>2936</c:v>
                      </c:pt>
                      <c:pt idx="2936">
                        <c:v>2937</c:v>
                      </c:pt>
                      <c:pt idx="2937">
                        <c:v>2938</c:v>
                      </c:pt>
                      <c:pt idx="2938">
                        <c:v>2939</c:v>
                      </c:pt>
                      <c:pt idx="2939">
                        <c:v>2940</c:v>
                      </c:pt>
                      <c:pt idx="2940">
                        <c:v>2941</c:v>
                      </c:pt>
                      <c:pt idx="2941">
                        <c:v>2942</c:v>
                      </c:pt>
                      <c:pt idx="2942">
                        <c:v>2943</c:v>
                      </c:pt>
                      <c:pt idx="2943">
                        <c:v>2944</c:v>
                      </c:pt>
                      <c:pt idx="2944">
                        <c:v>2945</c:v>
                      </c:pt>
                      <c:pt idx="2945">
                        <c:v>2946</c:v>
                      </c:pt>
                      <c:pt idx="2946">
                        <c:v>2947</c:v>
                      </c:pt>
                      <c:pt idx="2947">
                        <c:v>2948</c:v>
                      </c:pt>
                      <c:pt idx="2948">
                        <c:v>2949</c:v>
                      </c:pt>
                      <c:pt idx="2949">
                        <c:v>2950</c:v>
                      </c:pt>
                      <c:pt idx="2950">
                        <c:v>2951</c:v>
                      </c:pt>
                      <c:pt idx="2951">
                        <c:v>2952</c:v>
                      </c:pt>
                      <c:pt idx="2952">
                        <c:v>2953</c:v>
                      </c:pt>
                      <c:pt idx="2953">
                        <c:v>2954</c:v>
                      </c:pt>
                      <c:pt idx="2954">
                        <c:v>2955</c:v>
                      </c:pt>
                      <c:pt idx="2955">
                        <c:v>2956</c:v>
                      </c:pt>
                      <c:pt idx="2956">
                        <c:v>2957</c:v>
                      </c:pt>
                      <c:pt idx="2957">
                        <c:v>2958</c:v>
                      </c:pt>
                      <c:pt idx="2958">
                        <c:v>2959</c:v>
                      </c:pt>
                      <c:pt idx="2959">
                        <c:v>2960</c:v>
                      </c:pt>
                      <c:pt idx="2960">
                        <c:v>2961</c:v>
                      </c:pt>
                      <c:pt idx="2961">
                        <c:v>2962</c:v>
                      </c:pt>
                      <c:pt idx="2962">
                        <c:v>2963</c:v>
                      </c:pt>
                      <c:pt idx="2963">
                        <c:v>2964</c:v>
                      </c:pt>
                      <c:pt idx="2964">
                        <c:v>2965</c:v>
                      </c:pt>
                      <c:pt idx="2965">
                        <c:v>2966</c:v>
                      </c:pt>
                      <c:pt idx="2966">
                        <c:v>2967</c:v>
                      </c:pt>
                      <c:pt idx="2967">
                        <c:v>2968</c:v>
                      </c:pt>
                      <c:pt idx="2968">
                        <c:v>2969</c:v>
                      </c:pt>
                      <c:pt idx="2969">
                        <c:v>2970</c:v>
                      </c:pt>
                      <c:pt idx="2970">
                        <c:v>2971</c:v>
                      </c:pt>
                      <c:pt idx="2971">
                        <c:v>2972</c:v>
                      </c:pt>
                      <c:pt idx="2972">
                        <c:v>2973</c:v>
                      </c:pt>
                      <c:pt idx="2973">
                        <c:v>2974</c:v>
                      </c:pt>
                      <c:pt idx="2974">
                        <c:v>2975</c:v>
                      </c:pt>
                      <c:pt idx="2975">
                        <c:v>2976</c:v>
                      </c:pt>
                      <c:pt idx="2976">
                        <c:v>2977</c:v>
                      </c:pt>
                      <c:pt idx="2977">
                        <c:v>2978</c:v>
                      </c:pt>
                      <c:pt idx="2978">
                        <c:v>2979</c:v>
                      </c:pt>
                      <c:pt idx="2979">
                        <c:v>2980</c:v>
                      </c:pt>
                      <c:pt idx="2980">
                        <c:v>2981</c:v>
                      </c:pt>
                      <c:pt idx="2981">
                        <c:v>2982</c:v>
                      </c:pt>
                      <c:pt idx="2982">
                        <c:v>2983</c:v>
                      </c:pt>
                      <c:pt idx="2983">
                        <c:v>2984</c:v>
                      </c:pt>
                      <c:pt idx="2984">
                        <c:v>2985</c:v>
                      </c:pt>
                      <c:pt idx="2985">
                        <c:v>2986</c:v>
                      </c:pt>
                      <c:pt idx="2986">
                        <c:v>2987</c:v>
                      </c:pt>
                      <c:pt idx="2987">
                        <c:v>2988</c:v>
                      </c:pt>
                      <c:pt idx="2988">
                        <c:v>2989</c:v>
                      </c:pt>
                      <c:pt idx="2989">
                        <c:v>2990</c:v>
                      </c:pt>
                      <c:pt idx="2990">
                        <c:v>2991</c:v>
                      </c:pt>
                      <c:pt idx="2991">
                        <c:v>2992</c:v>
                      </c:pt>
                      <c:pt idx="2992">
                        <c:v>2993</c:v>
                      </c:pt>
                      <c:pt idx="2993">
                        <c:v>2994</c:v>
                      </c:pt>
                      <c:pt idx="2994">
                        <c:v>2995</c:v>
                      </c:pt>
                      <c:pt idx="2995">
                        <c:v>2996</c:v>
                      </c:pt>
                      <c:pt idx="2996">
                        <c:v>2997</c:v>
                      </c:pt>
                      <c:pt idx="2997">
                        <c:v>2998</c:v>
                      </c:pt>
                      <c:pt idx="2998">
                        <c:v>2999</c:v>
                      </c:pt>
                      <c:pt idx="2999">
                        <c:v>3000</c:v>
                      </c:pt>
                      <c:pt idx="3000">
                        <c:v>3001</c:v>
                      </c:pt>
                      <c:pt idx="3001">
                        <c:v>3002</c:v>
                      </c:pt>
                      <c:pt idx="3002">
                        <c:v>3003</c:v>
                      </c:pt>
                      <c:pt idx="3003">
                        <c:v>3004</c:v>
                      </c:pt>
                      <c:pt idx="3004">
                        <c:v>3005</c:v>
                      </c:pt>
                      <c:pt idx="3005">
                        <c:v>3006</c:v>
                      </c:pt>
                      <c:pt idx="3006">
                        <c:v>3007</c:v>
                      </c:pt>
                      <c:pt idx="3007">
                        <c:v>3008</c:v>
                      </c:pt>
                      <c:pt idx="3008">
                        <c:v>3009</c:v>
                      </c:pt>
                      <c:pt idx="3009">
                        <c:v>3010</c:v>
                      </c:pt>
                      <c:pt idx="3010">
                        <c:v>3011</c:v>
                      </c:pt>
                      <c:pt idx="3011">
                        <c:v>3012</c:v>
                      </c:pt>
                      <c:pt idx="3012">
                        <c:v>3013</c:v>
                      </c:pt>
                      <c:pt idx="3013">
                        <c:v>3014</c:v>
                      </c:pt>
                      <c:pt idx="3014">
                        <c:v>3015</c:v>
                      </c:pt>
                      <c:pt idx="3015">
                        <c:v>3016</c:v>
                      </c:pt>
                      <c:pt idx="3016">
                        <c:v>3017</c:v>
                      </c:pt>
                      <c:pt idx="3017">
                        <c:v>3018</c:v>
                      </c:pt>
                      <c:pt idx="3018">
                        <c:v>3019</c:v>
                      </c:pt>
                      <c:pt idx="3019">
                        <c:v>3020</c:v>
                      </c:pt>
                      <c:pt idx="3020">
                        <c:v>3021</c:v>
                      </c:pt>
                      <c:pt idx="3021">
                        <c:v>3022</c:v>
                      </c:pt>
                      <c:pt idx="3022">
                        <c:v>3023</c:v>
                      </c:pt>
                      <c:pt idx="3023">
                        <c:v>3024</c:v>
                      </c:pt>
                      <c:pt idx="3024">
                        <c:v>3025</c:v>
                      </c:pt>
                      <c:pt idx="3025">
                        <c:v>3026</c:v>
                      </c:pt>
                      <c:pt idx="3026">
                        <c:v>3027</c:v>
                      </c:pt>
                      <c:pt idx="3027">
                        <c:v>3028</c:v>
                      </c:pt>
                      <c:pt idx="3028">
                        <c:v>3029</c:v>
                      </c:pt>
                      <c:pt idx="3029">
                        <c:v>3030</c:v>
                      </c:pt>
                      <c:pt idx="3030">
                        <c:v>3031</c:v>
                      </c:pt>
                      <c:pt idx="3031">
                        <c:v>3032</c:v>
                      </c:pt>
                      <c:pt idx="3032">
                        <c:v>3033</c:v>
                      </c:pt>
                      <c:pt idx="3033">
                        <c:v>3034</c:v>
                      </c:pt>
                      <c:pt idx="3034">
                        <c:v>3035</c:v>
                      </c:pt>
                      <c:pt idx="3035">
                        <c:v>3036</c:v>
                      </c:pt>
                      <c:pt idx="3036">
                        <c:v>3037</c:v>
                      </c:pt>
                      <c:pt idx="3037">
                        <c:v>3038</c:v>
                      </c:pt>
                      <c:pt idx="3038">
                        <c:v>3039</c:v>
                      </c:pt>
                      <c:pt idx="3039">
                        <c:v>3040</c:v>
                      </c:pt>
                      <c:pt idx="3040">
                        <c:v>3041</c:v>
                      </c:pt>
                      <c:pt idx="3041">
                        <c:v>3042</c:v>
                      </c:pt>
                      <c:pt idx="3042">
                        <c:v>3043</c:v>
                      </c:pt>
                      <c:pt idx="3043">
                        <c:v>3044</c:v>
                      </c:pt>
                      <c:pt idx="3044">
                        <c:v>3045</c:v>
                      </c:pt>
                      <c:pt idx="3045">
                        <c:v>3046</c:v>
                      </c:pt>
                      <c:pt idx="3046">
                        <c:v>3047</c:v>
                      </c:pt>
                      <c:pt idx="3047">
                        <c:v>3048</c:v>
                      </c:pt>
                      <c:pt idx="3048">
                        <c:v>3049</c:v>
                      </c:pt>
                      <c:pt idx="3049">
                        <c:v>3050</c:v>
                      </c:pt>
                      <c:pt idx="3050">
                        <c:v>3051</c:v>
                      </c:pt>
                      <c:pt idx="3051">
                        <c:v>3052</c:v>
                      </c:pt>
                      <c:pt idx="3052">
                        <c:v>3053</c:v>
                      </c:pt>
                      <c:pt idx="3053">
                        <c:v>3054</c:v>
                      </c:pt>
                      <c:pt idx="3054">
                        <c:v>3055</c:v>
                      </c:pt>
                      <c:pt idx="3055">
                        <c:v>3056</c:v>
                      </c:pt>
                      <c:pt idx="3056">
                        <c:v>3057</c:v>
                      </c:pt>
                      <c:pt idx="3057">
                        <c:v>3058</c:v>
                      </c:pt>
                      <c:pt idx="3058">
                        <c:v>3059</c:v>
                      </c:pt>
                      <c:pt idx="3059">
                        <c:v>3060</c:v>
                      </c:pt>
                      <c:pt idx="3060">
                        <c:v>3061</c:v>
                      </c:pt>
                      <c:pt idx="3061">
                        <c:v>3062</c:v>
                      </c:pt>
                      <c:pt idx="3062">
                        <c:v>3063</c:v>
                      </c:pt>
                      <c:pt idx="3063">
                        <c:v>3064</c:v>
                      </c:pt>
                      <c:pt idx="3064">
                        <c:v>3065</c:v>
                      </c:pt>
                      <c:pt idx="3065">
                        <c:v>3066</c:v>
                      </c:pt>
                      <c:pt idx="3066">
                        <c:v>3067</c:v>
                      </c:pt>
                      <c:pt idx="3067">
                        <c:v>3068</c:v>
                      </c:pt>
                      <c:pt idx="3068">
                        <c:v>3069</c:v>
                      </c:pt>
                      <c:pt idx="3069">
                        <c:v>3070</c:v>
                      </c:pt>
                      <c:pt idx="3070">
                        <c:v>3071</c:v>
                      </c:pt>
                      <c:pt idx="3071">
                        <c:v>3072</c:v>
                      </c:pt>
                      <c:pt idx="3072">
                        <c:v>3073</c:v>
                      </c:pt>
                      <c:pt idx="3073">
                        <c:v>3074</c:v>
                      </c:pt>
                      <c:pt idx="3074">
                        <c:v>3075</c:v>
                      </c:pt>
                      <c:pt idx="3075">
                        <c:v>3076</c:v>
                      </c:pt>
                      <c:pt idx="3076">
                        <c:v>3077</c:v>
                      </c:pt>
                      <c:pt idx="3077">
                        <c:v>3078</c:v>
                      </c:pt>
                      <c:pt idx="3078">
                        <c:v>3079</c:v>
                      </c:pt>
                      <c:pt idx="3079">
                        <c:v>3080</c:v>
                      </c:pt>
                      <c:pt idx="3080">
                        <c:v>3081</c:v>
                      </c:pt>
                      <c:pt idx="3081">
                        <c:v>3082</c:v>
                      </c:pt>
                      <c:pt idx="3082">
                        <c:v>3083</c:v>
                      </c:pt>
                      <c:pt idx="3083">
                        <c:v>3084</c:v>
                      </c:pt>
                      <c:pt idx="3084">
                        <c:v>3085</c:v>
                      </c:pt>
                      <c:pt idx="3085">
                        <c:v>3086</c:v>
                      </c:pt>
                      <c:pt idx="3086">
                        <c:v>3087</c:v>
                      </c:pt>
                      <c:pt idx="3087">
                        <c:v>3088</c:v>
                      </c:pt>
                      <c:pt idx="3088">
                        <c:v>3089</c:v>
                      </c:pt>
                      <c:pt idx="3089">
                        <c:v>3090</c:v>
                      </c:pt>
                      <c:pt idx="3090">
                        <c:v>3091</c:v>
                      </c:pt>
                      <c:pt idx="3091">
                        <c:v>3092</c:v>
                      </c:pt>
                      <c:pt idx="3092">
                        <c:v>3093</c:v>
                      </c:pt>
                      <c:pt idx="3093">
                        <c:v>3094</c:v>
                      </c:pt>
                      <c:pt idx="3094">
                        <c:v>3095</c:v>
                      </c:pt>
                      <c:pt idx="3095">
                        <c:v>3096</c:v>
                      </c:pt>
                      <c:pt idx="3096">
                        <c:v>3097</c:v>
                      </c:pt>
                      <c:pt idx="3097">
                        <c:v>3098</c:v>
                      </c:pt>
                      <c:pt idx="3098">
                        <c:v>3099</c:v>
                      </c:pt>
                      <c:pt idx="3099">
                        <c:v>3100</c:v>
                      </c:pt>
                      <c:pt idx="3100">
                        <c:v>3101</c:v>
                      </c:pt>
                      <c:pt idx="3101">
                        <c:v>3102</c:v>
                      </c:pt>
                      <c:pt idx="3102">
                        <c:v>3103</c:v>
                      </c:pt>
                      <c:pt idx="3103">
                        <c:v>3104</c:v>
                      </c:pt>
                      <c:pt idx="3104">
                        <c:v>3105</c:v>
                      </c:pt>
                      <c:pt idx="3105">
                        <c:v>3106</c:v>
                      </c:pt>
                      <c:pt idx="3106">
                        <c:v>3107</c:v>
                      </c:pt>
                      <c:pt idx="3107">
                        <c:v>3108</c:v>
                      </c:pt>
                      <c:pt idx="3108">
                        <c:v>3109</c:v>
                      </c:pt>
                      <c:pt idx="3109">
                        <c:v>3110</c:v>
                      </c:pt>
                      <c:pt idx="3110">
                        <c:v>3111</c:v>
                      </c:pt>
                      <c:pt idx="3111">
                        <c:v>3112</c:v>
                      </c:pt>
                      <c:pt idx="3112">
                        <c:v>3113</c:v>
                      </c:pt>
                      <c:pt idx="3113">
                        <c:v>3114</c:v>
                      </c:pt>
                      <c:pt idx="3114">
                        <c:v>3115</c:v>
                      </c:pt>
                      <c:pt idx="3115">
                        <c:v>3116</c:v>
                      </c:pt>
                      <c:pt idx="3116">
                        <c:v>3117</c:v>
                      </c:pt>
                      <c:pt idx="3117">
                        <c:v>3118</c:v>
                      </c:pt>
                      <c:pt idx="3118">
                        <c:v>3119</c:v>
                      </c:pt>
                      <c:pt idx="3119">
                        <c:v>3120</c:v>
                      </c:pt>
                      <c:pt idx="3120">
                        <c:v>3121</c:v>
                      </c:pt>
                      <c:pt idx="3121">
                        <c:v>3122</c:v>
                      </c:pt>
                      <c:pt idx="3122">
                        <c:v>3123</c:v>
                      </c:pt>
                      <c:pt idx="3123">
                        <c:v>3124</c:v>
                      </c:pt>
                      <c:pt idx="3124">
                        <c:v>3125</c:v>
                      </c:pt>
                      <c:pt idx="3125">
                        <c:v>3126</c:v>
                      </c:pt>
                      <c:pt idx="3126">
                        <c:v>3127</c:v>
                      </c:pt>
                      <c:pt idx="3127">
                        <c:v>3128</c:v>
                      </c:pt>
                      <c:pt idx="3128">
                        <c:v>3129</c:v>
                      </c:pt>
                      <c:pt idx="3129">
                        <c:v>3130</c:v>
                      </c:pt>
                      <c:pt idx="3130">
                        <c:v>3131</c:v>
                      </c:pt>
                      <c:pt idx="3131">
                        <c:v>3132</c:v>
                      </c:pt>
                      <c:pt idx="3132">
                        <c:v>3133</c:v>
                      </c:pt>
                      <c:pt idx="3133">
                        <c:v>3134</c:v>
                      </c:pt>
                      <c:pt idx="3134">
                        <c:v>3135</c:v>
                      </c:pt>
                      <c:pt idx="3135">
                        <c:v>3136</c:v>
                      </c:pt>
                      <c:pt idx="3136">
                        <c:v>3137</c:v>
                      </c:pt>
                      <c:pt idx="3137">
                        <c:v>3138</c:v>
                      </c:pt>
                      <c:pt idx="3138">
                        <c:v>3139</c:v>
                      </c:pt>
                      <c:pt idx="3139">
                        <c:v>3140</c:v>
                      </c:pt>
                      <c:pt idx="3140">
                        <c:v>3141</c:v>
                      </c:pt>
                      <c:pt idx="3141">
                        <c:v>3142</c:v>
                      </c:pt>
                      <c:pt idx="3142">
                        <c:v>3143</c:v>
                      </c:pt>
                      <c:pt idx="3143">
                        <c:v>3144</c:v>
                      </c:pt>
                      <c:pt idx="3144">
                        <c:v>3145</c:v>
                      </c:pt>
                      <c:pt idx="3145">
                        <c:v>3146</c:v>
                      </c:pt>
                      <c:pt idx="3146">
                        <c:v>3147</c:v>
                      </c:pt>
                      <c:pt idx="3147">
                        <c:v>3148</c:v>
                      </c:pt>
                      <c:pt idx="3148">
                        <c:v>3149</c:v>
                      </c:pt>
                      <c:pt idx="3149">
                        <c:v>3150</c:v>
                      </c:pt>
                      <c:pt idx="3150">
                        <c:v>3151</c:v>
                      </c:pt>
                      <c:pt idx="3151">
                        <c:v>3152</c:v>
                      </c:pt>
                      <c:pt idx="3152">
                        <c:v>3153</c:v>
                      </c:pt>
                      <c:pt idx="3153">
                        <c:v>3154</c:v>
                      </c:pt>
                      <c:pt idx="3154">
                        <c:v>3155</c:v>
                      </c:pt>
                      <c:pt idx="3155">
                        <c:v>3156</c:v>
                      </c:pt>
                      <c:pt idx="3156">
                        <c:v>3157</c:v>
                      </c:pt>
                      <c:pt idx="3157">
                        <c:v>3158</c:v>
                      </c:pt>
                      <c:pt idx="3158">
                        <c:v>3159</c:v>
                      </c:pt>
                      <c:pt idx="3159">
                        <c:v>3160</c:v>
                      </c:pt>
                      <c:pt idx="3160">
                        <c:v>3161</c:v>
                      </c:pt>
                      <c:pt idx="3161">
                        <c:v>3162</c:v>
                      </c:pt>
                      <c:pt idx="3162">
                        <c:v>3163</c:v>
                      </c:pt>
                      <c:pt idx="3163">
                        <c:v>3164</c:v>
                      </c:pt>
                      <c:pt idx="3164">
                        <c:v>3165</c:v>
                      </c:pt>
                      <c:pt idx="3165">
                        <c:v>3166</c:v>
                      </c:pt>
                      <c:pt idx="3166">
                        <c:v>3167</c:v>
                      </c:pt>
                      <c:pt idx="3167">
                        <c:v>3168</c:v>
                      </c:pt>
                      <c:pt idx="3168">
                        <c:v>3169</c:v>
                      </c:pt>
                      <c:pt idx="3169">
                        <c:v>3170</c:v>
                      </c:pt>
                      <c:pt idx="3170">
                        <c:v>3171</c:v>
                      </c:pt>
                      <c:pt idx="3171">
                        <c:v>3172</c:v>
                      </c:pt>
                      <c:pt idx="3172">
                        <c:v>3173</c:v>
                      </c:pt>
                      <c:pt idx="3173">
                        <c:v>3174</c:v>
                      </c:pt>
                      <c:pt idx="3174">
                        <c:v>3175</c:v>
                      </c:pt>
                      <c:pt idx="3175">
                        <c:v>3176</c:v>
                      </c:pt>
                      <c:pt idx="3176">
                        <c:v>3177</c:v>
                      </c:pt>
                      <c:pt idx="3177">
                        <c:v>3178</c:v>
                      </c:pt>
                      <c:pt idx="3178">
                        <c:v>3179</c:v>
                      </c:pt>
                      <c:pt idx="3179">
                        <c:v>3180</c:v>
                      </c:pt>
                      <c:pt idx="3180">
                        <c:v>3181</c:v>
                      </c:pt>
                      <c:pt idx="3181">
                        <c:v>3182</c:v>
                      </c:pt>
                      <c:pt idx="3182">
                        <c:v>3183</c:v>
                      </c:pt>
                      <c:pt idx="3183">
                        <c:v>3184</c:v>
                      </c:pt>
                      <c:pt idx="3184">
                        <c:v>3185</c:v>
                      </c:pt>
                      <c:pt idx="3185">
                        <c:v>3186</c:v>
                      </c:pt>
                      <c:pt idx="3186">
                        <c:v>3187</c:v>
                      </c:pt>
                      <c:pt idx="3187">
                        <c:v>3188</c:v>
                      </c:pt>
                      <c:pt idx="3188">
                        <c:v>3189</c:v>
                      </c:pt>
                      <c:pt idx="3189">
                        <c:v>3190</c:v>
                      </c:pt>
                      <c:pt idx="3190">
                        <c:v>3191</c:v>
                      </c:pt>
                      <c:pt idx="3191">
                        <c:v>3192</c:v>
                      </c:pt>
                      <c:pt idx="3192">
                        <c:v>3193</c:v>
                      </c:pt>
                      <c:pt idx="3193">
                        <c:v>3194</c:v>
                      </c:pt>
                      <c:pt idx="3194">
                        <c:v>3195</c:v>
                      </c:pt>
                      <c:pt idx="3195">
                        <c:v>3196</c:v>
                      </c:pt>
                      <c:pt idx="3196">
                        <c:v>3197</c:v>
                      </c:pt>
                      <c:pt idx="3197">
                        <c:v>3198</c:v>
                      </c:pt>
                      <c:pt idx="3198">
                        <c:v>3199</c:v>
                      </c:pt>
                      <c:pt idx="3199">
                        <c:v>3200</c:v>
                      </c:pt>
                      <c:pt idx="3200">
                        <c:v>3201</c:v>
                      </c:pt>
                      <c:pt idx="3201">
                        <c:v>3202</c:v>
                      </c:pt>
                      <c:pt idx="3202">
                        <c:v>3203</c:v>
                      </c:pt>
                      <c:pt idx="3203">
                        <c:v>3204</c:v>
                      </c:pt>
                      <c:pt idx="3204">
                        <c:v>3205</c:v>
                      </c:pt>
                      <c:pt idx="3205">
                        <c:v>3206</c:v>
                      </c:pt>
                      <c:pt idx="3206">
                        <c:v>3207</c:v>
                      </c:pt>
                      <c:pt idx="3207">
                        <c:v>3208</c:v>
                      </c:pt>
                      <c:pt idx="3208">
                        <c:v>3209</c:v>
                      </c:pt>
                      <c:pt idx="3209">
                        <c:v>3210</c:v>
                      </c:pt>
                      <c:pt idx="3210">
                        <c:v>3211</c:v>
                      </c:pt>
                      <c:pt idx="3211">
                        <c:v>3212</c:v>
                      </c:pt>
                      <c:pt idx="3212">
                        <c:v>3213</c:v>
                      </c:pt>
                      <c:pt idx="3213">
                        <c:v>3214</c:v>
                      </c:pt>
                      <c:pt idx="3214">
                        <c:v>3215</c:v>
                      </c:pt>
                      <c:pt idx="3215">
                        <c:v>3216</c:v>
                      </c:pt>
                      <c:pt idx="3216">
                        <c:v>3217</c:v>
                      </c:pt>
                      <c:pt idx="3217">
                        <c:v>3218</c:v>
                      </c:pt>
                      <c:pt idx="3218">
                        <c:v>3219</c:v>
                      </c:pt>
                      <c:pt idx="3219">
                        <c:v>3220</c:v>
                      </c:pt>
                      <c:pt idx="3220">
                        <c:v>3221</c:v>
                      </c:pt>
                      <c:pt idx="3221">
                        <c:v>3222</c:v>
                      </c:pt>
                      <c:pt idx="3222">
                        <c:v>3223</c:v>
                      </c:pt>
                      <c:pt idx="3223">
                        <c:v>3224</c:v>
                      </c:pt>
                      <c:pt idx="3224">
                        <c:v>3225</c:v>
                      </c:pt>
                      <c:pt idx="3225">
                        <c:v>3226</c:v>
                      </c:pt>
                      <c:pt idx="3226">
                        <c:v>3227</c:v>
                      </c:pt>
                      <c:pt idx="3227">
                        <c:v>3228</c:v>
                      </c:pt>
                      <c:pt idx="3228">
                        <c:v>3229</c:v>
                      </c:pt>
                      <c:pt idx="3229">
                        <c:v>3230</c:v>
                      </c:pt>
                      <c:pt idx="3230">
                        <c:v>3231</c:v>
                      </c:pt>
                      <c:pt idx="3231">
                        <c:v>3232</c:v>
                      </c:pt>
                      <c:pt idx="3232">
                        <c:v>3233</c:v>
                      </c:pt>
                      <c:pt idx="3233">
                        <c:v>3234</c:v>
                      </c:pt>
                      <c:pt idx="3234">
                        <c:v>3235</c:v>
                      </c:pt>
                      <c:pt idx="3235">
                        <c:v>3236</c:v>
                      </c:pt>
                      <c:pt idx="3236">
                        <c:v>3237</c:v>
                      </c:pt>
                      <c:pt idx="3237">
                        <c:v>3238</c:v>
                      </c:pt>
                      <c:pt idx="3238">
                        <c:v>3239</c:v>
                      </c:pt>
                      <c:pt idx="3239">
                        <c:v>3240</c:v>
                      </c:pt>
                      <c:pt idx="3240">
                        <c:v>3241</c:v>
                      </c:pt>
                      <c:pt idx="3241">
                        <c:v>3242</c:v>
                      </c:pt>
                      <c:pt idx="3242">
                        <c:v>3243</c:v>
                      </c:pt>
                      <c:pt idx="3243">
                        <c:v>3244</c:v>
                      </c:pt>
                      <c:pt idx="3244">
                        <c:v>3245</c:v>
                      </c:pt>
                      <c:pt idx="3245">
                        <c:v>3246</c:v>
                      </c:pt>
                      <c:pt idx="3246">
                        <c:v>3247</c:v>
                      </c:pt>
                      <c:pt idx="3247">
                        <c:v>3248</c:v>
                      </c:pt>
                      <c:pt idx="3248">
                        <c:v>3249</c:v>
                      </c:pt>
                      <c:pt idx="3249">
                        <c:v>3250</c:v>
                      </c:pt>
                      <c:pt idx="3250">
                        <c:v>3251</c:v>
                      </c:pt>
                      <c:pt idx="3251">
                        <c:v>3252</c:v>
                      </c:pt>
                      <c:pt idx="3252">
                        <c:v>3253</c:v>
                      </c:pt>
                      <c:pt idx="3253">
                        <c:v>3254</c:v>
                      </c:pt>
                      <c:pt idx="3254">
                        <c:v>3255</c:v>
                      </c:pt>
                      <c:pt idx="3255">
                        <c:v>3256</c:v>
                      </c:pt>
                      <c:pt idx="3256">
                        <c:v>3257</c:v>
                      </c:pt>
                      <c:pt idx="3257">
                        <c:v>3258</c:v>
                      </c:pt>
                      <c:pt idx="3258">
                        <c:v>3259</c:v>
                      </c:pt>
                      <c:pt idx="3259">
                        <c:v>3260</c:v>
                      </c:pt>
                      <c:pt idx="3260">
                        <c:v>3261</c:v>
                      </c:pt>
                      <c:pt idx="3261">
                        <c:v>3262</c:v>
                      </c:pt>
                      <c:pt idx="3262">
                        <c:v>3263</c:v>
                      </c:pt>
                      <c:pt idx="3263">
                        <c:v>3264</c:v>
                      </c:pt>
                      <c:pt idx="3264">
                        <c:v>3265</c:v>
                      </c:pt>
                      <c:pt idx="3265">
                        <c:v>3266</c:v>
                      </c:pt>
                      <c:pt idx="3266">
                        <c:v>3267</c:v>
                      </c:pt>
                      <c:pt idx="3267">
                        <c:v>3268</c:v>
                      </c:pt>
                      <c:pt idx="3268">
                        <c:v>3269</c:v>
                      </c:pt>
                      <c:pt idx="3269">
                        <c:v>3270</c:v>
                      </c:pt>
                      <c:pt idx="3270">
                        <c:v>3271</c:v>
                      </c:pt>
                      <c:pt idx="3271">
                        <c:v>3272</c:v>
                      </c:pt>
                      <c:pt idx="3272">
                        <c:v>3273</c:v>
                      </c:pt>
                      <c:pt idx="3273">
                        <c:v>3274</c:v>
                      </c:pt>
                      <c:pt idx="3274">
                        <c:v>3275</c:v>
                      </c:pt>
                      <c:pt idx="3275">
                        <c:v>3276</c:v>
                      </c:pt>
                      <c:pt idx="3276">
                        <c:v>3277</c:v>
                      </c:pt>
                      <c:pt idx="3277">
                        <c:v>3278</c:v>
                      </c:pt>
                      <c:pt idx="3278">
                        <c:v>3279</c:v>
                      </c:pt>
                      <c:pt idx="3279">
                        <c:v>3280</c:v>
                      </c:pt>
                      <c:pt idx="3280">
                        <c:v>3281</c:v>
                      </c:pt>
                      <c:pt idx="3281">
                        <c:v>3282</c:v>
                      </c:pt>
                      <c:pt idx="3282">
                        <c:v>3283</c:v>
                      </c:pt>
                      <c:pt idx="3283">
                        <c:v>3284</c:v>
                      </c:pt>
                      <c:pt idx="3284">
                        <c:v>3285</c:v>
                      </c:pt>
                      <c:pt idx="3285">
                        <c:v>3286</c:v>
                      </c:pt>
                      <c:pt idx="3286">
                        <c:v>3287</c:v>
                      </c:pt>
                      <c:pt idx="3287">
                        <c:v>3288</c:v>
                      </c:pt>
                      <c:pt idx="3288">
                        <c:v>3289</c:v>
                      </c:pt>
                      <c:pt idx="3289">
                        <c:v>3290</c:v>
                      </c:pt>
                      <c:pt idx="3290">
                        <c:v>3291</c:v>
                      </c:pt>
                      <c:pt idx="3291">
                        <c:v>3292</c:v>
                      </c:pt>
                      <c:pt idx="3292">
                        <c:v>3293</c:v>
                      </c:pt>
                      <c:pt idx="3293">
                        <c:v>3294</c:v>
                      </c:pt>
                      <c:pt idx="3294">
                        <c:v>3295</c:v>
                      </c:pt>
                      <c:pt idx="3295">
                        <c:v>3296</c:v>
                      </c:pt>
                      <c:pt idx="3296">
                        <c:v>3297</c:v>
                      </c:pt>
                      <c:pt idx="3297">
                        <c:v>3298</c:v>
                      </c:pt>
                      <c:pt idx="3298">
                        <c:v>3299</c:v>
                      </c:pt>
                      <c:pt idx="3299">
                        <c:v>3300</c:v>
                      </c:pt>
                      <c:pt idx="3300">
                        <c:v>3301</c:v>
                      </c:pt>
                      <c:pt idx="3301">
                        <c:v>3302</c:v>
                      </c:pt>
                      <c:pt idx="3302">
                        <c:v>3303</c:v>
                      </c:pt>
                      <c:pt idx="3303">
                        <c:v>3304</c:v>
                      </c:pt>
                      <c:pt idx="3304">
                        <c:v>3305</c:v>
                      </c:pt>
                      <c:pt idx="3305">
                        <c:v>3306</c:v>
                      </c:pt>
                      <c:pt idx="3306">
                        <c:v>3307</c:v>
                      </c:pt>
                      <c:pt idx="3307">
                        <c:v>3308</c:v>
                      </c:pt>
                      <c:pt idx="3308">
                        <c:v>3309</c:v>
                      </c:pt>
                      <c:pt idx="3309">
                        <c:v>3310</c:v>
                      </c:pt>
                      <c:pt idx="3310">
                        <c:v>3311</c:v>
                      </c:pt>
                      <c:pt idx="3311">
                        <c:v>3312</c:v>
                      </c:pt>
                      <c:pt idx="3312">
                        <c:v>3313</c:v>
                      </c:pt>
                      <c:pt idx="3313">
                        <c:v>3314</c:v>
                      </c:pt>
                      <c:pt idx="3314">
                        <c:v>3315</c:v>
                      </c:pt>
                      <c:pt idx="3315">
                        <c:v>3316</c:v>
                      </c:pt>
                      <c:pt idx="3316">
                        <c:v>3317</c:v>
                      </c:pt>
                      <c:pt idx="3317">
                        <c:v>3318</c:v>
                      </c:pt>
                      <c:pt idx="3318">
                        <c:v>3319</c:v>
                      </c:pt>
                      <c:pt idx="3319">
                        <c:v>3320</c:v>
                      </c:pt>
                      <c:pt idx="3320">
                        <c:v>3321</c:v>
                      </c:pt>
                      <c:pt idx="3321">
                        <c:v>3322</c:v>
                      </c:pt>
                      <c:pt idx="3322">
                        <c:v>3323</c:v>
                      </c:pt>
                      <c:pt idx="3323">
                        <c:v>3324</c:v>
                      </c:pt>
                      <c:pt idx="3324">
                        <c:v>3325</c:v>
                      </c:pt>
                      <c:pt idx="3325">
                        <c:v>3326</c:v>
                      </c:pt>
                      <c:pt idx="3326">
                        <c:v>3327</c:v>
                      </c:pt>
                      <c:pt idx="3327">
                        <c:v>3328</c:v>
                      </c:pt>
                      <c:pt idx="3328">
                        <c:v>3329</c:v>
                      </c:pt>
                      <c:pt idx="3329">
                        <c:v>3330</c:v>
                      </c:pt>
                      <c:pt idx="3330">
                        <c:v>3331</c:v>
                      </c:pt>
                      <c:pt idx="3331">
                        <c:v>3332</c:v>
                      </c:pt>
                      <c:pt idx="3332">
                        <c:v>3333</c:v>
                      </c:pt>
                      <c:pt idx="3333">
                        <c:v>3334</c:v>
                      </c:pt>
                      <c:pt idx="3334">
                        <c:v>3335</c:v>
                      </c:pt>
                      <c:pt idx="3335">
                        <c:v>3336</c:v>
                      </c:pt>
                      <c:pt idx="3336">
                        <c:v>3337</c:v>
                      </c:pt>
                      <c:pt idx="3337">
                        <c:v>3338</c:v>
                      </c:pt>
                      <c:pt idx="3338">
                        <c:v>3339</c:v>
                      </c:pt>
                      <c:pt idx="3339">
                        <c:v>3340</c:v>
                      </c:pt>
                      <c:pt idx="3340">
                        <c:v>3341</c:v>
                      </c:pt>
                      <c:pt idx="3341">
                        <c:v>3342</c:v>
                      </c:pt>
                      <c:pt idx="3342">
                        <c:v>3343</c:v>
                      </c:pt>
                      <c:pt idx="3343">
                        <c:v>3344</c:v>
                      </c:pt>
                      <c:pt idx="3344">
                        <c:v>3345</c:v>
                      </c:pt>
                      <c:pt idx="3345">
                        <c:v>3346</c:v>
                      </c:pt>
                      <c:pt idx="3346">
                        <c:v>3347</c:v>
                      </c:pt>
                      <c:pt idx="3347">
                        <c:v>3348</c:v>
                      </c:pt>
                      <c:pt idx="3348">
                        <c:v>3349</c:v>
                      </c:pt>
                      <c:pt idx="3349">
                        <c:v>3350</c:v>
                      </c:pt>
                      <c:pt idx="3350">
                        <c:v>3351</c:v>
                      </c:pt>
                      <c:pt idx="3351">
                        <c:v>3352</c:v>
                      </c:pt>
                      <c:pt idx="3352">
                        <c:v>3353</c:v>
                      </c:pt>
                      <c:pt idx="3353">
                        <c:v>3354</c:v>
                      </c:pt>
                      <c:pt idx="3354">
                        <c:v>3355</c:v>
                      </c:pt>
                      <c:pt idx="3355">
                        <c:v>3356</c:v>
                      </c:pt>
                      <c:pt idx="3356">
                        <c:v>3357</c:v>
                      </c:pt>
                      <c:pt idx="3357">
                        <c:v>3358</c:v>
                      </c:pt>
                      <c:pt idx="3358">
                        <c:v>3359</c:v>
                      </c:pt>
                      <c:pt idx="3359">
                        <c:v>3360</c:v>
                      </c:pt>
                      <c:pt idx="3360">
                        <c:v>3361</c:v>
                      </c:pt>
                      <c:pt idx="3361">
                        <c:v>3362</c:v>
                      </c:pt>
                      <c:pt idx="3362">
                        <c:v>3363</c:v>
                      </c:pt>
                      <c:pt idx="3363">
                        <c:v>3364</c:v>
                      </c:pt>
                      <c:pt idx="3364">
                        <c:v>3365</c:v>
                      </c:pt>
                      <c:pt idx="3365">
                        <c:v>3366</c:v>
                      </c:pt>
                      <c:pt idx="3366">
                        <c:v>3367</c:v>
                      </c:pt>
                      <c:pt idx="3367">
                        <c:v>3368</c:v>
                      </c:pt>
                      <c:pt idx="3368">
                        <c:v>3369</c:v>
                      </c:pt>
                      <c:pt idx="3369">
                        <c:v>3370</c:v>
                      </c:pt>
                      <c:pt idx="3370">
                        <c:v>3371</c:v>
                      </c:pt>
                      <c:pt idx="3371">
                        <c:v>3372</c:v>
                      </c:pt>
                      <c:pt idx="3372">
                        <c:v>3373</c:v>
                      </c:pt>
                      <c:pt idx="3373">
                        <c:v>3374</c:v>
                      </c:pt>
                      <c:pt idx="3374">
                        <c:v>3375</c:v>
                      </c:pt>
                      <c:pt idx="3375">
                        <c:v>3376</c:v>
                      </c:pt>
                      <c:pt idx="3376">
                        <c:v>3377</c:v>
                      </c:pt>
                      <c:pt idx="3377">
                        <c:v>3378</c:v>
                      </c:pt>
                      <c:pt idx="3378">
                        <c:v>3379</c:v>
                      </c:pt>
                      <c:pt idx="3379">
                        <c:v>3380</c:v>
                      </c:pt>
                      <c:pt idx="3380">
                        <c:v>3381</c:v>
                      </c:pt>
                      <c:pt idx="3381">
                        <c:v>3382</c:v>
                      </c:pt>
                      <c:pt idx="3382">
                        <c:v>3383</c:v>
                      </c:pt>
                      <c:pt idx="3383">
                        <c:v>3384</c:v>
                      </c:pt>
                      <c:pt idx="3384">
                        <c:v>3385</c:v>
                      </c:pt>
                      <c:pt idx="3385">
                        <c:v>3386</c:v>
                      </c:pt>
                      <c:pt idx="3386">
                        <c:v>3387</c:v>
                      </c:pt>
                      <c:pt idx="3387">
                        <c:v>3388</c:v>
                      </c:pt>
                      <c:pt idx="3388">
                        <c:v>3389</c:v>
                      </c:pt>
                      <c:pt idx="3389">
                        <c:v>3390</c:v>
                      </c:pt>
                      <c:pt idx="3390">
                        <c:v>3391</c:v>
                      </c:pt>
                      <c:pt idx="3391">
                        <c:v>3392</c:v>
                      </c:pt>
                      <c:pt idx="3392">
                        <c:v>3393</c:v>
                      </c:pt>
                      <c:pt idx="3393">
                        <c:v>3394</c:v>
                      </c:pt>
                      <c:pt idx="3394">
                        <c:v>3395</c:v>
                      </c:pt>
                      <c:pt idx="3395">
                        <c:v>3396</c:v>
                      </c:pt>
                      <c:pt idx="3396">
                        <c:v>3397</c:v>
                      </c:pt>
                      <c:pt idx="3397">
                        <c:v>3398</c:v>
                      </c:pt>
                      <c:pt idx="3398">
                        <c:v>3399</c:v>
                      </c:pt>
                      <c:pt idx="3399">
                        <c:v>3400</c:v>
                      </c:pt>
                      <c:pt idx="3400">
                        <c:v>3401</c:v>
                      </c:pt>
                      <c:pt idx="3401">
                        <c:v>3402</c:v>
                      </c:pt>
                      <c:pt idx="3402">
                        <c:v>3403</c:v>
                      </c:pt>
                      <c:pt idx="3403">
                        <c:v>3404</c:v>
                      </c:pt>
                      <c:pt idx="3404">
                        <c:v>3405</c:v>
                      </c:pt>
                      <c:pt idx="3405">
                        <c:v>3406</c:v>
                      </c:pt>
                      <c:pt idx="3406">
                        <c:v>3407</c:v>
                      </c:pt>
                      <c:pt idx="3407">
                        <c:v>3408</c:v>
                      </c:pt>
                      <c:pt idx="3408">
                        <c:v>3409</c:v>
                      </c:pt>
                      <c:pt idx="3409">
                        <c:v>3410</c:v>
                      </c:pt>
                      <c:pt idx="3410">
                        <c:v>3411</c:v>
                      </c:pt>
                      <c:pt idx="3411">
                        <c:v>3412</c:v>
                      </c:pt>
                      <c:pt idx="3412">
                        <c:v>3413</c:v>
                      </c:pt>
                      <c:pt idx="3413">
                        <c:v>3414</c:v>
                      </c:pt>
                      <c:pt idx="3414">
                        <c:v>3415</c:v>
                      </c:pt>
                      <c:pt idx="3415">
                        <c:v>3416</c:v>
                      </c:pt>
                      <c:pt idx="3416">
                        <c:v>3417</c:v>
                      </c:pt>
                      <c:pt idx="3417">
                        <c:v>3418</c:v>
                      </c:pt>
                      <c:pt idx="3418">
                        <c:v>3419</c:v>
                      </c:pt>
                      <c:pt idx="3419">
                        <c:v>3420</c:v>
                      </c:pt>
                      <c:pt idx="3420">
                        <c:v>3421</c:v>
                      </c:pt>
                      <c:pt idx="3421">
                        <c:v>3422</c:v>
                      </c:pt>
                      <c:pt idx="3422">
                        <c:v>3423</c:v>
                      </c:pt>
                      <c:pt idx="3423">
                        <c:v>3424</c:v>
                      </c:pt>
                      <c:pt idx="3424">
                        <c:v>3425</c:v>
                      </c:pt>
                      <c:pt idx="3425">
                        <c:v>3426</c:v>
                      </c:pt>
                      <c:pt idx="3426">
                        <c:v>3427</c:v>
                      </c:pt>
                      <c:pt idx="3427">
                        <c:v>3428</c:v>
                      </c:pt>
                      <c:pt idx="3428">
                        <c:v>3429</c:v>
                      </c:pt>
                      <c:pt idx="3429">
                        <c:v>3430</c:v>
                      </c:pt>
                      <c:pt idx="3430">
                        <c:v>3431</c:v>
                      </c:pt>
                      <c:pt idx="3431">
                        <c:v>3432</c:v>
                      </c:pt>
                      <c:pt idx="3432">
                        <c:v>3433</c:v>
                      </c:pt>
                      <c:pt idx="3433">
                        <c:v>3434</c:v>
                      </c:pt>
                      <c:pt idx="3434">
                        <c:v>3435</c:v>
                      </c:pt>
                      <c:pt idx="3435">
                        <c:v>3436</c:v>
                      </c:pt>
                      <c:pt idx="3436">
                        <c:v>3437</c:v>
                      </c:pt>
                      <c:pt idx="3437">
                        <c:v>3438</c:v>
                      </c:pt>
                      <c:pt idx="3438">
                        <c:v>3439</c:v>
                      </c:pt>
                      <c:pt idx="3439">
                        <c:v>3440</c:v>
                      </c:pt>
                      <c:pt idx="3440">
                        <c:v>3441</c:v>
                      </c:pt>
                      <c:pt idx="3441">
                        <c:v>3442</c:v>
                      </c:pt>
                      <c:pt idx="3442">
                        <c:v>3443</c:v>
                      </c:pt>
                      <c:pt idx="3443">
                        <c:v>3444</c:v>
                      </c:pt>
                      <c:pt idx="3444">
                        <c:v>3445</c:v>
                      </c:pt>
                      <c:pt idx="3445">
                        <c:v>3446</c:v>
                      </c:pt>
                      <c:pt idx="3446">
                        <c:v>3447</c:v>
                      </c:pt>
                      <c:pt idx="3447">
                        <c:v>3448</c:v>
                      </c:pt>
                      <c:pt idx="3448">
                        <c:v>3449</c:v>
                      </c:pt>
                      <c:pt idx="3449">
                        <c:v>3450</c:v>
                      </c:pt>
                      <c:pt idx="3450">
                        <c:v>3451</c:v>
                      </c:pt>
                      <c:pt idx="3451">
                        <c:v>3452</c:v>
                      </c:pt>
                      <c:pt idx="3452">
                        <c:v>3453</c:v>
                      </c:pt>
                      <c:pt idx="3453">
                        <c:v>3454</c:v>
                      </c:pt>
                      <c:pt idx="3454">
                        <c:v>3455</c:v>
                      </c:pt>
                      <c:pt idx="3455">
                        <c:v>3456</c:v>
                      </c:pt>
                      <c:pt idx="3456">
                        <c:v>3457</c:v>
                      </c:pt>
                      <c:pt idx="3457">
                        <c:v>3458</c:v>
                      </c:pt>
                      <c:pt idx="3458">
                        <c:v>3459</c:v>
                      </c:pt>
                      <c:pt idx="3459">
                        <c:v>3460</c:v>
                      </c:pt>
                      <c:pt idx="3460">
                        <c:v>3461</c:v>
                      </c:pt>
                      <c:pt idx="3461">
                        <c:v>3462</c:v>
                      </c:pt>
                      <c:pt idx="3462">
                        <c:v>3463</c:v>
                      </c:pt>
                      <c:pt idx="3463">
                        <c:v>3464</c:v>
                      </c:pt>
                      <c:pt idx="3464">
                        <c:v>3465</c:v>
                      </c:pt>
                      <c:pt idx="3465">
                        <c:v>3466</c:v>
                      </c:pt>
                      <c:pt idx="3466">
                        <c:v>3467</c:v>
                      </c:pt>
                      <c:pt idx="3467">
                        <c:v>3468</c:v>
                      </c:pt>
                      <c:pt idx="3468">
                        <c:v>3469</c:v>
                      </c:pt>
                      <c:pt idx="3469">
                        <c:v>3470</c:v>
                      </c:pt>
                      <c:pt idx="3470">
                        <c:v>3471</c:v>
                      </c:pt>
                      <c:pt idx="3471">
                        <c:v>3472</c:v>
                      </c:pt>
                      <c:pt idx="3472">
                        <c:v>3473</c:v>
                      </c:pt>
                      <c:pt idx="3473">
                        <c:v>3474</c:v>
                      </c:pt>
                      <c:pt idx="3474">
                        <c:v>3475</c:v>
                      </c:pt>
                      <c:pt idx="3475">
                        <c:v>3476</c:v>
                      </c:pt>
                      <c:pt idx="3476">
                        <c:v>3477</c:v>
                      </c:pt>
                      <c:pt idx="3477">
                        <c:v>3478</c:v>
                      </c:pt>
                      <c:pt idx="3478">
                        <c:v>3479</c:v>
                      </c:pt>
                      <c:pt idx="3479">
                        <c:v>3480</c:v>
                      </c:pt>
                      <c:pt idx="3480">
                        <c:v>3481</c:v>
                      </c:pt>
                      <c:pt idx="3481">
                        <c:v>3482</c:v>
                      </c:pt>
                      <c:pt idx="3482">
                        <c:v>3483</c:v>
                      </c:pt>
                      <c:pt idx="3483">
                        <c:v>3484</c:v>
                      </c:pt>
                      <c:pt idx="3484">
                        <c:v>3485</c:v>
                      </c:pt>
                      <c:pt idx="3485">
                        <c:v>3486</c:v>
                      </c:pt>
                      <c:pt idx="3486">
                        <c:v>3487</c:v>
                      </c:pt>
                      <c:pt idx="3487">
                        <c:v>3488</c:v>
                      </c:pt>
                      <c:pt idx="3488">
                        <c:v>3489</c:v>
                      </c:pt>
                      <c:pt idx="3489">
                        <c:v>3490</c:v>
                      </c:pt>
                      <c:pt idx="3490">
                        <c:v>3491</c:v>
                      </c:pt>
                      <c:pt idx="3491">
                        <c:v>3492</c:v>
                      </c:pt>
                      <c:pt idx="3492">
                        <c:v>3493</c:v>
                      </c:pt>
                      <c:pt idx="3493">
                        <c:v>3494</c:v>
                      </c:pt>
                      <c:pt idx="3494">
                        <c:v>3495</c:v>
                      </c:pt>
                      <c:pt idx="3495">
                        <c:v>3496</c:v>
                      </c:pt>
                      <c:pt idx="3496">
                        <c:v>3497</c:v>
                      </c:pt>
                      <c:pt idx="3497">
                        <c:v>3498</c:v>
                      </c:pt>
                      <c:pt idx="3498">
                        <c:v>3499</c:v>
                      </c:pt>
                      <c:pt idx="3499">
                        <c:v>3500</c:v>
                      </c:pt>
                      <c:pt idx="3500">
                        <c:v>3501</c:v>
                      </c:pt>
                      <c:pt idx="3501">
                        <c:v>3502</c:v>
                      </c:pt>
                      <c:pt idx="3502">
                        <c:v>3503</c:v>
                      </c:pt>
                      <c:pt idx="3503">
                        <c:v>3504</c:v>
                      </c:pt>
                      <c:pt idx="3504">
                        <c:v>3505</c:v>
                      </c:pt>
                      <c:pt idx="3505">
                        <c:v>3506</c:v>
                      </c:pt>
                      <c:pt idx="3506">
                        <c:v>3507</c:v>
                      </c:pt>
                      <c:pt idx="3507">
                        <c:v>3508</c:v>
                      </c:pt>
                      <c:pt idx="3508">
                        <c:v>3509</c:v>
                      </c:pt>
                      <c:pt idx="3509">
                        <c:v>3510</c:v>
                      </c:pt>
                      <c:pt idx="3510">
                        <c:v>3511</c:v>
                      </c:pt>
                      <c:pt idx="3511">
                        <c:v>3512</c:v>
                      </c:pt>
                      <c:pt idx="3512">
                        <c:v>3513</c:v>
                      </c:pt>
                      <c:pt idx="3513">
                        <c:v>3514</c:v>
                      </c:pt>
                      <c:pt idx="3514">
                        <c:v>3515</c:v>
                      </c:pt>
                      <c:pt idx="3515">
                        <c:v>3516</c:v>
                      </c:pt>
                      <c:pt idx="3516">
                        <c:v>3517</c:v>
                      </c:pt>
                      <c:pt idx="3517">
                        <c:v>3518</c:v>
                      </c:pt>
                      <c:pt idx="3518">
                        <c:v>3519</c:v>
                      </c:pt>
                      <c:pt idx="3519">
                        <c:v>3520</c:v>
                      </c:pt>
                      <c:pt idx="3520">
                        <c:v>3521</c:v>
                      </c:pt>
                      <c:pt idx="3521">
                        <c:v>3522</c:v>
                      </c:pt>
                      <c:pt idx="3522">
                        <c:v>3523</c:v>
                      </c:pt>
                      <c:pt idx="3523">
                        <c:v>3524</c:v>
                      </c:pt>
                      <c:pt idx="3524">
                        <c:v>3525</c:v>
                      </c:pt>
                      <c:pt idx="3525">
                        <c:v>3526</c:v>
                      </c:pt>
                      <c:pt idx="3526">
                        <c:v>3527</c:v>
                      </c:pt>
                      <c:pt idx="3527">
                        <c:v>3528</c:v>
                      </c:pt>
                      <c:pt idx="3528">
                        <c:v>3529</c:v>
                      </c:pt>
                      <c:pt idx="3529">
                        <c:v>3530</c:v>
                      </c:pt>
                      <c:pt idx="3530">
                        <c:v>3531</c:v>
                      </c:pt>
                      <c:pt idx="3531">
                        <c:v>3532</c:v>
                      </c:pt>
                      <c:pt idx="3532">
                        <c:v>3533</c:v>
                      </c:pt>
                      <c:pt idx="3533">
                        <c:v>3534</c:v>
                      </c:pt>
                      <c:pt idx="3534">
                        <c:v>3535</c:v>
                      </c:pt>
                      <c:pt idx="3535">
                        <c:v>3536</c:v>
                      </c:pt>
                      <c:pt idx="3536">
                        <c:v>3537</c:v>
                      </c:pt>
                      <c:pt idx="3537">
                        <c:v>3538</c:v>
                      </c:pt>
                      <c:pt idx="3538">
                        <c:v>3539</c:v>
                      </c:pt>
                      <c:pt idx="3539">
                        <c:v>3540</c:v>
                      </c:pt>
                      <c:pt idx="3540">
                        <c:v>3541</c:v>
                      </c:pt>
                      <c:pt idx="3541">
                        <c:v>3542</c:v>
                      </c:pt>
                      <c:pt idx="3542">
                        <c:v>3543</c:v>
                      </c:pt>
                      <c:pt idx="3543">
                        <c:v>3544</c:v>
                      </c:pt>
                      <c:pt idx="3544">
                        <c:v>3545</c:v>
                      </c:pt>
                      <c:pt idx="3545">
                        <c:v>3546</c:v>
                      </c:pt>
                      <c:pt idx="3546">
                        <c:v>3547</c:v>
                      </c:pt>
                      <c:pt idx="3547">
                        <c:v>3548</c:v>
                      </c:pt>
                      <c:pt idx="3548">
                        <c:v>3549</c:v>
                      </c:pt>
                      <c:pt idx="3549">
                        <c:v>3550</c:v>
                      </c:pt>
                      <c:pt idx="3550">
                        <c:v>3551</c:v>
                      </c:pt>
                      <c:pt idx="3551">
                        <c:v>3552</c:v>
                      </c:pt>
                      <c:pt idx="3552">
                        <c:v>3553</c:v>
                      </c:pt>
                      <c:pt idx="3553">
                        <c:v>3554</c:v>
                      </c:pt>
                      <c:pt idx="3554">
                        <c:v>3555</c:v>
                      </c:pt>
                      <c:pt idx="3555">
                        <c:v>3556</c:v>
                      </c:pt>
                      <c:pt idx="3556">
                        <c:v>3557</c:v>
                      </c:pt>
                      <c:pt idx="3557">
                        <c:v>3558</c:v>
                      </c:pt>
                      <c:pt idx="3558">
                        <c:v>3559</c:v>
                      </c:pt>
                      <c:pt idx="3559">
                        <c:v>3560</c:v>
                      </c:pt>
                      <c:pt idx="3560">
                        <c:v>3561</c:v>
                      </c:pt>
                      <c:pt idx="3561">
                        <c:v>3562</c:v>
                      </c:pt>
                      <c:pt idx="3562">
                        <c:v>3563</c:v>
                      </c:pt>
                      <c:pt idx="3563">
                        <c:v>3564</c:v>
                      </c:pt>
                      <c:pt idx="3564">
                        <c:v>3565</c:v>
                      </c:pt>
                      <c:pt idx="3565">
                        <c:v>3566</c:v>
                      </c:pt>
                      <c:pt idx="3566">
                        <c:v>3567</c:v>
                      </c:pt>
                      <c:pt idx="3567">
                        <c:v>3568</c:v>
                      </c:pt>
                      <c:pt idx="3568">
                        <c:v>3569</c:v>
                      </c:pt>
                      <c:pt idx="3569">
                        <c:v>3570</c:v>
                      </c:pt>
                      <c:pt idx="3570">
                        <c:v>3571</c:v>
                      </c:pt>
                      <c:pt idx="3571">
                        <c:v>3572</c:v>
                      </c:pt>
                      <c:pt idx="3572">
                        <c:v>3573</c:v>
                      </c:pt>
                      <c:pt idx="3573">
                        <c:v>3574</c:v>
                      </c:pt>
                      <c:pt idx="3574">
                        <c:v>3575</c:v>
                      </c:pt>
                      <c:pt idx="3575">
                        <c:v>3576</c:v>
                      </c:pt>
                      <c:pt idx="3576">
                        <c:v>3577</c:v>
                      </c:pt>
                      <c:pt idx="3577">
                        <c:v>3578</c:v>
                      </c:pt>
                      <c:pt idx="3578">
                        <c:v>3579</c:v>
                      </c:pt>
                      <c:pt idx="3579">
                        <c:v>3580</c:v>
                      </c:pt>
                      <c:pt idx="3580">
                        <c:v>3581</c:v>
                      </c:pt>
                      <c:pt idx="3581">
                        <c:v>3582</c:v>
                      </c:pt>
                      <c:pt idx="3582">
                        <c:v>3583</c:v>
                      </c:pt>
                      <c:pt idx="3583">
                        <c:v>3584</c:v>
                      </c:pt>
                      <c:pt idx="3584">
                        <c:v>3585</c:v>
                      </c:pt>
                      <c:pt idx="3585">
                        <c:v>3586</c:v>
                      </c:pt>
                      <c:pt idx="3586">
                        <c:v>3587</c:v>
                      </c:pt>
                      <c:pt idx="3587">
                        <c:v>3588</c:v>
                      </c:pt>
                      <c:pt idx="3588">
                        <c:v>3589</c:v>
                      </c:pt>
                      <c:pt idx="3589">
                        <c:v>3590</c:v>
                      </c:pt>
                      <c:pt idx="3590">
                        <c:v>3591</c:v>
                      </c:pt>
                      <c:pt idx="3591">
                        <c:v>3592</c:v>
                      </c:pt>
                      <c:pt idx="3592">
                        <c:v>3593</c:v>
                      </c:pt>
                      <c:pt idx="3593">
                        <c:v>3594</c:v>
                      </c:pt>
                      <c:pt idx="3594">
                        <c:v>3595</c:v>
                      </c:pt>
                      <c:pt idx="3595">
                        <c:v>3596</c:v>
                      </c:pt>
                      <c:pt idx="3596">
                        <c:v>3597</c:v>
                      </c:pt>
                      <c:pt idx="3597">
                        <c:v>3598</c:v>
                      </c:pt>
                      <c:pt idx="3598">
                        <c:v>3599</c:v>
                      </c:pt>
                      <c:pt idx="3599">
                        <c:v>3600</c:v>
                      </c:pt>
                      <c:pt idx="3600">
                        <c:v>3601</c:v>
                      </c:pt>
                      <c:pt idx="3601">
                        <c:v>3602</c:v>
                      </c:pt>
                      <c:pt idx="3602">
                        <c:v>3603</c:v>
                      </c:pt>
                      <c:pt idx="3603">
                        <c:v>3604</c:v>
                      </c:pt>
                      <c:pt idx="3604">
                        <c:v>3605</c:v>
                      </c:pt>
                      <c:pt idx="3605">
                        <c:v>3606</c:v>
                      </c:pt>
                      <c:pt idx="3606">
                        <c:v>3607</c:v>
                      </c:pt>
                      <c:pt idx="3607">
                        <c:v>3608</c:v>
                      </c:pt>
                      <c:pt idx="3608">
                        <c:v>3609</c:v>
                      </c:pt>
                      <c:pt idx="3609">
                        <c:v>3610</c:v>
                      </c:pt>
                      <c:pt idx="3610">
                        <c:v>3611</c:v>
                      </c:pt>
                      <c:pt idx="3611">
                        <c:v>3612</c:v>
                      </c:pt>
                      <c:pt idx="3612">
                        <c:v>3613</c:v>
                      </c:pt>
                      <c:pt idx="3613">
                        <c:v>3614</c:v>
                      </c:pt>
                      <c:pt idx="3614">
                        <c:v>3615</c:v>
                      </c:pt>
                      <c:pt idx="3615">
                        <c:v>3616</c:v>
                      </c:pt>
                      <c:pt idx="3616">
                        <c:v>3617</c:v>
                      </c:pt>
                      <c:pt idx="3617">
                        <c:v>3618</c:v>
                      </c:pt>
                      <c:pt idx="3618">
                        <c:v>3619</c:v>
                      </c:pt>
                      <c:pt idx="3619">
                        <c:v>3620</c:v>
                      </c:pt>
                      <c:pt idx="3620">
                        <c:v>3621</c:v>
                      </c:pt>
                      <c:pt idx="3621">
                        <c:v>3622</c:v>
                      </c:pt>
                      <c:pt idx="3622">
                        <c:v>3623</c:v>
                      </c:pt>
                      <c:pt idx="3623">
                        <c:v>3624</c:v>
                      </c:pt>
                      <c:pt idx="3624">
                        <c:v>3625</c:v>
                      </c:pt>
                      <c:pt idx="3625">
                        <c:v>3626</c:v>
                      </c:pt>
                      <c:pt idx="3626">
                        <c:v>3627</c:v>
                      </c:pt>
                      <c:pt idx="3627">
                        <c:v>3628</c:v>
                      </c:pt>
                      <c:pt idx="3628">
                        <c:v>3629</c:v>
                      </c:pt>
                      <c:pt idx="3629">
                        <c:v>3630</c:v>
                      </c:pt>
                      <c:pt idx="3630">
                        <c:v>3631</c:v>
                      </c:pt>
                      <c:pt idx="3631">
                        <c:v>3632</c:v>
                      </c:pt>
                      <c:pt idx="3632">
                        <c:v>3633</c:v>
                      </c:pt>
                      <c:pt idx="3633">
                        <c:v>3634</c:v>
                      </c:pt>
                      <c:pt idx="3634">
                        <c:v>3635</c:v>
                      </c:pt>
                      <c:pt idx="3635">
                        <c:v>3636</c:v>
                      </c:pt>
                      <c:pt idx="3636">
                        <c:v>3637</c:v>
                      </c:pt>
                      <c:pt idx="3637">
                        <c:v>3638</c:v>
                      </c:pt>
                      <c:pt idx="3638">
                        <c:v>3639</c:v>
                      </c:pt>
                      <c:pt idx="3639">
                        <c:v>3640</c:v>
                      </c:pt>
                      <c:pt idx="3640">
                        <c:v>3641</c:v>
                      </c:pt>
                      <c:pt idx="3641">
                        <c:v>3642</c:v>
                      </c:pt>
                      <c:pt idx="3642">
                        <c:v>3643</c:v>
                      </c:pt>
                      <c:pt idx="3643">
                        <c:v>3644</c:v>
                      </c:pt>
                      <c:pt idx="3644">
                        <c:v>3645</c:v>
                      </c:pt>
                      <c:pt idx="3645">
                        <c:v>3646</c:v>
                      </c:pt>
                      <c:pt idx="3646">
                        <c:v>3647</c:v>
                      </c:pt>
                      <c:pt idx="3647">
                        <c:v>3648</c:v>
                      </c:pt>
                      <c:pt idx="3648">
                        <c:v>3649</c:v>
                      </c:pt>
                      <c:pt idx="3649">
                        <c:v>3650</c:v>
                      </c:pt>
                      <c:pt idx="3650">
                        <c:v>3651</c:v>
                      </c:pt>
                      <c:pt idx="3651">
                        <c:v>3652</c:v>
                      </c:pt>
                      <c:pt idx="3652">
                        <c:v>3653</c:v>
                      </c:pt>
                      <c:pt idx="3653">
                        <c:v>3654</c:v>
                      </c:pt>
                      <c:pt idx="3654">
                        <c:v>3655</c:v>
                      </c:pt>
                      <c:pt idx="3655">
                        <c:v>3656</c:v>
                      </c:pt>
                      <c:pt idx="3656">
                        <c:v>3657</c:v>
                      </c:pt>
                      <c:pt idx="3657">
                        <c:v>3658</c:v>
                      </c:pt>
                      <c:pt idx="3658">
                        <c:v>3659</c:v>
                      </c:pt>
                      <c:pt idx="3659">
                        <c:v>3660</c:v>
                      </c:pt>
                      <c:pt idx="3660">
                        <c:v>3661</c:v>
                      </c:pt>
                      <c:pt idx="3661">
                        <c:v>3662</c:v>
                      </c:pt>
                      <c:pt idx="3662">
                        <c:v>3663</c:v>
                      </c:pt>
                      <c:pt idx="3663">
                        <c:v>3664</c:v>
                      </c:pt>
                      <c:pt idx="3664">
                        <c:v>3665</c:v>
                      </c:pt>
                      <c:pt idx="3665">
                        <c:v>3666</c:v>
                      </c:pt>
                      <c:pt idx="3666">
                        <c:v>3667</c:v>
                      </c:pt>
                      <c:pt idx="3667">
                        <c:v>3668</c:v>
                      </c:pt>
                      <c:pt idx="3668">
                        <c:v>3669</c:v>
                      </c:pt>
                      <c:pt idx="3669">
                        <c:v>3670</c:v>
                      </c:pt>
                      <c:pt idx="3670">
                        <c:v>3671</c:v>
                      </c:pt>
                      <c:pt idx="3671">
                        <c:v>3672</c:v>
                      </c:pt>
                      <c:pt idx="3672">
                        <c:v>3673</c:v>
                      </c:pt>
                      <c:pt idx="3673">
                        <c:v>3674</c:v>
                      </c:pt>
                      <c:pt idx="3674">
                        <c:v>3675</c:v>
                      </c:pt>
                      <c:pt idx="3675">
                        <c:v>3676</c:v>
                      </c:pt>
                      <c:pt idx="3676">
                        <c:v>3677</c:v>
                      </c:pt>
                      <c:pt idx="3677">
                        <c:v>3678</c:v>
                      </c:pt>
                      <c:pt idx="3678">
                        <c:v>3679</c:v>
                      </c:pt>
                      <c:pt idx="3679">
                        <c:v>3680</c:v>
                      </c:pt>
                      <c:pt idx="3680">
                        <c:v>3681</c:v>
                      </c:pt>
                      <c:pt idx="3681">
                        <c:v>3682</c:v>
                      </c:pt>
                      <c:pt idx="3682">
                        <c:v>3683</c:v>
                      </c:pt>
                      <c:pt idx="3683">
                        <c:v>3684</c:v>
                      </c:pt>
                      <c:pt idx="3684">
                        <c:v>3685</c:v>
                      </c:pt>
                      <c:pt idx="3685">
                        <c:v>3686</c:v>
                      </c:pt>
                      <c:pt idx="3686">
                        <c:v>3687</c:v>
                      </c:pt>
                      <c:pt idx="3687">
                        <c:v>3688</c:v>
                      </c:pt>
                      <c:pt idx="3688">
                        <c:v>3689</c:v>
                      </c:pt>
                      <c:pt idx="3689">
                        <c:v>3690</c:v>
                      </c:pt>
                      <c:pt idx="3690">
                        <c:v>3691</c:v>
                      </c:pt>
                      <c:pt idx="3691">
                        <c:v>3692</c:v>
                      </c:pt>
                      <c:pt idx="3692">
                        <c:v>3693</c:v>
                      </c:pt>
                      <c:pt idx="3693">
                        <c:v>3694</c:v>
                      </c:pt>
                      <c:pt idx="3694">
                        <c:v>3695</c:v>
                      </c:pt>
                      <c:pt idx="3695">
                        <c:v>3696</c:v>
                      </c:pt>
                      <c:pt idx="3696">
                        <c:v>3697</c:v>
                      </c:pt>
                      <c:pt idx="3697">
                        <c:v>3698</c:v>
                      </c:pt>
                      <c:pt idx="3698">
                        <c:v>3699</c:v>
                      </c:pt>
                      <c:pt idx="3699">
                        <c:v>3700</c:v>
                      </c:pt>
                      <c:pt idx="3700">
                        <c:v>3701</c:v>
                      </c:pt>
                      <c:pt idx="3701">
                        <c:v>3702</c:v>
                      </c:pt>
                      <c:pt idx="3702">
                        <c:v>3703</c:v>
                      </c:pt>
                      <c:pt idx="3703">
                        <c:v>3704</c:v>
                      </c:pt>
                      <c:pt idx="3704">
                        <c:v>3705</c:v>
                      </c:pt>
                      <c:pt idx="3705">
                        <c:v>3706</c:v>
                      </c:pt>
                      <c:pt idx="3706">
                        <c:v>3707</c:v>
                      </c:pt>
                      <c:pt idx="3707">
                        <c:v>3708</c:v>
                      </c:pt>
                      <c:pt idx="3708">
                        <c:v>3709</c:v>
                      </c:pt>
                      <c:pt idx="3709">
                        <c:v>3710</c:v>
                      </c:pt>
                      <c:pt idx="3710">
                        <c:v>3711</c:v>
                      </c:pt>
                      <c:pt idx="3711">
                        <c:v>3712</c:v>
                      </c:pt>
                      <c:pt idx="3712">
                        <c:v>3713</c:v>
                      </c:pt>
                      <c:pt idx="3713">
                        <c:v>3714</c:v>
                      </c:pt>
                      <c:pt idx="3714">
                        <c:v>3715</c:v>
                      </c:pt>
                      <c:pt idx="3715">
                        <c:v>3716</c:v>
                      </c:pt>
                      <c:pt idx="3716">
                        <c:v>3717</c:v>
                      </c:pt>
                      <c:pt idx="3717">
                        <c:v>3718</c:v>
                      </c:pt>
                      <c:pt idx="3718">
                        <c:v>3719</c:v>
                      </c:pt>
                      <c:pt idx="3719">
                        <c:v>3720</c:v>
                      </c:pt>
                      <c:pt idx="3720">
                        <c:v>3721</c:v>
                      </c:pt>
                      <c:pt idx="3721">
                        <c:v>3722</c:v>
                      </c:pt>
                      <c:pt idx="3722">
                        <c:v>3723</c:v>
                      </c:pt>
                      <c:pt idx="3723">
                        <c:v>3724</c:v>
                      </c:pt>
                      <c:pt idx="3724">
                        <c:v>3725</c:v>
                      </c:pt>
                      <c:pt idx="3725">
                        <c:v>3726</c:v>
                      </c:pt>
                      <c:pt idx="3726">
                        <c:v>3727</c:v>
                      </c:pt>
                      <c:pt idx="3727">
                        <c:v>3728</c:v>
                      </c:pt>
                      <c:pt idx="3728">
                        <c:v>3729</c:v>
                      </c:pt>
                      <c:pt idx="3729">
                        <c:v>3730</c:v>
                      </c:pt>
                      <c:pt idx="3730">
                        <c:v>3731</c:v>
                      </c:pt>
                      <c:pt idx="3731">
                        <c:v>3732</c:v>
                      </c:pt>
                      <c:pt idx="3732">
                        <c:v>3733</c:v>
                      </c:pt>
                      <c:pt idx="3733">
                        <c:v>3734</c:v>
                      </c:pt>
                      <c:pt idx="3734">
                        <c:v>3735</c:v>
                      </c:pt>
                      <c:pt idx="3735">
                        <c:v>3736</c:v>
                      </c:pt>
                      <c:pt idx="3736">
                        <c:v>3737</c:v>
                      </c:pt>
                      <c:pt idx="3737">
                        <c:v>3738</c:v>
                      </c:pt>
                      <c:pt idx="3738">
                        <c:v>3739</c:v>
                      </c:pt>
                      <c:pt idx="3739">
                        <c:v>3740</c:v>
                      </c:pt>
                      <c:pt idx="3740">
                        <c:v>3741</c:v>
                      </c:pt>
                      <c:pt idx="3741">
                        <c:v>3742</c:v>
                      </c:pt>
                      <c:pt idx="3742">
                        <c:v>3743</c:v>
                      </c:pt>
                      <c:pt idx="3743">
                        <c:v>3744</c:v>
                      </c:pt>
                      <c:pt idx="3744">
                        <c:v>3745</c:v>
                      </c:pt>
                      <c:pt idx="3745">
                        <c:v>3746</c:v>
                      </c:pt>
                      <c:pt idx="3746">
                        <c:v>3747</c:v>
                      </c:pt>
                      <c:pt idx="3747">
                        <c:v>3748</c:v>
                      </c:pt>
                      <c:pt idx="3748">
                        <c:v>3749</c:v>
                      </c:pt>
                      <c:pt idx="3749">
                        <c:v>3750</c:v>
                      </c:pt>
                      <c:pt idx="3750">
                        <c:v>3751</c:v>
                      </c:pt>
                      <c:pt idx="3751">
                        <c:v>3752</c:v>
                      </c:pt>
                      <c:pt idx="3752">
                        <c:v>3753</c:v>
                      </c:pt>
                      <c:pt idx="3753">
                        <c:v>3754</c:v>
                      </c:pt>
                      <c:pt idx="3754">
                        <c:v>3755</c:v>
                      </c:pt>
                      <c:pt idx="3755">
                        <c:v>3756</c:v>
                      </c:pt>
                      <c:pt idx="3756">
                        <c:v>3757</c:v>
                      </c:pt>
                      <c:pt idx="3757">
                        <c:v>3758</c:v>
                      </c:pt>
                      <c:pt idx="3758">
                        <c:v>3759</c:v>
                      </c:pt>
                      <c:pt idx="3759">
                        <c:v>3760</c:v>
                      </c:pt>
                      <c:pt idx="3760">
                        <c:v>3761</c:v>
                      </c:pt>
                      <c:pt idx="3761">
                        <c:v>3762</c:v>
                      </c:pt>
                      <c:pt idx="3762">
                        <c:v>3763</c:v>
                      </c:pt>
                      <c:pt idx="3763">
                        <c:v>3764</c:v>
                      </c:pt>
                      <c:pt idx="3764">
                        <c:v>3765</c:v>
                      </c:pt>
                      <c:pt idx="3765">
                        <c:v>3766</c:v>
                      </c:pt>
                      <c:pt idx="3766">
                        <c:v>3767</c:v>
                      </c:pt>
                      <c:pt idx="3767">
                        <c:v>3768</c:v>
                      </c:pt>
                      <c:pt idx="3768">
                        <c:v>3769</c:v>
                      </c:pt>
                      <c:pt idx="3769">
                        <c:v>3770</c:v>
                      </c:pt>
                      <c:pt idx="3770">
                        <c:v>3771</c:v>
                      </c:pt>
                      <c:pt idx="3771">
                        <c:v>3772</c:v>
                      </c:pt>
                      <c:pt idx="3772">
                        <c:v>3773</c:v>
                      </c:pt>
                      <c:pt idx="3773">
                        <c:v>3774</c:v>
                      </c:pt>
                      <c:pt idx="3774">
                        <c:v>3775</c:v>
                      </c:pt>
                      <c:pt idx="3775">
                        <c:v>3776</c:v>
                      </c:pt>
                      <c:pt idx="3776">
                        <c:v>3777</c:v>
                      </c:pt>
                      <c:pt idx="3777">
                        <c:v>3778</c:v>
                      </c:pt>
                      <c:pt idx="3778">
                        <c:v>3779</c:v>
                      </c:pt>
                      <c:pt idx="3779">
                        <c:v>3780</c:v>
                      </c:pt>
                      <c:pt idx="3780">
                        <c:v>3781</c:v>
                      </c:pt>
                      <c:pt idx="3781">
                        <c:v>3782</c:v>
                      </c:pt>
                      <c:pt idx="3782">
                        <c:v>3783</c:v>
                      </c:pt>
                      <c:pt idx="3783">
                        <c:v>3784</c:v>
                      </c:pt>
                      <c:pt idx="3784">
                        <c:v>3785</c:v>
                      </c:pt>
                      <c:pt idx="3785">
                        <c:v>3786</c:v>
                      </c:pt>
                      <c:pt idx="3786">
                        <c:v>3787</c:v>
                      </c:pt>
                      <c:pt idx="3787">
                        <c:v>3788</c:v>
                      </c:pt>
                      <c:pt idx="3788">
                        <c:v>3789</c:v>
                      </c:pt>
                      <c:pt idx="3789">
                        <c:v>3790</c:v>
                      </c:pt>
                      <c:pt idx="3790">
                        <c:v>3791</c:v>
                      </c:pt>
                      <c:pt idx="3791">
                        <c:v>3792</c:v>
                      </c:pt>
                      <c:pt idx="3792">
                        <c:v>3793</c:v>
                      </c:pt>
                      <c:pt idx="3793">
                        <c:v>3794</c:v>
                      </c:pt>
                      <c:pt idx="3794">
                        <c:v>3795</c:v>
                      </c:pt>
                      <c:pt idx="3795">
                        <c:v>3796</c:v>
                      </c:pt>
                      <c:pt idx="3796">
                        <c:v>3797</c:v>
                      </c:pt>
                      <c:pt idx="3797">
                        <c:v>3798</c:v>
                      </c:pt>
                      <c:pt idx="3798">
                        <c:v>3799</c:v>
                      </c:pt>
                      <c:pt idx="3799">
                        <c:v>3800</c:v>
                      </c:pt>
                      <c:pt idx="3800">
                        <c:v>3801</c:v>
                      </c:pt>
                      <c:pt idx="3801">
                        <c:v>3802</c:v>
                      </c:pt>
                      <c:pt idx="3802">
                        <c:v>3803</c:v>
                      </c:pt>
                      <c:pt idx="3803">
                        <c:v>3804</c:v>
                      </c:pt>
                      <c:pt idx="3804">
                        <c:v>3805</c:v>
                      </c:pt>
                      <c:pt idx="3805">
                        <c:v>3806</c:v>
                      </c:pt>
                      <c:pt idx="3806">
                        <c:v>3807</c:v>
                      </c:pt>
                      <c:pt idx="3807">
                        <c:v>3808</c:v>
                      </c:pt>
                      <c:pt idx="3808">
                        <c:v>3809</c:v>
                      </c:pt>
                      <c:pt idx="3809">
                        <c:v>3810</c:v>
                      </c:pt>
                      <c:pt idx="3810">
                        <c:v>3811</c:v>
                      </c:pt>
                      <c:pt idx="3811">
                        <c:v>3812</c:v>
                      </c:pt>
                      <c:pt idx="3812">
                        <c:v>3813</c:v>
                      </c:pt>
                      <c:pt idx="3813">
                        <c:v>3814</c:v>
                      </c:pt>
                      <c:pt idx="3814">
                        <c:v>3815</c:v>
                      </c:pt>
                      <c:pt idx="3815">
                        <c:v>3816</c:v>
                      </c:pt>
                      <c:pt idx="3816">
                        <c:v>3817</c:v>
                      </c:pt>
                      <c:pt idx="3817">
                        <c:v>3818</c:v>
                      </c:pt>
                      <c:pt idx="3818">
                        <c:v>3819</c:v>
                      </c:pt>
                      <c:pt idx="3819">
                        <c:v>3820</c:v>
                      </c:pt>
                      <c:pt idx="3820">
                        <c:v>3821</c:v>
                      </c:pt>
                      <c:pt idx="3821">
                        <c:v>3822</c:v>
                      </c:pt>
                      <c:pt idx="3822">
                        <c:v>3823</c:v>
                      </c:pt>
                      <c:pt idx="3823">
                        <c:v>3824</c:v>
                      </c:pt>
                      <c:pt idx="3824">
                        <c:v>3825</c:v>
                      </c:pt>
                      <c:pt idx="3825">
                        <c:v>3826</c:v>
                      </c:pt>
                      <c:pt idx="3826">
                        <c:v>3827</c:v>
                      </c:pt>
                      <c:pt idx="3827">
                        <c:v>3828</c:v>
                      </c:pt>
                      <c:pt idx="3828">
                        <c:v>3829</c:v>
                      </c:pt>
                      <c:pt idx="3829">
                        <c:v>3830</c:v>
                      </c:pt>
                      <c:pt idx="3830">
                        <c:v>3831</c:v>
                      </c:pt>
                      <c:pt idx="3831">
                        <c:v>3832</c:v>
                      </c:pt>
                      <c:pt idx="3832">
                        <c:v>3833</c:v>
                      </c:pt>
                      <c:pt idx="3833">
                        <c:v>3834</c:v>
                      </c:pt>
                      <c:pt idx="3834">
                        <c:v>3835</c:v>
                      </c:pt>
                      <c:pt idx="3835">
                        <c:v>3836</c:v>
                      </c:pt>
                      <c:pt idx="3836">
                        <c:v>3837</c:v>
                      </c:pt>
                      <c:pt idx="3837">
                        <c:v>3838</c:v>
                      </c:pt>
                      <c:pt idx="3838">
                        <c:v>3839</c:v>
                      </c:pt>
                      <c:pt idx="3839">
                        <c:v>3840</c:v>
                      </c:pt>
                      <c:pt idx="3840">
                        <c:v>3841</c:v>
                      </c:pt>
                      <c:pt idx="3841">
                        <c:v>3842</c:v>
                      </c:pt>
                      <c:pt idx="3842">
                        <c:v>3843</c:v>
                      </c:pt>
                      <c:pt idx="3843">
                        <c:v>3844</c:v>
                      </c:pt>
                      <c:pt idx="3844">
                        <c:v>3845</c:v>
                      </c:pt>
                      <c:pt idx="3845">
                        <c:v>3846</c:v>
                      </c:pt>
                      <c:pt idx="3846">
                        <c:v>3847</c:v>
                      </c:pt>
                      <c:pt idx="3847">
                        <c:v>3848</c:v>
                      </c:pt>
                      <c:pt idx="3848">
                        <c:v>3849</c:v>
                      </c:pt>
                      <c:pt idx="3849">
                        <c:v>3850</c:v>
                      </c:pt>
                      <c:pt idx="3850">
                        <c:v>3851</c:v>
                      </c:pt>
                      <c:pt idx="3851">
                        <c:v>3852</c:v>
                      </c:pt>
                      <c:pt idx="3852">
                        <c:v>3853</c:v>
                      </c:pt>
                      <c:pt idx="3853">
                        <c:v>3854</c:v>
                      </c:pt>
                      <c:pt idx="3854">
                        <c:v>3855</c:v>
                      </c:pt>
                      <c:pt idx="3855">
                        <c:v>3856</c:v>
                      </c:pt>
                      <c:pt idx="3856">
                        <c:v>3857</c:v>
                      </c:pt>
                      <c:pt idx="3857">
                        <c:v>3858</c:v>
                      </c:pt>
                      <c:pt idx="3858">
                        <c:v>3859</c:v>
                      </c:pt>
                      <c:pt idx="3859">
                        <c:v>3860</c:v>
                      </c:pt>
                      <c:pt idx="3860">
                        <c:v>3861</c:v>
                      </c:pt>
                      <c:pt idx="3861">
                        <c:v>3862</c:v>
                      </c:pt>
                      <c:pt idx="3862">
                        <c:v>3863</c:v>
                      </c:pt>
                      <c:pt idx="3863">
                        <c:v>3864</c:v>
                      </c:pt>
                      <c:pt idx="3864">
                        <c:v>3865</c:v>
                      </c:pt>
                      <c:pt idx="3865">
                        <c:v>3866</c:v>
                      </c:pt>
                      <c:pt idx="3866">
                        <c:v>3867</c:v>
                      </c:pt>
                      <c:pt idx="3867">
                        <c:v>3868</c:v>
                      </c:pt>
                      <c:pt idx="3868">
                        <c:v>3869</c:v>
                      </c:pt>
                      <c:pt idx="3869">
                        <c:v>3870</c:v>
                      </c:pt>
                      <c:pt idx="3870">
                        <c:v>3871</c:v>
                      </c:pt>
                      <c:pt idx="3871">
                        <c:v>3872</c:v>
                      </c:pt>
                      <c:pt idx="3872">
                        <c:v>3873</c:v>
                      </c:pt>
                      <c:pt idx="3873">
                        <c:v>3874</c:v>
                      </c:pt>
                      <c:pt idx="3874">
                        <c:v>3875</c:v>
                      </c:pt>
                      <c:pt idx="3875">
                        <c:v>3876</c:v>
                      </c:pt>
                      <c:pt idx="3876">
                        <c:v>3877</c:v>
                      </c:pt>
                      <c:pt idx="3877">
                        <c:v>3878</c:v>
                      </c:pt>
                      <c:pt idx="3878">
                        <c:v>3879</c:v>
                      </c:pt>
                      <c:pt idx="3879">
                        <c:v>3880</c:v>
                      </c:pt>
                      <c:pt idx="3880">
                        <c:v>3881</c:v>
                      </c:pt>
                      <c:pt idx="3881">
                        <c:v>3882</c:v>
                      </c:pt>
                      <c:pt idx="3882">
                        <c:v>3883</c:v>
                      </c:pt>
                      <c:pt idx="3883">
                        <c:v>3884</c:v>
                      </c:pt>
                      <c:pt idx="3884">
                        <c:v>3885</c:v>
                      </c:pt>
                      <c:pt idx="3885">
                        <c:v>3886</c:v>
                      </c:pt>
                      <c:pt idx="3886">
                        <c:v>3887</c:v>
                      </c:pt>
                      <c:pt idx="3887">
                        <c:v>3888</c:v>
                      </c:pt>
                      <c:pt idx="3888">
                        <c:v>3889</c:v>
                      </c:pt>
                      <c:pt idx="3889">
                        <c:v>3890</c:v>
                      </c:pt>
                      <c:pt idx="3890">
                        <c:v>3891</c:v>
                      </c:pt>
                      <c:pt idx="3891">
                        <c:v>3892</c:v>
                      </c:pt>
                      <c:pt idx="3892">
                        <c:v>3893</c:v>
                      </c:pt>
                      <c:pt idx="3893">
                        <c:v>3894</c:v>
                      </c:pt>
                      <c:pt idx="3894">
                        <c:v>3895</c:v>
                      </c:pt>
                      <c:pt idx="3895">
                        <c:v>3896</c:v>
                      </c:pt>
                      <c:pt idx="3896">
                        <c:v>3897</c:v>
                      </c:pt>
                      <c:pt idx="3897">
                        <c:v>3898</c:v>
                      </c:pt>
                      <c:pt idx="3898">
                        <c:v>3899</c:v>
                      </c:pt>
                      <c:pt idx="3899">
                        <c:v>3900</c:v>
                      </c:pt>
                      <c:pt idx="3900">
                        <c:v>3901</c:v>
                      </c:pt>
                      <c:pt idx="3901">
                        <c:v>3902</c:v>
                      </c:pt>
                      <c:pt idx="3902">
                        <c:v>3903</c:v>
                      </c:pt>
                      <c:pt idx="3903">
                        <c:v>3904</c:v>
                      </c:pt>
                      <c:pt idx="3904">
                        <c:v>3905</c:v>
                      </c:pt>
                      <c:pt idx="3905">
                        <c:v>3906</c:v>
                      </c:pt>
                      <c:pt idx="3906">
                        <c:v>3907</c:v>
                      </c:pt>
                      <c:pt idx="3907">
                        <c:v>3908</c:v>
                      </c:pt>
                      <c:pt idx="3908">
                        <c:v>3909</c:v>
                      </c:pt>
                      <c:pt idx="3909">
                        <c:v>3910</c:v>
                      </c:pt>
                      <c:pt idx="3910">
                        <c:v>3911</c:v>
                      </c:pt>
                      <c:pt idx="3911">
                        <c:v>3912</c:v>
                      </c:pt>
                      <c:pt idx="3912">
                        <c:v>3913</c:v>
                      </c:pt>
                      <c:pt idx="3913">
                        <c:v>3914</c:v>
                      </c:pt>
                      <c:pt idx="3914">
                        <c:v>3915</c:v>
                      </c:pt>
                      <c:pt idx="3915">
                        <c:v>3916</c:v>
                      </c:pt>
                      <c:pt idx="3916">
                        <c:v>3917</c:v>
                      </c:pt>
                      <c:pt idx="3917">
                        <c:v>3918</c:v>
                      </c:pt>
                      <c:pt idx="3918">
                        <c:v>3919</c:v>
                      </c:pt>
                      <c:pt idx="3919">
                        <c:v>3920</c:v>
                      </c:pt>
                      <c:pt idx="3920">
                        <c:v>3921</c:v>
                      </c:pt>
                      <c:pt idx="3921">
                        <c:v>3922</c:v>
                      </c:pt>
                      <c:pt idx="3922">
                        <c:v>3923</c:v>
                      </c:pt>
                      <c:pt idx="3923">
                        <c:v>3924</c:v>
                      </c:pt>
                      <c:pt idx="3924">
                        <c:v>3925</c:v>
                      </c:pt>
                      <c:pt idx="3925">
                        <c:v>3926</c:v>
                      </c:pt>
                      <c:pt idx="3926">
                        <c:v>3927</c:v>
                      </c:pt>
                      <c:pt idx="3927">
                        <c:v>3928</c:v>
                      </c:pt>
                      <c:pt idx="3928">
                        <c:v>3929</c:v>
                      </c:pt>
                      <c:pt idx="3929">
                        <c:v>3930</c:v>
                      </c:pt>
                      <c:pt idx="3930">
                        <c:v>3931</c:v>
                      </c:pt>
                      <c:pt idx="3931">
                        <c:v>3932</c:v>
                      </c:pt>
                      <c:pt idx="3932">
                        <c:v>3933</c:v>
                      </c:pt>
                      <c:pt idx="3933">
                        <c:v>3934</c:v>
                      </c:pt>
                      <c:pt idx="3934">
                        <c:v>3935</c:v>
                      </c:pt>
                      <c:pt idx="3935">
                        <c:v>3936</c:v>
                      </c:pt>
                      <c:pt idx="3936">
                        <c:v>3937</c:v>
                      </c:pt>
                      <c:pt idx="3937">
                        <c:v>3938</c:v>
                      </c:pt>
                      <c:pt idx="3938">
                        <c:v>3939</c:v>
                      </c:pt>
                      <c:pt idx="3939">
                        <c:v>3940</c:v>
                      </c:pt>
                      <c:pt idx="3940">
                        <c:v>3941</c:v>
                      </c:pt>
                      <c:pt idx="3941">
                        <c:v>3942</c:v>
                      </c:pt>
                      <c:pt idx="3942">
                        <c:v>3943</c:v>
                      </c:pt>
                      <c:pt idx="3943">
                        <c:v>3944</c:v>
                      </c:pt>
                      <c:pt idx="3944">
                        <c:v>3945</c:v>
                      </c:pt>
                      <c:pt idx="3945">
                        <c:v>3946</c:v>
                      </c:pt>
                      <c:pt idx="3946">
                        <c:v>3947</c:v>
                      </c:pt>
                      <c:pt idx="3947">
                        <c:v>3948</c:v>
                      </c:pt>
                      <c:pt idx="3948">
                        <c:v>3949</c:v>
                      </c:pt>
                      <c:pt idx="3949">
                        <c:v>3950</c:v>
                      </c:pt>
                      <c:pt idx="3950">
                        <c:v>3951</c:v>
                      </c:pt>
                      <c:pt idx="3951">
                        <c:v>3952</c:v>
                      </c:pt>
                      <c:pt idx="3952">
                        <c:v>3953</c:v>
                      </c:pt>
                      <c:pt idx="3953">
                        <c:v>3954</c:v>
                      </c:pt>
                      <c:pt idx="3954">
                        <c:v>3955</c:v>
                      </c:pt>
                      <c:pt idx="3955">
                        <c:v>3956</c:v>
                      </c:pt>
                      <c:pt idx="3956">
                        <c:v>3957</c:v>
                      </c:pt>
                      <c:pt idx="3957">
                        <c:v>3958</c:v>
                      </c:pt>
                      <c:pt idx="3958">
                        <c:v>3959</c:v>
                      </c:pt>
                      <c:pt idx="3959">
                        <c:v>3960</c:v>
                      </c:pt>
                      <c:pt idx="3960">
                        <c:v>3961</c:v>
                      </c:pt>
                      <c:pt idx="3961">
                        <c:v>3962</c:v>
                      </c:pt>
                      <c:pt idx="3962">
                        <c:v>3963</c:v>
                      </c:pt>
                      <c:pt idx="3963">
                        <c:v>3964</c:v>
                      </c:pt>
                      <c:pt idx="3964">
                        <c:v>3965</c:v>
                      </c:pt>
                      <c:pt idx="3965">
                        <c:v>3966</c:v>
                      </c:pt>
                      <c:pt idx="3966">
                        <c:v>3967</c:v>
                      </c:pt>
                      <c:pt idx="3967">
                        <c:v>3968</c:v>
                      </c:pt>
                      <c:pt idx="3968">
                        <c:v>3969</c:v>
                      </c:pt>
                      <c:pt idx="3969">
                        <c:v>3970</c:v>
                      </c:pt>
                      <c:pt idx="3970">
                        <c:v>3971</c:v>
                      </c:pt>
                      <c:pt idx="3971">
                        <c:v>3972</c:v>
                      </c:pt>
                      <c:pt idx="3972">
                        <c:v>3973</c:v>
                      </c:pt>
                      <c:pt idx="3973">
                        <c:v>3974</c:v>
                      </c:pt>
                      <c:pt idx="3974">
                        <c:v>3975</c:v>
                      </c:pt>
                      <c:pt idx="3975">
                        <c:v>3976</c:v>
                      </c:pt>
                      <c:pt idx="3976">
                        <c:v>3977</c:v>
                      </c:pt>
                      <c:pt idx="3977">
                        <c:v>3978</c:v>
                      </c:pt>
                      <c:pt idx="3978">
                        <c:v>3979</c:v>
                      </c:pt>
                      <c:pt idx="3979">
                        <c:v>3980</c:v>
                      </c:pt>
                      <c:pt idx="3980">
                        <c:v>3981</c:v>
                      </c:pt>
                      <c:pt idx="3981">
                        <c:v>3982</c:v>
                      </c:pt>
                      <c:pt idx="3982">
                        <c:v>3983</c:v>
                      </c:pt>
                      <c:pt idx="3983">
                        <c:v>3984</c:v>
                      </c:pt>
                      <c:pt idx="3984">
                        <c:v>3985</c:v>
                      </c:pt>
                      <c:pt idx="3985">
                        <c:v>3986</c:v>
                      </c:pt>
                      <c:pt idx="3986">
                        <c:v>3987</c:v>
                      </c:pt>
                      <c:pt idx="3987">
                        <c:v>3988</c:v>
                      </c:pt>
                      <c:pt idx="3988">
                        <c:v>3989</c:v>
                      </c:pt>
                      <c:pt idx="3989">
                        <c:v>3990</c:v>
                      </c:pt>
                      <c:pt idx="3990">
                        <c:v>3991</c:v>
                      </c:pt>
                      <c:pt idx="3991">
                        <c:v>3992</c:v>
                      </c:pt>
                      <c:pt idx="3992">
                        <c:v>3993</c:v>
                      </c:pt>
                      <c:pt idx="3993">
                        <c:v>3994</c:v>
                      </c:pt>
                      <c:pt idx="3994">
                        <c:v>3995</c:v>
                      </c:pt>
                      <c:pt idx="3995">
                        <c:v>3996</c:v>
                      </c:pt>
                      <c:pt idx="3996">
                        <c:v>3997</c:v>
                      </c:pt>
                      <c:pt idx="3997">
                        <c:v>3998</c:v>
                      </c:pt>
                      <c:pt idx="3998">
                        <c:v>3999</c:v>
                      </c:pt>
                      <c:pt idx="3999">
                        <c:v>4000</c:v>
                      </c:pt>
                      <c:pt idx="4000">
                        <c:v>4001</c:v>
                      </c:pt>
                      <c:pt idx="4001">
                        <c:v>4002</c:v>
                      </c:pt>
                      <c:pt idx="4002">
                        <c:v>4003</c:v>
                      </c:pt>
                      <c:pt idx="4003">
                        <c:v>4004</c:v>
                      </c:pt>
                      <c:pt idx="4004">
                        <c:v>4005</c:v>
                      </c:pt>
                      <c:pt idx="4005">
                        <c:v>4006</c:v>
                      </c:pt>
                      <c:pt idx="4006">
                        <c:v>4007</c:v>
                      </c:pt>
                      <c:pt idx="4007">
                        <c:v>4008</c:v>
                      </c:pt>
                      <c:pt idx="4008">
                        <c:v>4009</c:v>
                      </c:pt>
                      <c:pt idx="4009">
                        <c:v>4010</c:v>
                      </c:pt>
                      <c:pt idx="4010">
                        <c:v>4011</c:v>
                      </c:pt>
                      <c:pt idx="4011">
                        <c:v>4012</c:v>
                      </c:pt>
                      <c:pt idx="4012">
                        <c:v>4013</c:v>
                      </c:pt>
                      <c:pt idx="4013">
                        <c:v>4014</c:v>
                      </c:pt>
                      <c:pt idx="4014">
                        <c:v>4015</c:v>
                      </c:pt>
                      <c:pt idx="4015">
                        <c:v>4016</c:v>
                      </c:pt>
                      <c:pt idx="4016">
                        <c:v>4017</c:v>
                      </c:pt>
                      <c:pt idx="4017">
                        <c:v>4018</c:v>
                      </c:pt>
                      <c:pt idx="4018">
                        <c:v>4019</c:v>
                      </c:pt>
                      <c:pt idx="4019">
                        <c:v>4020</c:v>
                      </c:pt>
                      <c:pt idx="4020">
                        <c:v>4021</c:v>
                      </c:pt>
                      <c:pt idx="4021">
                        <c:v>4022</c:v>
                      </c:pt>
                      <c:pt idx="4022">
                        <c:v>4023</c:v>
                      </c:pt>
                      <c:pt idx="4023">
                        <c:v>4024</c:v>
                      </c:pt>
                      <c:pt idx="4024">
                        <c:v>4025</c:v>
                      </c:pt>
                      <c:pt idx="4025">
                        <c:v>4026</c:v>
                      </c:pt>
                      <c:pt idx="4026">
                        <c:v>4027</c:v>
                      </c:pt>
                      <c:pt idx="4027">
                        <c:v>4028</c:v>
                      </c:pt>
                      <c:pt idx="4028">
                        <c:v>4029</c:v>
                      </c:pt>
                      <c:pt idx="4029">
                        <c:v>4030</c:v>
                      </c:pt>
                      <c:pt idx="4030">
                        <c:v>4031</c:v>
                      </c:pt>
                      <c:pt idx="4031">
                        <c:v>4032</c:v>
                      </c:pt>
                      <c:pt idx="4032">
                        <c:v>4033</c:v>
                      </c:pt>
                      <c:pt idx="4033">
                        <c:v>4034</c:v>
                      </c:pt>
                      <c:pt idx="4034">
                        <c:v>4035</c:v>
                      </c:pt>
                      <c:pt idx="4035">
                        <c:v>4036</c:v>
                      </c:pt>
                      <c:pt idx="4036">
                        <c:v>4037</c:v>
                      </c:pt>
                      <c:pt idx="4037">
                        <c:v>4038</c:v>
                      </c:pt>
                      <c:pt idx="4038">
                        <c:v>4039</c:v>
                      </c:pt>
                      <c:pt idx="4039">
                        <c:v>4040</c:v>
                      </c:pt>
                      <c:pt idx="4040">
                        <c:v>4041</c:v>
                      </c:pt>
                      <c:pt idx="4041">
                        <c:v>4042</c:v>
                      </c:pt>
                      <c:pt idx="4042">
                        <c:v>4043</c:v>
                      </c:pt>
                      <c:pt idx="4043">
                        <c:v>4044</c:v>
                      </c:pt>
                      <c:pt idx="4044">
                        <c:v>4045</c:v>
                      </c:pt>
                      <c:pt idx="4045">
                        <c:v>4046</c:v>
                      </c:pt>
                      <c:pt idx="4046">
                        <c:v>4047</c:v>
                      </c:pt>
                      <c:pt idx="4047">
                        <c:v>4048</c:v>
                      </c:pt>
                      <c:pt idx="4048">
                        <c:v>4049</c:v>
                      </c:pt>
                      <c:pt idx="4049">
                        <c:v>4050</c:v>
                      </c:pt>
                      <c:pt idx="4050">
                        <c:v>4051</c:v>
                      </c:pt>
                      <c:pt idx="4051">
                        <c:v>4052</c:v>
                      </c:pt>
                      <c:pt idx="4052">
                        <c:v>4053</c:v>
                      </c:pt>
                      <c:pt idx="4053">
                        <c:v>4054</c:v>
                      </c:pt>
                      <c:pt idx="4054">
                        <c:v>4055</c:v>
                      </c:pt>
                      <c:pt idx="4055">
                        <c:v>4056</c:v>
                      </c:pt>
                      <c:pt idx="4056">
                        <c:v>4057</c:v>
                      </c:pt>
                      <c:pt idx="4057">
                        <c:v>4058</c:v>
                      </c:pt>
                      <c:pt idx="4058">
                        <c:v>4059</c:v>
                      </c:pt>
                      <c:pt idx="4059">
                        <c:v>4060</c:v>
                      </c:pt>
                      <c:pt idx="4060">
                        <c:v>4061</c:v>
                      </c:pt>
                      <c:pt idx="4061">
                        <c:v>4062</c:v>
                      </c:pt>
                      <c:pt idx="4062">
                        <c:v>4063</c:v>
                      </c:pt>
                      <c:pt idx="4063">
                        <c:v>4064</c:v>
                      </c:pt>
                      <c:pt idx="4064">
                        <c:v>4065</c:v>
                      </c:pt>
                      <c:pt idx="4065">
                        <c:v>4066</c:v>
                      </c:pt>
                      <c:pt idx="4066">
                        <c:v>4067</c:v>
                      </c:pt>
                      <c:pt idx="4067">
                        <c:v>4068</c:v>
                      </c:pt>
                      <c:pt idx="4068">
                        <c:v>4069</c:v>
                      </c:pt>
                      <c:pt idx="4069">
                        <c:v>4070</c:v>
                      </c:pt>
                      <c:pt idx="4070">
                        <c:v>4071</c:v>
                      </c:pt>
                      <c:pt idx="4071">
                        <c:v>4072</c:v>
                      </c:pt>
                      <c:pt idx="4072">
                        <c:v>4073</c:v>
                      </c:pt>
                      <c:pt idx="4073">
                        <c:v>4074</c:v>
                      </c:pt>
                      <c:pt idx="4074">
                        <c:v>4075</c:v>
                      </c:pt>
                      <c:pt idx="4075">
                        <c:v>4076</c:v>
                      </c:pt>
                      <c:pt idx="4076">
                        <c:v>4077</c:v>
                      </c:pt>
                      <c:pt idx="4077">
                        <c:v>4078</c:v>
                      </c:pt>
                      <c:pt idx="4078">
                        <c:v>4079</c:v>
                      </c:pt>
                      <c:pt idx="4079">
                        <c:v>4080</c:v>
                      </c:pt>
                      <c:pt idx="4080">
                        <c:v>4081</c:v>
                      </c:pt>
                      <c:pt idx="4081">
                        <c:v>4082</c:v>
                      </c:pt>
                      <c:pt idx="4082">
                        <c:v>4083</c:v>
                      </c:pt>
                      <c:pt idx="4083">
                        <c:v>4084</c:v>
                      </c:pt>
                      <c:pt idx="4084">
                        <c:v>4085</c:v>
                      </c:pt>
                      <c:pt idx="4085">
                        <c:v>4086</c:v>
                      </c:pt>
                      <c:pt idx="4086">
                        <c:v>4087</c:v>
                      </c:pt>
                      <c:pt idx="4087">
                        <c:v>4088</c:v>
                      </c:pt>
                      <c:pt idx="4088">
                        <c:v>4089</c:v>
                      </c:pt>
                      <c:pt idx="4089">
                        <c:v>4090</c:v>
                      </c:pt>
                      <c:pt idx="4090">
                        <c:v>4091</c:v>
                      </c:pt>
                      <c:pt idx="4091">
                        <c:v>4092</c:v>
                      </c:pt>
                      <c:pt idx="4092">
                        <c:v>4093</c:v>
                      </c:pt>
                      <c:pt idx="4093">
                        <c:v>4094</c:v>
                      </c:pt>
                      <c:pt idx="4094">
                        <c:v>4095</c:v>
                      </c:pt>
                      <c:pt idx="4095">
                        <c:v>4096</c:v>
                      </c:pt>
                      <c:pt idx="4096">
                        <c:v>4097</c:v>
                      </c:pt>
                      <c:pt idx="4097">
                        <c:v>4098</c:v>
                      </c:pt>
                      <c:pt idx="4098">
                        <c:v>4099</c:v>
                      </c:pt>
                      <c:pt idx="4099">
                        <c:v>4100</c:v>
                      </c:pt>
                      <c:pt idx="4100">
                        <c:v>4101</c:v>
                      </c:pt>
                      <c:pt idx="4101">
                        <c:v>4102</c:v>
                      </c:pt>
                      <c:pt idx="4102">
                        <c:v>4103</c:v>
                      </c:pt>
                      <c:pt idx="4103">
                        <c:v>4104</c:v>
                      </c:pt>
                      <c:pt idx="4104">
                        <c:v>4105</c:v>
                      </c:pt>
                      <c:pt idx="4105">
                        <c:v>4106</c:v>
                      </c:pt>
                      <c:pt idx="4106">
                        <c:v>4107</c:v>
                      </c:pt>
                      <c:pt idx="4107">
                        <c:v>4108</c:v>
                      </c:pt>
                      <c:pt idx="4108">
                        <c:v>4109</c:v>
                      </c:pt>
                      <c:pt idx="4109">
                        <c:v>4110</c:v>
                      </c:pt>
                      <c:pt idx="4110">
                        <c:v>4111</c:v>
                      </c:pt>
                      <c:pt idx="4111">
                        <c:v>4112</c:v>
                      </c:pt>
                      <c:pt idx="4112">
                        <c:v>4113</c:v>
                      </c:pt>
                      <c:pt idx="4113">
                        <c:v>4114</c:v>
                      </c:pt>
                      <c:pt idx="4114">
                        <c:v>4115</c:v>
                      </c:pt>
                      <c:pt idx="4115">
                        <c:v>4116</c:v>
                      </c:pt>
                      <c:pt idx="4116">
                        <c:v>4117</c:v>
                      </c:pt>
                      <c:pt idx="4117">
                        <c:v>4118</c:v>
                      </c:pt>
                      <c:pt idx="4118">
                        <c:v>4119</c:v>
                      </c:pt>
                      <c:pt idx="4119">
                        <c:v>4120</c:v>
                      </c:pt>
                      <c:pt idx="4120">
                        <c:v>4121</c:v>
                      </c:pt>
                      <c:pt idx="4121">
                        <c:v>4122</c:v>
                      </c:pt>
                      <c:pt idx="4122">
                        <c:v>4123</c:v>
                      </c:pt>
                      <c:pt idx="4123">
                        <c:v>4124</c:v>
                      </c:pt>
                      <c:pt idx="4124">
                        <c:v>4125</c:v>
                      </c:pt>
                      <c:pt idx="4125">
                        <c:v>4126</c:v>
                      </c:pt>
                      <c:pt idx="4126">
                        <c:v>4127</c:v>
                      </c:pt>
                      <c:pt idx="4127">
                        <c:v>4128</c:v>
                      </c:pt>
                      <c:pt idx="4128">
                        <c:v>4129</c:v>
                      </c:pt>
                      <c:pt idx="4129">
                        <c:v>4130</c:v>
                      </c:pt>
                      <c:pt idx="4130">
                        <c:v>4131</c:v>
                      </c:pt>
                      <c:pt idx="4131">
                        <c:v>4132</c:v>
                      </c:pt>
                      <c:pt idx="4132">
                        <c:v>4133</c:v>
                      </c:pt>
                      <c:pt idx="4133">
                        <c:v>4134</c:v>
                      </c:pt>
                      <c:pt idx="4134">
                        <c:v>4135</c:v>
                      </c:pt>
                      <c:pt idx="4135">
                        <c:v>4136</c:v>
                      </c:pt>
                      <c:pt idx="4136">
                        <c:v>4137</c:v>
                      </c:pt>
                      <c:pt idx="4137">
                        <c:v>4138</c:v>
                      </c:pt>
                      <c:pt idx="4138">
                        <c:v>4139</c:v>
                      </c:pt>
                      <c:pt idx="4139">
                        <c:v>4140</c:v>
                      </c:pt>
                      <c:pt idx="4140">
                        <c:v>4141</c:v>
                      </c:pt>
                      <c:pt idx="4141">
                        <c:v>4142</c:v>
                      </c:pt>
                      <c:pt idx="4142">
                        <c:v>4143</c:v>
                      </c:pt>
                      <c:pt idx="4143">
                        <c:v>4144</c:v>
                      </c:pt>
                      <c:pt idx="4144">
                        <c:v>4145</c:v>
                      </c:pt>
                      <c:pt idx="4145">
                        <c:v>4146</c:v>
                      </c:pt>
                      <c:pt idx="4146">
                        <c:v>4147</c:v>
                      </c:pt>
                      <c:pt idx="4147">
                        <c:v>4148</c:v>
                      </c:pt>
                      <c:pt idx="4148">
                        <c:v>4149</c:v>
                      </c:pt>
                      <c:pt idx="4149">
                        <c:v>4150</c:v>
                      </c:pt>
                      <c:pt idx="4150">
                        <c:v>4151</c:v>
                      </c:pt>
                      <c:pt idx="4151">
                        <c:v>4152</c:v>
                      </c:pt>
                      <c:pt idx="4152">
                        <c:v>4153</c:v>
                      </c:pt>
                      <c:pt idx="4153">
                        <c:v>4154</c:v>
                      </c:pt>
                      <c:pt idx="4154">
                        <c:v>4155</c:v>
                      </c:pt>
                      <c:pt idx="4155">
                        <c:v>4156</c:v>
                      </c:pt>
                      <c:pt idx="4156">
                        <c:v>4157</c:v>
                      </c:pt>
                      <c:pt idx="4157">
                        <c:v>4158</c:v>
                      </c:pt>
                      <c:pt idx="4158">
                        <c:v>4159</c:v>
                      </c:pt>
                      <c:pt idx="4159">
                        <c:v>4160</c:v>
                      </c:pt>
                      <c:pt idx="4160">
                        <c:v>4161</c:v>
                      </c:pt>
                      <c:pt idx="4161">
                        <c:v>4162</c:v>
                      </c:pt>
                      <c:pt idx="4162">
                        <c:v>4163</c:v>
                      </c:pt>
                      <c:pt idx="4163">
                        <c:v>4164</c:v>
                      </c:pt>
                      <c:pt idx="4164">
                        <c:v>4165</c:v>
                      </c:pt>
                      <c:pt idx="4165">
                        <c:v>4166</c:v>
                      </c:pt>
                      <c:pt idx="4166">
                        <c:v>4167</c:v>
                      </c:pt>
                      <c:pt idx="4167">
                        <c:v>4168</c:v>
                      </c:pt>
                      <c:pt idx="4168">
                        <c:v>4169</c:v>
                      </c:pt>
                      <c:pt idx="4169">
                        <c:v>4170</c:v>
                      </c:pt>
                      <c:pt idx="4170">
                        <c:v>4171</c:v>
                      </c:pt>
                      <c:pt idx="4171">
                        <c:v>4172</c:v>
                      </c:pt>
                      <c:pt idx="4172">
                        <c:v>4173</c:v>
                      </c:pt>
                      <c:pt idx="4173">
                        <c:v>4174</c:v>
                      </c:pt>
                      <c:pt idx="4174">
                        <c:v>4175</c:v>
                      </c:pt>
                      <c:pt idx="4175">
                        <c:v>4176</c:v>
                      </c:pt>
                      <c:pt idx="4176">
                        <c:v>4177</c:v>
                      </c:pt>
                      <c:pt idx="4177">
                        <c:v>4178</c:v>
                      </c:pt>
                      <c:pt idx="4178">
                        <c:v>4179</c:v>
                      </c:pt>
                      <c:pt idx="4179">
                        <c:v>4180</c:v>
                      </c:pt>
                      <c:pt idx="4180">
                        <c:v>4181</c:v>
                      </c:pt>
                      <c:pt idx="4181">
                        <c:v>4182</c:v>
                      </c:pt>
                      <c:pt idx="4182">
                        <c:v>4183</c:v>
                      </c:pt>
                      <c:pt idx="4183">
                        <c:v>4184</c:v>
                      </c:pt>
                      <c:pt idx="4184">
                        <c:v>4185</c:v>
                      </c:pt>
                      <c:pt idx="4185">
                        <c:v>4186</c:v>
                      </c:pt>
                      <c:pt idx="4186">
                        <c:v>4187</c:v>
                      </c:pt>
                      <c:pt idx="4187">
                        <c:v>4188</c:v>
                      </c:pt>
                      <c:pt idx="4188">
                        <c:v>4189</c:v>
                      </c:pt>
                      <c:pt idx="4189">
                        <c:v>4190</c:v>
                      </c:pt>
                      <c:pt idx="4190">
                        <c:v>4191</c:v>
                      </c:pt>
                      <c:pt idx="4191">
                        <c:v>4192</c:v>
                      </c:pt>
                      <c:pt idx="4192">
                        <c:v>4193</c:v>
                      </c:pt>
                      <c:pt idx="4193">
                        <c:v>4194</c:v>
                      </c:pt>
                      <c:pt idx="4194">
                        <c:v>4195</c:v>
                      </c:pt>
                      <c:pt idx="4195">
                        <c:v>4196</c:v>
                      </c:pt>
                      <c:pt idx="4196">
                        <c:v>4197</c:v>
                      </c:pt>
                      <c:pt idx="4197">
                        <c:v>4198</c:v>
                      </c:pt>
                      <c:pt idx="4198">
                        <c:v>4199</c:v>
                      </c:pt>
                      <c:pt idx="4199">
                        <c:v>4200</c:v>
                      </c:pt>
                      <c:pt idx="4200">
                        <c:v>4201</c:v>
                      </c:pt>
                      <c:pt idx="4201">
                        <c:v>4202</c:v>
                      </c:pt>
                      <c:pt idx="4202">
                        <c:v>4203</c:v>
                      </c:pt>
                      <c:pt idx="4203">
                        <c:v>4204</c:v>
                      </c:pt>
                      <c:pt idx="4204">
                        <c:v>4205</c:v>
                      </c:pt>
                      <c:pt idx="4205">
                        <c:v>4206</c:v>
                      </c:pt>
                      <c:pt idx="4206">
                        <c:v>4207</c:v>
                      </c:pt>
                      <c:pt idx="4207">
                        <c:v>4208</c:v>
                      </c:pt>
                      <c:pt idx="4208">
                        <c:v>4209</c:v>
                      </c:pt>
                      <c:pt idx="4209">
                        <c:v>4210</c:v>
                      </c:pt>
                      <c:pt idx="4210">
                        <c:v>4211</c:v>
                      </c:pt>
                      <c:pt idx="4211">
                        <c:v>4212</c:v>
                      </c:pt>
                      <c:pt idx="4212">
                        <c:v>4213</c:v>
                      </c:pt>
                      <c:pt idx="4213">
                        <c:v>4214</c:v>
                      </c:pt>
                      <c:pt idx="4214">
                        <c:v>4215</c:v>
                      </c:pt>
                      <c:pt idx="4215">
                        <c:v>4216</c:v>
                      </c:pt>
                      <c:pt idx="4216">
                        <c:v>4217</c:v>
                      </c:pt>
                      <c:pt idx="4217">
                        <c:v>4218</c:v>
                      </c:pt>
                      <c:pt idx="4218">
                        <c:v>4219</c:v>
                      </c:pt>
                      <c:pt idx="4219">
                        <c:v>4220</c:v>
                      </c:pt>
                      <c:pt idx="4220">
                        <c:v>4221</c:v>
                      </c:pt>
                      <c:pt idx="4221">
                        <c:v>4222</c:v>
                      </c:pt>
                      <c:pt idx="4222">
                        <c:v>4223</c:v>
                      </c:pt>
                      <c:pt idx="4223">
                        <c:v>4224</c:v>
                      </c:pt>
                      <c:pt idx="4224">
                        <c:v>4225</c:v>
                      </c:pt>
                      <c:pt idx="4225">
                        <c:v>4226</c:v>
                      </c:pt>
                      <c:pt idx="4226">
                        <c:v>4227</c:v>
                      </c:pt>
                      <c:pt idx="4227">
                        <c:v>4228</c:v>
                      </c:pt>
                      <c:pt idx="4228">
                        <c:v>4229</c:v>
                      </c:pt>
                      <c:pt idx="4229">
                        <c:v>4230</c:v>
                      </c:pt>
                      <c:pt idx="4230">
                        <c:v>4231</c:v>
                      </c:pt>
                      <c:pt idx="4231">
                        <c:v>4232</c:v>
                      </c:pt>
                      <c:pt idx="4232">
                        <c:v>4233</c:v>
                      </c:pt>
                      <c:pt idx="4233">
                        <c:v>4234</c:v>
                      </c:pt>
                      <c:pt idx="4234">
                        <c:v>4235</c:v>
                      </c:pt>
                      <c:pt idx="4235">
                        <c:v>4236</c:v>
                      </c:pt>
                      <c:pt idx="4236">
                        <c:v>4237</c:v>
                      </c:pt>
                      <c:pt idx="4237">
                        <c:v>4238</c:v>
                      </c:pt>
                      <c:pt idx="4238">
                        <c:v>4239</c:v>
                      </c:pt>
                      <c:pt idx="4239">
                        <c:v>4240</c:v>
                      </c:pt>
                      <c:pt idx="4240">
                        <c:v>4241</c:v>
                      </c:pt>
                      <c:pt idx="4241">
                        <c:v>4242</c:v>
                      </c:pt>
                      <c:pt idx="4242">
                        <c:v>4243</c:v>
                      </c:pt>
                      <c:pt idx="4243">
                        <c:v>4244</c:v>
                      </c:pt>
                      <c:pt idx="4244">
                        <c:v>4245</c:v>
                      </c:pt>
                      <c:pt idx="4245">
                        <c:v>4246</c:v>
                      </c:pt>
                      <c:pt idx="4246">
                        <c:v>4247</c:v>
                      </c:pt>
                      <c:pt idx="4247">
                        <c:v>4248</c:v>
                      </c:pt>
                      <c:pt idx="4248">
                        <c:v>4249</c:v>
                      </c:pt>
                      <c:pt idx="4249">
                        <c:v>4250</c:v>
                      </c:pt>
                      <c:pt idx="4250">
                        <c:v>4251</c:v>
                      </c:pt>
                      <c:pt idx="4251">
                        <c:v>4252</c:v>
                      </c:pt>
                      <c:pt idx="4252">
                        <c:v>4253</c:v>
                      </c:pt>
                      <c:pt idx="4253">
                        <c:v>4254</c:v>
                      </c:pt>
                      <c:pt idx="4254">
                        <c:v>4255</c:v>
                      </c:pt>
                      <c:pt idx="4255">
                        <c:v>4256</c:v>
                      </c:pt>
                      <c:pt idx="4256">
                        <c:v>4257</c:v>
                      </c:pt>
                      <c:pt idx="4257">
                        <c:v>4258</c:v>
                      </c:pt>
                      <c:pt idx="4258">
                        <c:v>4259</c:v>
                      </c:pt>
                      <c:pt idx="4259">
                        <c:v>4260</c:v>
                      </c:pt>
                      <c:pt idx="4260">
                        <c:v>4261</c:v>
                      </c:pt>
                      <c:pt idx="4261">
                        <c:v>4262</c:v>
                      </c:pt>
                      <c:pt idx="4262">
                        <c:v>4263</c:v>
                      </c:pt>
                      <c:pt idx="4263">
                        <c:v>4264</c:v>
                      </c:pt>
                      <c:pt idx="4264">
                        <c:v>4265</c:v>
                      </c:pt>
                      <c:pt idx="4265">
                        <c:v>4266</c:v>
                      </c:pt>
                      <c:pt idx="4266">
                        <c:v>4267</c:v>
                      </c:pt>
                      <c:pt idx="4267">
                        <c:v>4268</c:v>
                      </c:pt>
                      <c:pt idx="4268">
                        <c:v>4269</c:v>
                      </c:pt>
                      <c:pt idx="4269">
                        <c:v>4270</c:v>
                      </c:pt>
                      <c:pt idx="4270">
                        <c:v>4271</c:v>
                      </c:pt>
                      <c:pt idx="4271">
                        <c:v>4272</c:v>
                      </c:pt>
                      <c:pt idx="4272">
                        <c:v>4273</c:v>
                      </c:pt>
                      <c:pt idx="4273">
                        <c:v>4274</c:v>
                      </c:pt>
                      <c:pt idx="4274">
                        <c:v>4275</c:v>
                      </c:pt>
                      <c:pt idx="4275">
                        <c:v>4276</c:v>
                      </c:pt>
                      <c:pt idx="4276">
                        <c:v>4277</c:v>
                      </c:pt>
                      <c:pt idx="4277">
                        <c:v>4278</c:v>
                      </c:pt>
                      <c:pt idx="4278">
                        <c:v>4279</c:v>
                      </c:pt>
                      <c:pt idx="4279">
                        <c:v>4280</c:v>
                      </c:pt>
                      <c:pt idx="4280">
                        <c:v>4281</c:v>
                      </c:pt>
                      <c:pt idx="4281">
                        <c:v>4282</c:v>
                      </c:pt>
                      <c:pt idx="4282">
                        <c:v>4283</c:v>
                      </c:pt>
                      <c:pt idx="4283">
                        <c:v>4284</c:v>
                      </c:pt>
                      <c:pt idx="4284">
                        <c:v>4285</c:v>
                      </c:pt>
                      <c:pt idx="4285">
                        <c:v>4286</c:v>
                      </c:pt>
                      <c:pt idx="4286">
                        <c:v>4287</c:v>
                      </c:pt>
                      <c:pt idx="4287">
                        <c:v>4288</c:v>
                      </c:pt>
                      <c:pt idx="4288">
                        <c:v>4289</c:v>
                      </c:pt>
                      <c:pt idx="4289">
                        <c:v>4290</c:v>
                      </c:pt>
                      <c:pt idx="4290">
                        <c:v>4291</c:v>
                      </c:pt>
                      <c:pt idx="4291">
                        <c:v>4292</c:v>
                      </c:pt>
                      <c:pt idx="4292">
                        <c:v>4293</c:v>
                      </c:pt>
                      <c:pt idx="4293">
                        <c:v>4294</c:v>
                      </c:pt>
                      <c:pt idx="4294">
                        <c:v>4295</c:v>
                      </c:pt>
                      <c:pt idx="4295">
                        <c:v>4296</c:v>
                      </c:pt>
                      <c:pt idx="4296">
                        <c:v>4297</c:v>
                      </c:pt>
                      <c:pt idx="4297">
                        <c:v>4298</c:v>
                      </c:pt>
                      <c:pt idx="4298">
                        <c:v>4299</c:v>
                      </c:pt>
                      <c:pt idx="4299">
                        <c:v>4300</c:v>
                      </c:pt>
                      <c:pt idx="4300">
                        <c:v>4301</c:v>
                      </c:pt>
                      <c:pt idx="4301">
                        <c:v>4302</c:v>
                      </c:pt>
                      <c:pt idx="4302">
                        <c:v>4303</c:v>
                      </c:pt>
                      <c:pt idx="4303">
                        <c:v>4304</c:v>
                      </c:pt>
                      <c:pt idx="4304">
                        <c:v>4305</c:v>
                      </c:pt>
                      <c:pt idx="4305">
                        <c:v>4306</c:v>
                      </c:pt>
                      <c:pt idx="4306">
                        <c:v>4307</c:v>
                      </c:pt>
                      <c:pt idx="4307">
                        <c:v>4308</c:v>
                      </c:pt>
                      <c:pt idx="4308">
                        <c:v>4309</c:v>
                      </c:pt>
                      <c:pt idx="4309">
                        <c:v>4310</c:v>
                      </c:pt>
                      <c:pt idx="4310">
                        <c:v>4311</c:v>
                      </c:pt>
                      <c:pt idx="4311">
                        <c:v>4312</c:v>
                      </c:pt>
                      <c:pt idx="4312">
                        <c:v>4313</c:v>
                      </c:pt>
                      <c:pt idx="4313">
                        <c:v>4314</c:v>
                      </c:pt>
                      <c:pt idx="4314">
                        <c:v>4315</c:v>
                      </c:pt>
                      <c:pt idx="4315">
                        <c:v>4316</c:v>
                      </c:pt>
                      <c:pt idx="4316">
                        <c:v>4317</c:v>
                      </c:pt>
                      <c:pt idx="4317">
                        <c:v>4318</c:v>
                      </c:pt>
                      <c:pt idx="4318">
                        <c:v>4319</c:v>
                      </c:pt>
                      <c:pt idx="4319">
                        <c:v>4320</c:v>
                      </c:pt>
                      <c:pt idx="4320">
                        <c:v>4321</c:v>
                      </c:pt>
                      <c:pt idx="4321">
                        <c:v>4322</c:v>
                      </c:pt>
                      <c:pt idx="4322">
                        <c:v>4323</c:v>
                      </c:pt>
                      <c:pt idx="4323">
                        <c:v>4324</c:v>
                      </c:pt>
                      <c:pt idx="4324">
                        <c:v>4325</c:v>
                      </c:pt>
                      <c:pt idx="4325">
                        <c:v>4326</c:v>
                      </c:pt>
                      <c:pt idx="4326">
                        <c:v>4327</c:v>
                      </c:pt>
                      <c:pt idx="4327">
                        <c:v>4328</c:v>
                      </c:pt>
                      <c:pt idx="4328">
                        <c:v>4329</c:v>
                      </c:pt>
                      <c:pt idx="4329">
                        <c:v>4330</c:v>
                      </c:pt>
                      <c:pt idx="4330">
                        <c:v>4331</c:v>
                      </c:pt>
                      <c:pt idx="4331">
                        <c:v>4332</c:v>
                      </c:pt>
                      <c:pt idx="4332">
                        <c:v>4333</c:v>
                      </c:pt>
                      <c:pt idx="4333">
                        <c:v>4334</c:v>
                      </c:pt>
                      <c:pt idx="4334">
                        <c:v>4335</c:v>
                      </c:pt>
                      <c:pt idx="4335">
                        <c:v>4336</c:v>
                      </c:pt>
                      <c:pt idx="4336">
                        <c:v>4337</c:v>
                      </c:pt>
                      <c:pt idx="4337">
                        <c:v>4338</c:v>
                      </c:pt>
                      <c:pt idx="4338">
                        <c:v>4339</c:v>
                      </c:pt>
                      <c:pt idx="4339">
                        <c:v>4340</c:v>
                      </c:pt>
                      <c:pt idx="4340">
                        <c:v>4341</c:v>
                      </c:pt>
                      <c:pt idx="4341">
                        <c:v>4342</c:v>
                      </c:pt>
                      <c:pt idx="4342">
                        <c:v>4343</c:v>
                      </c:pt>
                      <c:pt idx="4343">
                        <c:v>4344</c:v>
                      </c:pt>
                      <c:pt idx="4344">
                        <c:v>4345</c:v>
                      </c:pt>
                      <c:pt idx="4345">
                        <c:v>4346</c:v>
                      </c:pt>
                      <c:pt idx="4346">
                        <c:v>4347</c:v>
                      </c:pt>
                      <c:pt idx="4347">
                        <c:v>4348</c:v>
                      </c:pt>
                      <c:pt idx="4348">
                        <c:v>4349</c:v>
                      </c:pt>
                      <c:pt idx="4349">
                        <c:v>4350</c:v>
                      </c:pt>
                      <c:pt idx="4350">
                        <c:v>4351</c:v>
                      </c:pt>
                      <c:pt idx="4351">
                        <c:v>4352</c:v>
                      </c:pt>
                      <c:pt idx="4352">
                        <c:v>4353</c:v>
                      </c:pt>
                      <c:pt idx="4353">
                        <c:v>4354</c:v>
                      </c:pt>
                      <c:pt idx="4354">
                        <c:v>4355</c:v>
                      </c:pt>
                      <c:pt idx="4355">
                        <c:v>4356</c:v>
                      </c:pt>
                      <c:pt idx="4356">
                        <c:v>4357</c:v>
                      </c:pt>
                      <c:pt idx="4357">
                        <c:v>4358</c:v>
                      </c:pt>
                      <c:pt idx="4358">
                        <c:v>4359</c:v>
                      </c:pt>
                      <c:pt idx="4359">
                        <c:v>4360</c:v>
                      </c:pt>
                      <c:pt idx="4360">
                        <c:v>4361</c:v>
                      </c:pt>
                      <c:pt idx="4361">
                        <c:v>4362</c:v>
                      </c:pt>
                      <c:pt idx="4362">
                        <c:v>4363</c:v>
                      </c:pt>
                      <c:pt idx="4363">
                        <c:v>4364</c:v>
                      </c:pt>
                      <c:pt idx="4364">
                        <c:v>4365</c:v>
                      </c:pt>
                      <c:pt idx="4365">
                        <c:v>4366</c:v>
                      </c:pt>
                      <c:pt idx="4366">
                        <c:v>4367</c:v>
                      </c:pt>
                      <c:pt idx="4367">
                        <c:v>4368</c:v>
                      </c:pt>
                      <c:pt idx="4368">
                        <c:v>4369</c:v>
                      </c:pt>
                      <c:pt idx="4369">
                        <c:v>4370</c:v>
                      </c:pt>
                      <c:pt idx="4370">
                        <c:v>4371</c:v>
                      </c:pt>
                      <c:pt idx="4371">
                        <c:v>4372</c:v>
                      </c:pt>
                      <c:pt idx="4372">
                        <c:v>4373</c:v>
                      </c:pt>
                      <c:pt idx="4373">
                        <c:v>4374</c:v>
                      </c:pt>
                      <c:pt idx="4374">
                        <c:v>4375</c:v>
                      </c:pt>
                      <c:pt idx="4375">
                        <c:v>4376</c:v>
                      </c:pt>
                      <c:pt idx="4376">
                        <c:v>4377</c:v>
                      </c:pt>
                      <c:pt idx="4377">
                        <c:v>4378</c:v>
                      </c:pt>
                      <c:pt idx="4378">
                        <c:v>4379</c:v>
                      </c:pt>
                      <c:pt idx="4379">
                        <c:v>4380</c:v>
                      </c:pt>
                      <c:pt idx="4380">
                        <c:v>4381</c:v>
                      </c:pt>
                      <c:pt idx="4381">
                        <c:v>4382</c:v>
                      </c:pt>
                      <c:pt idx="4382">
                        <c:v>4383</c:v>
                      </c:pt>
                      <c:pt idx="4383">
                        <c:v>4384</c:v>
                      </c:pt>
                      <c:pt idx="4384">
                        <c:v>4385</c:v>
                      </c:pt>
                      <c:pt idx="4385">
                        <c:v>4386</c:v>
                      </c:pt>
                      <c:pt idx="4386">
                        <c:v>4387</c:v>
                      </c:pt>
                      <c:pt idx="4387">
                        <c:v>4388</c:v>
                      </c:pt>
                      <c:pt idx="4388">
                        <c:v>4389</c:v>
                      </c:pt>
                      <c:pt idx="4389">
                        <c:v>4390</c:v>
                      </c:pt>
                      <c:pt idx="4390">
                        <c:v>4391</c:v>
                      </c:pt>
                      <c:pt idx="4391">
                        <c:v>4392</c:v>
                      </c:pt>
                      <c:pt idx="4392">
                        <c:v>4393</c:v>
                      </c:pt>
                      <c:pt idx="4393">
                        <c:v>4394</c:v>
                      </c:pt>
                      <c:pt idx="4394">
                        <c:v>4395</c:v>
                      </c:pt>
                      <c:pt idx="4395">
                        <c:v>4396</c:v>
                      </c:pt>
                      <c:pt idx="4396">
                        <c:v>4397</c:v>
                      </c:pt>
                      <c:pt idx="4397">
                        <c:v>4398</c:v>
                      </c:pt>
                      <c:pt idx="4398">
                        <c:v>4399</c:v>
                      </c:pt>
                      <c:pt idx="4399">
                        <c:v>4400</c:v>
                      </c:pt>
                      <c:pt idx="4400">
                        <c:v>4401</c:v>
                      </c:pt>
                      <c:pt idx="4401">
                        <c:v>4402</c:v>
                      </c:pt>
                      <c:pt idx="4402">
                        <c:v>4403</c:v>
                      </c:pt>
                      <c:pt idx="4403">
                        <c:v>4404</c:v>
                      </c:pt>
                      <c:pt idx="4404">
                        <c:v>4405</c:v>
                      </c:pt>
                      <c:pt idx="4405">
                        <c:v>4406</c:v>
                      </c:pt>
                      <c:pt idx="4406">
                        <c:v>4407</c:v>
                      </c:pt>
                      <c:pt idx="4407">
                        <c:v>4408</c:v>
                      </c:pt>
                      <c:pt idx="4408">
                        <c:v>4409</c:v>
                      </c:pt>
                      <c:pt idx="4409">
                        <c:v>4410</c:v>
                      </c:pt>
                      <c:pt idx="4410">
                        <c:v>4411</c:v>
                      </c:pt>
                      <c:pt idx="4411">
                        <c:v>4412</c:v>
                      </c:pt>
                      <c:pt idx="4412">
                        <c:v>4413</c:v>
                      </c:pt>
                      <c:pt idx="4413">
                        <c:v>4414</c:v>
                      </c:pt>
                      <c:pt idx="4414">
                        <c:v>4415</c:v>
                      </c:pt>
                      <c:pt idx="4415">
                        <c:v>4416</c:v>
                      </c:pt>
                      <c:pt idx="4416">
                        <c:v>4417</c:v>
                      </c:pt>
                      <c:pt idx="4417">
                        <c:v>4418</c:v>
                      </c:pt>
                      <c:pt idx="4418">
                        <c:v>4419</c:v>
                      </c:pt>
                      <c:pt idx="4419">
                        <c:v>4420</c:v>
                      </c:pt>
                      <c:pt idx="4420">
                        <c:v>4421</c:v>
                      </c:pt>
                      <c:pt idx="4421">
                        <c:v>4422</c:v>
                      </c:pt>
                      <c:pt idx="4422">
                        <c:v>4423</c:v>
                      </c:pt>
                      <c:pt idx="4423">
                        <c:v>4424</c:v>
                      </c:pt>
                      <c:pt idx="4424">
                        <c:v>4425</c:v>
                      </c:pt>
                      <c:pt idx="4425">
                        <c:v>4426</c:v>
                      </c:pt>
                      <c:pt idx="4426">
                        <c:v>4427</c:v>
                      </c:pt>
                      <c:pt idx="4427">
                        <c:v>4428</c:v>
                      </c:pt>
                      <c:pt idx="4428">
                        <c:v>4429</c:v>
                      </c:pt>
                      <c:pt idx="4429">
                        <c:v>4430</c:v>
                      </c:pt>
                      <c:pt idx="4430">
                        <c:v>4431</c:v>
                      </c:pt>
                      <c:pt idx="4431">
                        <c:v>4432</c:v>
                      </c:pt>
                      <c:pt idx="4432">
                        <c:v>4433</c:v>
                      </c:pt>
                      <c:pt idx="4433">
                        <c:v>4434</c:v>
                      </c:pt>
                      <c:pt idx="4434">
                        <c:v>4435</c:v>
                      </c:pt>
                      <c:pt idx="4435">
                        <c:v>4436</c:v>
                      </c:pt>
                      <c:pt idx="4436">
                        <c:v>4437</c:v>
                      </c:pt>
                      <c:pt idx="4437">
                        <c:v>4438</c:v>
                      </c:pt>
                      <c:pt idx="4438">
                        <c:v>4439</c:v>
                      </c:pt>
                      <c:pt idx="4439">
                        <c:v>4440</c:v>
                      </c:pt>
                      <c:pt idx="4440">
                        <c:v>4441</c:v>
                      </c:pt>
                      <c:pt idx="4441">
                        <c:v>4442</c:v>
                      </c:pt>
                      <c:pt idx="4442">
                        <c:v>4443</c:v>
                      </c:pt>
                      <c:pt idx="4443">
                        <c:v>4444</c:v>
                      </c:pt>
                      <c:pt idx="4444">
                        <c:v>4445</c:v>
                      </c:pt>
                      <c:pt idx="4445">
                        <c:v>4446</c:v>
                      </c:pt>
                      <c:pt idx="4446">
                        <c:v>4447</c:v>
                      </c:pt>
                      <c:pt idx="4447">
                        <c:v>4448</c:v>
                      </c:pt>
                      <c:pt idx="4448">
                        <c:v>4449</c:v>
                      </c:pt>
                      <c:pt idx="4449">
                        <c:v>4450</c:v>
                      </c:pt>
                      <c:pt idx="4450">
                        <c:v>4451</c:v>
                      </c:pt>
                      <c:pt idx="4451">
                        <c:v>4452</c:v>
                      </c:pt>
                      <c:pt idx="4452">
                        <c:v>4453</c:v>
                      </c:pt>
                      <c:pt idx="4453">
                        <c:v>4454</c:v>
                      </c:pt>
                      <c:pt idx="4454">
                        <c:v>4455</c:v>
                      </c:pt>
                      <c:pt idx="4455">
                        <c:v>4456</c:v>
                      </c:pt>
                      <c:pt idx="4456">
                        <c:v>4457</c:v>
                      </c:pt>
                      <c:pt idx="4457">
                        <c:v>4458</c:v>
                      </c:pt>
                      <c:pt idx="4458">
                        <c:v>4459</c:v>
                      </c:pt>
                      <c:pt idx="4459">
                        <c:v>4460</c:v>
                      </c:pt>
                      <c:pt idx="4460">
                        <c:v>4461</c:v>
                      </c:pt>
                      <c:pt idx="4461">
                        <c:v>4462</c:v>
                      </c:pt>
                      <c:pt idx="4462">
                        <c:v>4463</c:v>
                      </c:pt>
                      <c:pt idx="4463">
                        <c:v>4464</c:v>
                      </c:pt>
                      <c:pt idx="4464">
                        <c:v>4465</c:v>
                      </c:pt>
                      <c:pt idx="4465">
                        <c:v>4466</c:v>
                      </c:pt>
                      <c:pt idx="4466">
                        <c:v>4467</c:v>
                      </c:pt>
                      <c:pt idx="4467">
                        <c:v>4468</c:v>
                      </c:pt>
                      <c:pt idx="4468">
                        <c:v>4469</c:v>
                      </c:pt>
                      <c:pt idx="4469">
                        <c:v>4470</c:v>
                      </c:pt>
                      <c:pt idx="4470">
                        <c:v>4471</c:v>
                      </c:pt>
                      <c:pt idx="4471">
                        <c:v>4472</c:v>
                      </c:pt>
                      <c:pt idx="4472">
                        <c:v>4473</c:v>
                      </c:pt>
                      <c:pt idx="4473">
                        <c:v>4474</c:v>
                      </c:pt>
                      <c:pt idx="4474">
                        <c:v>4475</c:v>
                      </c:pt>
                      <c:pt idx="4475">
                        <c:v>4476</c:v>
                      </c:pt>
                      <c:pt idx="4476">
                        <c:v>4477</c:v>
                      </c:pt>
                      <c:pt idx="4477">
                        <c:v>4478</c:v>
                      </c:pt>
                      <c:pt idx="4478">
                        <c:v>4479</c:v>
                      </c:pt>
                      <c:pt idx="4479">
                        <c:v>4480</c:v>
                      </c:pt>
                      <c:pt idx="4480">
                        <c:v>4481</c:v>
                      </c:pt>
                      <c:pt idx="4481">
                        <c:v>4482</c:v>
                      </c:pt>
                      <c:pt idx="4482">
                        <c:v>4483</c:v>
                      </c:pt>
                      <c:pt idx="4483">
                        <c:v>4484</c:v>
                      </c:pt>
                      <c:pt idx="4484">
                        <c:v>4485</c:v>
                      </c:pt>
                      <c:pt idx="4485">
                        <c:v>4486</c:v>
                      </c:pt>
                      <c:pt idx="4486">
                        <c:v>4487</c:v>
                      </c:pt>
                      <c:pt idx="4487">
                        <c:v>4488</c:v>
                      </c:pt>
                      <c:pt idx="4488">
                        <c:v>4489</c:v>
                      </c:pt>
                      <c:pt idx="4489">
                        <c:v>4490</c:v>
                      </c:pt>
                      <c:pt idx="4490">
                        <c:v>4491</c:v>
                      </c:pt>
                      <c:pt idx="4491">
                        <c:v>4492</c:v>
                      </c:pt>
                      <c:pt idx="4492">
                        <c:v>4493</c:v>
                      </c:pt>
                      <c:pt idx="4493">
                        <c:v>4494</c:v>
                      </c:pt>
                      <c:pt idx="4494">
                        <c:v>4495</c:v>
                      </c:pt>
                      <c:pt idx="4495">
                        <c:v>4496</c:v>
                      </c:pt>
                      <c:pt idx="4496">
                        <c:v>4497</c:v>
                      </c:pt>
                      <c:pt idx="4497">
                        <c:v>4498</c:v>
                      </c:pt>
                      <c:pt idx="4498">
                        <c:v>4499</c:v>
                      </c:pt>
                      <c:pt idx="4499">
                        <c:v>4500</c:v>
                      </c:pt>
                      <c:pt idx="4500">
                        <c:v>4501</c:v>
                      </c:pt>
                      <c:pt idx="4501">
                        <c:v>4502</c:v>
                      </c:pt>
                      <c:pt idx="4502">
                        <c:v>4503</c:v>
                      </c:pt>
                      <c:pt idx="4503">
                        <c:v>4504</c:v>
                      </c:pt>
                      <c:pt idx="4504">
                        <c:v>4505</c:v>
                      </c:pt>
                      <c:pt idx="4505">
                        <c:v>4506</c:v>
                      </c:pt>
                      <c:pt idx="4506">
                        <c:v>4507</c:v>
                      </c:pt>
                      <c:pt idx="4507">
                        <c:v>4508</c:v>
                      </c:pt>
                      <c:pt idx="4508">
                        <c:v>4509</c:v>
                      </c:pt>
                      <c:pt idx="4509">
                        <c:v>4510</c:v>
                      </c:pt>
                      <c:pt idx="4510">
                        <c:v>4511</c:v>
                      </c:pt>
                      <c:pt idx="4511">
                        <c:v>4512</c:v>
                      </c:pt>
                      <c:pt idx="4512">
                        <c:v>4513</c:v>
                      </c:pt>
                      <c:pt idx="4513">
                        <c:v>4514</c:v>
                      </c:pt>
                      <c:pt idx="4514">
                        <c:v>4515</c:v>
                      </c:pt>
                      <c:pt idx="4515">
                        <c:v>4516</c:v>
                      </c:pt>
                      <c:pt idx="4516">
                        <c:v>4517</c:v>
                      </c:pt>
                      <c:pt idx="4517">
                        <c:v>4518</c:v>
                      </c:pt>
                      <c:pt idx="4518">
                        <c:v>4519</c:v>
                      </c:pt>
                      <c:pt idx="4519">
                        <c:v>4520</c:v>
                      </c:pt>
                      <c:pt idx="4520">
                        <c:v>4521</c:v>
                      </c:pt>
                      <c:pt idx="4521">
                        <c:v>4522</c:v>
                      </c:pt>
                      <c:pt idx="4522">
                        <c:v>4523</c:v>
                      </c:pt>
                      <c:pt idx="4523">
                        <c:v>4524</c:v>
                      </c:pt>
                      <c:pt idx="4524">
                        <c:v>4525</c:v>
                      </c:pt>
                      <c:pt idx="4525">
                        <c:v>4526</c:v>
                      </c:pt>
                      <c:pt idx="4526">
                        <c:v>4527</c:v>
                      </c:pt>
                      <c:pt idx="4527">
                        <c:v>4528</c:v>
                      </c:pt>
                      <c:pt idx="4528">
                        <c:v>4529</c:v>
                      </c:pt>
                      <c:pt idx="4529">
                        <c:v>4530</c:v>
                      </c:pt>
                      <c:pt idx="4530">
                        <c:v>4531</c:v>
                      </c:pt>
                      <c:pt idx="4531">
                        <c:v>4532</c:v>
                      </c:pt>
                      <c:pt idx="4532">
                        <c:v>4533</c:v>
                      </c:pt>
                      <c:pt idx="4533">
                        <c:v>4534</c:v>
                      </c:pt>
                      <c:pt idx="4534">
                        <c:v>4535</c:v>
                      </c:pt>
                      <c:pt idx="4535">
                        <c:v>4536</c:v>
                      </c:pt>
                      <c:pt idx="4536">
                        <c:v>4537</c:v>
                      </c:pt>
                      <c:pt idx="4537">
                        <c:v>4538</c:v>
                      </c:pt>
                      <c:pt idx="4538">
                        <c:v>4539</c:v>
                      </c:pt>
                      <c:pt idx="4539">
                        <c:v>4540</c:v>
                      </c:pt>
                      <c:pt idx="4540">
                        <c:v>4541</c:v>
                      </c:pt>
                      <c:pt idx="4541">
                        <c:v>4542</c:v>
                      </c:pt>
                      <c:pt idx="4542">
                        <c:v>4543</c:v>
                      </c:pt>
                      <c:pt idx="4543">
                        <c:v>4544</c:v>
                      </c:pt>
                      <c:pt idx="4544">
                        <c:v>4545</c:v>
                      </c:pt>
                      <c:pt idx="4545">
                        <c:v>4546</c:v>
                      </c:pt>
                      <c:pt idx="4546">
                        <c:v>4547</c:v>
                      </c:pt>
                      <c:pt idx="4547">
                        <c:v>4548</c:v>
                      </c:pt>
                      <c:pt idx="4548">
                        <c:v>4549</c:v>
                      </c:pt>
                      <c:pt idx="4549">
                        <c:v>4550</c:v>
                      </c:pt>
                      <c:pt idx="4550">
                        <c:v>4551</c:v>
                      </c:pt>
                      <c:pt idx="4551">
                        <c:v>4552</c:v>
                      </c:pt>
                      <c:pt idx="4552">
                        <c:v>4553</c:v>
                      </c:pt>
                      <c:pt idx="4553">
                        <c:v>4554</c:v>
                      </c:pt>
                      <c:pt idx="4554">
                        <c:v>4555</c:v>
                      </c:pt>
                      <c:pt idx="4555">
                        <c:v>4556</c:v>
                      </c:pt>
                      <c:pt idx="4556">
                        <c:v>4557</c:v>
                      </c:pt>
                      <c:pt idx="4557">
                        <c:v>4558</c:v>
                      </c:pt>
                      <c:pt idx="4558">
                        <c:v>4559</c:v>
                      </c:pt>
                      <c:pt idx="4559">
                        <c:v>4560</c:v>
                      </c:pt>
                      <c:pt idx="4560">
                        <c:v>4561</c:v>
                      </c:pt>
                      <c:pt idx="4561">
                        <c:v>4562</c:v>
                      </c:pt>
                      <c:pt idx="4562">
                        <c:v>4563</c:v>
                      </c:pt>
                      <c:pt idx="4563">
                        <c:v>4564</c:v>
                      </c:pt>
                      <c:pt idx="4564">
                        <c:v>4565</c:v>
                      </c:pt>
                      <c:pt idx="4565">
                        <c:v>4566</c:v>
                      </c:pt>
                      <c:pt idx="4566">
                        <c:v>4567</c:v>
                      </c:pt>
                      <c:pt idx="4567">
                        <c:v>4568</c:v>
                      </c:pt>
                      <c:pt idx="4568">
                        <c:v>4569</c:v>
                      </c:pt>
                      <c:pt idx="4569">
                        <c:v>4570</c:v>
                      </c:pt>
                      <c:pt idx="4570">
                        <c:v>4571</c:v>
                      </c:pt>
                      <c:pt idx="4571">
                        <c:v>4572</c:v>
                      </c:pt>
                      <c:pt idx="4572">
                        <c:v>4573</c:v>
                      </c:pt>
                      <c:pt idx="4573">
                        <c:v>4574</c:v>
                      </c:pt>
                      <c:pt idx="4574">
                        <c:v>4575</c:v>
                      </c:pt>
                      <c:pt idx="4575">
                        <c:v>4576</c:v>
                      </c:pt>
                      <c:pt idx="4576">
                        <c:v>4577</c:v>
                      </c:pt>
                      <c:pt idx="4577">
                        <c:v>4578</c:v>
                      </c:pt>
                      <c:pt idx="4578">
                        <c:v>4579</c:v>
                      </c:pt>
                      <c:pt idx="4579">
                        <c:v>4580</c:v>
                      </c:pt>
                      <c:pt idx="4580">
                        <c:v>4581</c:v>
                      </c:pt>
                      <c:pt idx="4581">
                        <c:v>4582</c:v>
                      </c:pt>
                      <c:pt idx="4582">
                        <c:v>4583</c:v>
                      </c:pt>
                      <c:pt idx="4583">
                        <c:v>4584</c:v>
                      </c:pt>
                      <c:pt idx="4584">
                        <c:v>4585</c:v>
                      </c:pt>
                      <c:pt idx="4585">
                        <c:v>4586</c:v>
                      </c:pt>
                      <c:pt idx="4586">
                        <c:v>4587</c:v>
                      </c:pt>
                      <c:pt idx="4587">
                        <c:v>4588</c:v>
                      </c:pt>
                      <c:pt idx="4588">
                        <c:v>4589</c:v>
                      </c:pt>
                      <c:pt idx="4589">
                        <c:v>4590</c:v>
                      </c:pt>
                      <c:pt idx="4590">
                        <c:v>4591</c:v>
                      </c:pt>
                      <c:pt idx="4591">
                        <c:v>4592</c:v>
                      </c:pt>
                      <c:pt idx="4592">
                        <c:v>4593</c:v>
                      </c:pt>
                      <c:pt idx="4593">
                        <c:v>4594</c:v>
                      </c:pt>
                      <c:pt idx="4594">
                        <c:v>4595</c:v>
                      </c:pt>
                      <c:pt idx="4595">
                        <c:v>4596</c:v>
                      </c:pt>
                      <c:pt idx="4596">
                        <c:v>4597</c:v>
                      </c:pt>
                      <c:pt idx="4597">
                        <c:v>4598</c:v>
                      </c:pt>
                      <c:pt idx="4598">
                        <c:v>4599</c:v>
                      </c:pt>
                      <c:pt idx="4599">
                        <c:v>4600</c:v>
                      </c:pt>
                      <c:pt idx="4600">
                        <c:v>4601</c:v>
                      </c:pt>
                      <c:pt idx="4601">
                        <c:v>4602</c:v>
                      </c:pt>
                      <c:pt idx="4602">
                        <c:v>4603</c:v>
                      </c:pt>
                      <c:pt idx="4603">
                        <c:v>4604</c:v>
                      </c:pt>
                      <c:pt idx="4604">
                        <c:v>4605</c:v>
                      </c:pt>
                      <c:pt idx="4605">
                        <c:v>4606</c:v>
                      </c:pt>
                      <c:pt idx="4606">
                        <c:v>4607</c:v>
                      </c:pt>
                      <c:pt idx="4607">
                        <c:v>4608</c:v>
                      </c:pt>
                      <c:pt idx="4608">
                        <c:v>4609</c:v>
                      </c:pt>
                      <c:pt idx="4609">
                        <c:v>4610</c:v>
                      </c:pt>
                      <c:pt idx="4610">
                        <c:v>4611</c:v>
                      </c:pt>
                      <c:pt idx="4611">
                        <c:v>4612</c:v>
                      </c:pt>
                      <c:pt idx="4612">
                        <c:v>4613</c:v>
                      </c:pt>
                      <c:pt idx="4613">
                        <c:v>4614</c:v>
                      </c:pt>
                      <c:pt idx="4614">
                        <c:v>4615</c:v>
                      </c:pt>
                      <c:pt idx="4615">
                        <c:v>4616</c:v>
                      </c:pt>
                      <c:pt idx="4616">
                        <c:v>4617</c:v>
                      </c:pt>
                      <c:pt idx="4617">
                        <c:v>4618</c:v>
                      </c:pt>
                      <c:pt idx="4618">
                        <c:v>4619</c:v>
                      </c:pt>
                      <c:pt idx="4619">
                        <c:v>4620</c:v>
                      </c:pt>
                      <c:pt idx="4620">
                        <c:v>4621</c:v>
                      </c:pt>
                      <c:pt idx="4621">
                        <c:v>4622</c:v>
                      </c:pt>
                      <c:pt idx="4622">
                        <c:v>4623</c:v>
                      </c:pt>
                      <c:pt idx="4623">
                        <c:v>4624</c:v>
                      </c:pt>
                      <c:pt idx="4624">
                        <c:v>4625</c:v>
                      </c:pt>
                      <c:pt idx="4625">
                        <c:v>4626</c:v>
                      </c:pt>
                      <c:pt idx="4626">
                        <c:v>4627</c:v>
                      </c:pt>
                      <c:pt idx="4627">
                        <c:v>4628</c:v>
                      </c:pt>
                      <c:pt idx="4628">
                        <c:v>4629</c:v>
                      </c:pt>
                      <c:pt idx="4629">
                        <c:v>4630</c:v>
                      </c:pt>
                      <c:pt idx="4630">
                        <c:v>4631</c:v>
                      </c:pt>
                      <c:pt idx="4631">
                        <c:v>4632</c:v>
                      </c:pt>
                      <c:pt idx="4632">
                        <c:v>4633</c:v>
                      </c:pt>
                      <c:pt idx="4633">
                        <c:v>4634</c:v>
                      </c:pt>
                      <c:pt idx="4634">
                        <c:v>4635</c:v>
                      </c:pt>
                      <c:pt idx="4635">
                        <c:v>4636</c:v>
                      </c:pt>
                      <c:pt idx="4636">
                        <c:v>4637</c:v>
                      </c:pt>
                      <c:pt idx="4637">
                        <c:v>4638</c:v>
                      </c:pt>
                      <c:pt idx="4638">
                        <c:v>4639</c:v>
                      </c:pt>
                      <c:pt idx="4639">
                        <c:v>4640</c:v>
                      </c:pt>
                      <c:pt idx="4640">
                        <c:v>4641</c:v>
                      </c:pt>
                      <c:pt idx="4641">
                        <c:v>4642</c:v>
                      </c:pt>
                      <c:pt idx="4642">
                        <c:v>4643</c:v>
                      </c:pt>
                      <c:pt idx="4643">
                        <c:v>4644</c:v>
                      </c:pt>
                      <c:pt idx="4644">
                        <c:v>4645</c:v>
                      </c:pt>
                      <c:pt idx="4645">
                        <c:v>4646</c:v>
                      </c:pt>
                      <c:pt idx="4646">
                        <c:v>4647</c:v>
                      </c:pt>
                      <c:pt idx="4647">
                        <c:v>4648</c:v>
                      </c:pt>
                      <c:pt idx="4648">
                        <c:v>4649</c:v>
                      </c:pt>
                      <c:pt idx="4649">
                        <c:v>4650</c:v>
                      </c:pt>
                      <c:pt idx="4650">
                        <c:v>4651</c:v>
                      </c:pt>
                      <c:pt idx="4651">
                        <c:v>4652</c:v>
                      </c:pt>
                      <c:pt idx="4652">
                        <c:v>4653</c:v>
                      </c:pt>
                      <c:pt idx="4653">
                        <c:v>4654</c:v>
                      </c:pt>
                      <c:pt idx="4654">
                        <c:v>4655</c:v>
                      </c:pt>
                      <c:pt idx="4655">
                        <c:v>4656</c:v>
                      </c:pt>
                      <c:pt idx="4656">
                        <c:v>4657</c:v>
                      </c:pt>
                      <c:pt idx="4657">
                        <c:v>4658</c:v>
                      </c:pt>
                      <c:pt idx="4658">
                        <c:v>4659</c:v>
                      </c:pt>
                      <c:pt idx="4659">
                        <c:v>4660</c:v>
                      </c:pt>
                      <c:pt idx="4660">
                        <c:v>4661</c:v>
                      </c:pt>
                      <c:pt idx="4661">
                        <c:v>4662</c:v>
                      </c:pt>
                      <c:pt idx="4662">
                        <c:v>4663</c:v>
                      </c:pt>
                      <c:pt idx="4663">
                        <c:v>4664</c:v>
                      </c:pt>
                      <c:pt idx="4664">
                        <c:v>4665</c:v>
                      </c:pt>
                      <c:pt idx="4665">
                        <c:v>4666</c:v>
                      </c:pt>
                      <c:pt idx="4666">
                        <c:v>4667</c:v>
                      </c:pt>
                      <c:pt idx="4667">
                        <c:v>4668</c:v>
                      </c:pt>
                      <c:pt idx="4668">
                        <c:v>4669</c:v>
                      </c:pt>
                      <c:pt idx="4669">
                        <c:v>4670</c:v>
                      </c:pt>
                      <c:pt idx="4670">
                        <c:v>4671</c:v>
                      </c:pt>
                      <c:pt idx="4671">
                        <c:v>4672</c:v>
                      </c:pt>
                      <c:pt idx="4672">
                        <c:v>4673</c:v>
                      </c:pt>
                      <c:pt idx="4673">
                        <c:v>4674</c:v>
                      </c:pt>
                      <c:pt idx="4674">
                        <c:v>4675</c:v>
                      </c:pt>
                      <c:pt idx="4675">
                        <c:v>4676</c:v>
                      </c:pt>
                      <c:pt idx="4676">
                        <c:v>4677</c:v>
                      </c:pt>
                      <c:pt idx="4677">
                        <c:v>4678</c:v>
                      </c:pt>
                      <c:pt idx="4678">
                        <c:v>4679</c:v>
                      </c:pt>
                      <c:pt idx="4679">
                        <c:v>4680</c:v>
                      </c:pt>
                      <c:pt idx="4680">
                        <c:v>4681</c:v>
                      </c:pt>
                      <c:pt idx="4681">
                        <c:v>4682</c:v>
                      </c:pt>
                      <c:pt idx="4682">
                        <c:v>4683</c:v>
                      </c:pt>
                      <c:pt idx="4683">
                        <c:v>4684</c:v>
                      </c:pt>
                      <c:pt idx="4684">
                        <c:v>4685</c:v>
                      </c:pt>
                      <c:pt idx="4685">
                        <c:v>4686</c:v>
                      </c:pt>
                      <c:pt idx="4686">
                        <c:v>4687</c:v>
                      </c:pt>
                      <c:pt idx="4687">
                        <c:v>4688</c:v>
                      </c:pt>
                      <c:pt idx="4688">
                        <c:v>4689</c:v>
                      </c:pt>
                      <c:pt idx="4689">
                        <c:v>4690</c:v>
                      </c:pt>
                      <c:pt idx="4690">
                        <c:v>4691</c:v>
                      </c:pt>
                      <c:pt idx="4691">
                        <c:v>4692</c:v>
                      </c:pt>
                      <c:pt idx="4692">
                        <c:v>4693</c:v>
                      </c:pt>
                      <c:pt idx="4693">
                        <c:v>4694</c:v>
                      </c:pt>
                      <c:pt idx="4694">
                        <c:v>4695</c:v>
                      </c:pt>
                      <c:pt idx="4695">
                        <c:v>4696</c:v>
                      </c:pt>
                      <c:pt idx="4696">
                        <c:v>4697</c:v>
                      </c:pt>
                      <c:pt idx="4697">
                        <c:v>4698</c:v>
                      </c:pt>
                      <c:pt idx="4698">
                        <c:v>4699</c:v>
                      </c:pt>
                      <c:pt idx="4699">
                        <c:v>4700</c:v>
                      </c:pt>
                      <c:pt idx="4700">
                        <c:v>4701</c:v>
                      </c:pt>
                      <c:pt idx="4701">
                        <c:v>4702</c:v>
                      </c:pt>
                      <c:pt idx="4702">
                        <c:v>4703</c:v>
                      </c:pt>
                      <c:pt idx="4703">
                        <c:v>4704</c:v>
                      </c:pt>
                      <c:pt idx="4704">
                        <c:v>4705</c:v>
                      </c:pt>
                      <c:pt idx="4705">
                        <c:v>4706</c:v>
                      </c:pt>
                      <c:pt idx="4706">
                        <c:v>4707</c:v>
                      </c:pt>
                      <c:pt idx="4707">
                        <c:v>4708</c:v>
                      </c:pt>
                      <c:pt idx="4708">
                        <c:v>4709</c:v>
                      </c:pt>
                      <c:pt idx="4709">
                        <c:v>4710</c:v>
                      </c:pt>
                      <c:pt idx="4710">
                        <c:v>4711</c:v>
                      </c:pt>
                      <c:pt idx="4711">
                        <c:v>4712</c:v>
                      </c:pt>
                      <c:pt idx="4712">
                        <c:v>4713</c:v>
                      </c:pt>
                      <c:pt idx="4713">
                        <c:v>4714</c:v>
                      </c:pt>
                      <c:pt idx="4714">
                        <c:v>4715</c:v>
                      </c:pt>
                      <c:pt idx="4715">
                        <c:v>4716</c:v>
                      </c:pt>
                      <c:pt idx="4716">
                        <c:v>4717</c:v>
                      </c:pt>
                      <c:pt idx="4717">
                        <c:v>4718</c:v>
                      </c:pt>
                      <c:pt idx="4718">
                        <c:v>4719</c:v>
                      </c:pt>
                      <c:pt idx="4719">
                        <c:v>4720</c:v>
                      </c:pt>
                      <c:pt idx="4720">
                        <c:v>4721</c:v>
                      </c:pt>
                      <c:pt idx="4721">
                        <c:v>4722</c:v>
                      </c:pt>
                      <c:pt idx="4722">
                        <c:v>4723</c:v>
                      </c:pt>
                      <c:pt idx="4723">
                        <c:v>4724</c:v>
                      </c:pt>
                      <c:pt idx="4724">
                        <c:v>4725</c:v>
                      </c:pt>
                      <c:pt idx="4725">
                        <c:v>4726</c:v>
                      </c:pt>
                      <c:pt idx="4726">
                        <c:v>4727</c:v>
                      </c:pt>
                      <c:pt idx="4727">
                        <c:v>4728</c:v>
                      </c:pt>
                      <c:pt idx="4728">
                        <c:v>4729</c:v>
                      </c:pt>
                      <c:pt idx="4729">
                        <c:v>4730</c:v>
                      </c:pt>
                      <c:pt idx="4730">
                        <c:v>4731</c:v>
                      </c:pt>
                      <c:pt idx="4731">
                        <c:v>4732</c:v>
                      </c:pt>
                      <c:pt idx="4732">
                        <c:v>4733</c:v>
                      </c:pt>
                      <c:pt idx="4733">
                        <c:v>4734</c:v>
                      </c:pt>
                      <c:pt idx="4734">
                        <c:v>4735</c:v>
                      </c:pt>
                      <c:pt idx="4735">
                        <c:v>4736</c:v>
                      </c:pt>
                      <c:pt idx="4736">
                        <c:v>4737</c:v>
                      </c:pt>
                      <c:pt idx="4737">
                        <c:v>4738</c:v>
                      </c:pt>
                      <c:pt idx="4738">
                        <c:v>4739</c:v>
                      </c:pt>
                      <c:pt idx="4739">
                        <c:v>4740</c:v>
                      </c:pt>
                      <c:pt idx="4740">
                        <c:v>4741</c:v>
                      </c:pt>
                      <c:pt idx="4741">
                        <c:v>4742</c:v>
                      </c:pt>
                      <c:pt idx="4742">
                        <c:v>4743</c:v>
                      </c:pt>
                      <c:pt idx="4743">
                        <c:v>4744</c:v>
                      </c:pt>
                      <c:pt idx="4744">
                        <c:v>4745</c:v>
                      </c:pt>
                      <c:pt idx="4745">
                        <c:v>4746</c:v>
                      </c:pt>
                      <c:pt idx="4746">
                        <c:v>4747</c:v>
                      </c:pt>
                      <c:pt idx="4747">
                        <c:v>4748</c:v>
                      </c:pt>
                      <c:pt idx="4748">
                        <c:v>4749</c:v>
                      </c:pt>
                      <c:pt idx="4749">
                        <c:v>4750</c:v>
                      </c:pt>
                      <c:pt idx="4750">
                        <c:v>4751</c:v>
                      </c:pt>
                      <c:pt idx="4751">
                        <c:v>4752</c:v>
                      </c:pt>
                      <c:pt idx="4752">
                        <c:v>4753</c:v>
                      </c:pt>
                      <c:pt idx="4753">
                        <c:v>4754</c:v>
                      </c:pt>
                      <c:pt idx="4754">
                        <c:v>4755</c:v>
                      </c:pt>
                      <c:pt idx="4755">
                        <c:v>4756</c:v>
                      </c:pt>
                      <c:pt idx="4756">
                        <c:v>4757</c:v>
                      </c:pt>
                      <c:pt idx="4757">
                        <c:v>4758</c:v>
                      </c:pt>
                      <c:pt idx="4758">
                        <c:v>4759</c:v>
                      </c:pt>
                      <c:pt idx="4759">
                        <c:v>4760</c:v>
                      </c:pt>
                      <c:pt idx="4760">
                        <c:v>4761</c:v>
                      </c:pt>
                      <c:pt idx="4761">
                        <c:v>4762</c:v>
                      </c:pt>
                      <c:pt idx="4762">
                        <c:v>4763</c:v>
                      </c:pt>
                      <c:pt idx="4763">
                        <c:v>4764</c:v>
                      </c:pt>
                      <c:pt idx="4764">
                        <c:v>4765</c:v>
                      </c:pt>
                      <c:pt idx="4765">
                        <c:v>4766</c:v>
                      </c:pt>
                      <c:pt idx="4766">
                        <c:v>4767</c:v>
                      </c:pt>
                      <c:pt idx="4767">
                        <c:v>4768</c:v>
                      </c:pt>
                      <c:pt idx="4768">
                        <c:v>4769</c:v>
                      </c:pt>
                      <c:pt idx="4769">
                        <c:v>4770</c:v>
                      </c:pt>
                      <c:pt idx="4770">
                        <c:v>4771</c:v>
                      </c:pt>
                      <c:pt idx="4771">
                        <c:v>4772</c:v>
                      </c:pt>
                      <c:pt idx="4772">
                        <c:v>4773</c:v>
                      </c:pt>
                      <c:pt idx="4773">
                        <c:v>4774</c:v>
                      </c:pt>
                      <c:pt idx="4774">
                        <c:v>4775</c:v>
                      </c:pt>
                      <c:pt idx="4775">
                        <c:v>4776</c:v>
                      </c:pt>
                      <c:pt idx="4776">
                        <c:v>4777</c:v>
                      </c:pt>
                      <c:pt idx="4777">
                        <c:v>4778</c:v>
                      </c:pt>
                      <c:pt idx="4778">
                        <c:v>4779</c:v>
                      </c:pt>
                      <c:pt idx="4779">
                        <c:v>4780</c:v>
                      </c:pt>
                      <c:pt idx="4780">
                        <c:v>4781</c:v>
                      </c:pt>
                      <c:pt idx="4781">
                        <c:v>4782</c:v>
                      </c:pt>
                      <c:pt idx="4782">
                        <c:v>4783</c:v>
                      </c:pt>
                      <c:pt idx="4783">
                        <c:v>4784</c:v>
                      </c:pt>
                      <c:pt idx="4784">
                        <c:v>4785</c:v>
                      </c:pt>
                      <c:pt idx="4785">
                        <c:v>4786</c:v>
                      </c:pt>
                      <c:pt idx="4786">
                        <c:v>4787</c:v>
                      </c:pt>
                      <c:pt idx="4787">
                        <c:v>4788</c:v>
                      </c:pt>
                      <c:pt idx="4788">
                        <c:v>4789</c:v>
                      </c:pt>
                      <c:pt idx="4789">
                        <c:v>4790</c:v>
                      </c:pt>
                      <c:pt idx="4790">
                        <c:v>4791</c:v>
                      </c:pt>
                      <c:pt idx="4791">
                        <c:v>4792</c:v>
                      </c:pt>
                      <c:pt idx="4792">
                        <c:v>4793</c:v>
                      </c:pt>
                      <c:pt idx="4793">
                        <c:v>4794</c:v>
                      </c:pt>
                      <c:pt idx="4794">
                        <c:v>4795</c:v>
                      </c:pt>
                      <c:pt idx="4795">
                        <c:v>4796</c:v>
                      </c:pt>
                      <c:pt idx="4796">
                        <c:v>4797</c:v>
                      </c:pt>
                      <c:pt idx="4797">
                        <c:v>4798</c:v>
                      </c:pt>
                      <c:pt idx="4798">
                        <c:v>4799</c:v>
                      </c:pt>
                      <c:pt idx="4799">
                        <c:v>4800</c:v>
                      </c:pt>
                      <c:pt idx="4800">
                        <c:v>4801</c:v>
                      </c:pt>
                      <c:pt idx="4801">
                        <c:v>4802</c:v>
                      </c:pt>
                      <c:pt idx="4802">
                        <c:v>4803</c:v>
                      </c:pt>
                      <c:pt idx="4803">
                        <c:v>4804</c:v>
                      </c:pt>
                      <c:pt idx="4804">
                        <c:v>4805</c:v>
                      </c:pt>
                      <c:pt idx="4805">
                        <c:v>4806</c:v>
                      </c:pt>
                      <c:pt idx="4806">
                        <c:v>4807</c:v>
                      </c:pt>
                      <c:pt idx="4807">
                        <c:v>4808</c:v>
                      </c:pt>
                      <c:pt idx="4808">
                        <c:v>4809</c:v>
                      </c:pt>
                      <c:pt idx="4809">
                        <c:v>4810</c:v>
                      </c:pt>
                      <c:pt idx="4810">
                        <c:v>4811</c:v>
                      </c:pt>
                      <c:pt idx="4811">
                        <c:v>4812</c:v>
                      </c:pt>
                      <c:pt idx="4812">
                        <c:v>4813</c:v>
                      </c:pt>
                      <c:pt idx="4813">
                        <c:v>4814</c:v>
                      </c:pt>
                      <c:pt idx="4814">
                        <c:v>4815</c:v>
                      </c:pt>
                      <c:pt idx="4815">
                        <c:v>4816</c:v>
                      </c:pt>
                      <c:pt idx="4816">
                        <c:v>4817</c:v>
                      </c:pt>
                      <c:pt idx="4817">
                        <c:v>4818</c:v>
                      </c:pt>
                      <c:pt idx="4818">
                        <c:v>4819</c:v>
                      </c:pt>
                      <c:pt idx="4819">
                        <c:v>4820</c:v>
                      </c:pt>
                      <c:pt idx="4820">
                        <c:v>4821</c:v>
                      </c:pt>
                      <c:pt idx="4821">
                        <c:v>4822</c:v>
                      </c:pt>
                      <c:pt idx="4822">
                        <c:v>4823</c:v>
                      </c:pt>
                      <c:pt idx="4823">
                        <c:v>4824</c:v>
                      </c:pt>
                      <c:pt idx="4824">
                        <c:v>4825</c:v>
                      </c:pt>
                      <c:pt idx="4825">
                        <c:v>4826</c:v>
                      </c:pt>
                      <c:pt idx="4826">
                        <c:v>4827</c:v>
                      </c:pt>
                      <c:pt idx="4827">
                        <c:v>4828</c:v>
                      </c:pt>
                      <c:pt idx="4828">
                        <c:v>4829</c:v>
                      </c:pt>
                      <c:pt idx="4829">
                        <c:v>4830</c:v>
                      </c:pt>
                      <c:pt idx="4830">
                        <c:v>4831</c:v>
                      </c:pt>
                      <c:pt idx="4831">
                        <c:v>4832</c:v>
                      </c:pt>
                      <c:pt idx="4832">
                        <c:v>4833</c:v>
                      </c:pt>
                      <c:pt idx="4833">
                        <c:v>4834</c:v>
                      </c:pt>
                      <c:pt idx="4834">
                        <c:v>4835</c:v>
                      </c:pt>
                      <c:pt idx="4835">
                        <c:v>4836</c:v>
                      </c:pt>
                      <c:pt idx="4836">
                        <c:v>4837</c:v>
                      </c:pt>
                      <c:pt idx="4837">
                        <c:v>4838</c:v>
                      </c:pt>
                      <c:pt idx="4838">
                        <c:v>4839</c:v>
                      </c:pt>
                      <c:pt idx="4839">
                        <c:v>4840</c:v>
                      </c:pt>
                      <c:pt idx="4840">
                        <c:v>4841</c:v>
                      </c:pt>
                      <c:pt idx="4841">
                        <c:v>4842</c:v>
                      </c:pt>
                      <c:pt idx="4842">
                        <c:v>4843</c:v>
                      </c:pt>
                      <c:pt idx="4843">
                        <c:v>4844</c:v>
                      </c:pt>
                      <c:pt idx="4844">
                        <c:v>4845</c:v>
                      </c:pt>
                      <c:pt idx="4845">
                        <c:v>4846</c:v>
                      </c:pt>
                      <c:pt idx="4846">
                        <c:v>4847</c:v>
                      </c:pt>
                      <c:pt idx="4847">
                        <c:v>4848</c:v>
                      </c:pt>
                      <c:pt idx="4848">
                        <c:v>4849</c:v>
                      </c:pt>
                      <c:pt idx="4849">
                        <c:v>4850</c:v>
                      </c:pt>
                      <c:pt idx="4850">
                        <c:v>4851</c:v>
                      </c:pt>
                      <c:pt idx="4851">
                        <c:v>4852</c:v>
                      </c:pt>
                      <c:pt idx="4852">
                        <c:v>4853</c:v>
                      </c:pt>
                      <c:pt idx="4853">
                        <c:v>4854</c:v>
                      </c:pt>
                      <c:pt idx="4854">
                        <c:v>4855</c:v>
                      </c:pt>
                      <c:pt idx="4855">
                        <c:v>4856</c:v>
                      </c:pt>
                      <c:pt idx="4856">
                        <c:v>4857</c:v>
                      </c:pt>
                      <c:pt idx="4857">
                        <c:v>4858</c:v>
                      </c:pt>
                      <c:pt idx="4858">
                        <c:v>4859</c:v>
                      </c:pt>
                      <c:pt idx="4859">
                        <c:v>4860</c:v>
                      </c:pt>
                      <c:pt idx="4860">
                        <c:v>4861</c:v>
                      </c:pt>
                      <c:pt idx="4861">
                        <c:v>4862</c:v>
                      </c:pt>
                      <c:pt idx="4862">
                        <c:v>4863</c:v>
                      </c:pt>
                      <c:pt idx="4863">
                        <c:v>4864</c:v>
                      </c:pt>
                      <c:pt idx="4864">
                        <c:v>4865</c:v>
                      </c:pt>
                      <c:pt idx="4865">
                        <c:v>4866</c:v>
                      </c:pt>
                      <c:pt idx="4866">
                        <c:v>4867</c:v>
                      </c:pt>
                      <c:pt idx="4867">
                        <c:v>4868</c:v>
                      </c:pt>
                      <c:pt idx="4868">
                        <c:v>4869</c:v>
                      </c:pt>
                      <c:pt idx="4869">
                        <c:v>4870</c:v>
                      </c:pt>
                      <c:pt idx="4870">
                        <c:v>4871</c:v>
                      </c:pt>
                      <c:pt idx="4871">
                        <c:v>4872</c:v>
                      </c:pt>
                      <c:pt idx="4872">
                        <c:v>4873</c:v>
                      </c:pt>
                      <c:pt idx="4873">
                        <c:v>4874</c:v>
                      </c:pt>
                      <c:pt idx="4874">
                        <c:v>4875</c:v>
                      </c:pt>
                      <c:pt idx="4875">
                        <c:v>4876</c:v>
                      </c:pt>
                      <c:pt idx="4876">
                        <c:v>4877</c:v>
                      </c:pt>
                      <c:pt idx="4877">
                        <c:v>4878</c:v>
                      </c:pt>
                      <c:pt idx="4878">
                        <c:v>4879</c:v>
                      </c:pt>
                      <c:pt idx="4879">
                        <c:v>4880</c:v>
                      </c:pt>
                      <c:pt idx="4880">
                        <c:v>4881</c:v>
                      </c:pt>
                      <c:pt idx="4881">
                        <c:v>4882</c:v>
                      </c:pt>
                      <c:pt idx="4882">
                        <c:v>4883</c:v>
                      </c:pt>
                      <c:pt idx="4883">
                        <c:v>4884</c:v>
                      </c:pt>
                      <c:pt idx="4884">
                        <c:v>4885</c:v>
                      </c:pt>
                      <c:pt idx="4885">
                        <c:v>4886</c:v>
                      </c:pt>
                      <c:pt idx="4886">
                        <c:v>4887</c:v>
                      </c:pt>
                      <c:pt idx="4887">
                        <c:v>4888</c:v>
                      </c:pt>
                      <c:pt idx="4888">
                        <c:v>4889</c:v>
                      </c:pt>
                      <c:pt idx="4889">
                        <c:v>4890</c:v>
                      </c:pt>
                      <c:pt idx="4890">
                        <c:v>4891</c:v>
                      </c:pt>
                      <c:pt idx="4891">
                        <c:v>4892</c:v>
                      </c:pt>
                      <c:pt idx="4892">
                        <c:v>4893</c:v>
                      </c:pt>
                      <c:pt idx="4893">
                        <c:v>4894</c:v>
                      </c:pt>
                      <c:pt idx="4894">
                        <c:v>4895</c:v>
                      </c:pt>
                      <c:pt idx="4895">
                        <c:v>4896</c:v>
                      </c:pt>
                      <c:pt idx="4896">
                        <c:v>4897</c:v>
                      </c:pt>
                      <c:pt idx="4897">
                        <c:v>4898</c:v>
                      </c:pt>
                      <c:pt idx="4898">
                        <c:v>4899</c:v>
                      </c:pt>
                      <c:pt idx="4899">
                        <c:v>4900</c:v>
                      </c:pt>
                      <c:pt idx="4900">
                        <c:v>4901</c:v>
                      </c:pt>
                      <c:pt idx="4901">
                        <c:v>4902</c:v>
                      </c:pt>
                      <c:pt idx="4902">
                        <c:v>4903</c:v>
                      </c:pt>
                      <c:pt idx="4903">
                        <c:v>4904</c:v>
                      </c:pt>
                      <c:pt idx="4904">
                        <c:v>4905</c:v>
                      </c:pt>
                      <c:pt idx="4905">
                        <c:v>4906</c:v>
                      </c:pt>
                      <c:pt idx="4906">
                        <c:v>4907</c:v>
                      </c:pt>
                      <c:pt idx="4907">
                        <c:v>4908</c:v>
                      </c:pt>
                      <c:pt idx="4908">
                        <c:v>4909</c:v>
                      </c:pt>
                      <c:pt idx="4909">
                        <c:v>4910</c:v>
                      </c:pt>
                      <c:pt idx="4910">
                        <c:v>4911</c:v>
                      </c:pt>
                      <c:pt idx="4911">
                        <c:v>4912</c:v>
                      </c:pt>
                      <c:pt idx="4912">
                        <c:v>4913</c:v>
                      </c:pt>
                      <c:pt idx="4913">
                        <c:v>4914</c:v>
                      </c:pt>
                      <c:pt idx="4914">
                        <c:v>4915</c:v>
                      </c:pt>
                      <c:pt idx="4915">
                        <c:v>4916</c:v>
                      </c:pt>
                      <c:pt idx="4916">
                        <c:v>4917</c:v>
                      </c:pt>
                      <c:pt idx="4917">
                        <c:v>4918</c:v>
                      </c:pt>
                      <c:pt idx="4918">
                        <c:v>4919</c:v>
                      </c:pt>
                      <c:pt idx="4919">
                        <c:v>4920</c:v>
                      </c:pt>
                      <c:pt idx="4920">
                        <c:v>4921</c:v>
                      </c:pt>
                      <c:pt idx="4921">
                        <c:v>4922</c:v>
                      </c:pt>
                      <c:pt idx="4922">
                        <c:v>4923</c:v>
                      </c:pt>
                      <c:pt idx="4923">
                        <c:v>4924</c:v>
                      </c:pt>
                      <c:pt idx="4924">
                        <c:v>4925</c:v>
                      </c:pt>
                      <c:pt idx="4925">
                        <c:v>4926</c:v>
                      </c:pt>
                      <c:pt idx="4926">
                        <c:v>4927</c:v>
                      </c:pt>
                      <c:pt idx="4927">
                        <c:v>4928</c:v>
                      </c:pt>
                      <c:pt idx="4928">
                        <c:v>4929</c:v>
                      </c:pt>
                      <c:pt idx="4929">
                        <c:v>4930</c:v>
                      </c:pt>
                      <c:pt idx="4930">
                        <c:v>4931</c:v>
                      </c:pt>
                      <c:pt idx="4931">
                        <c:v>4932</c:v>
                      </c:pt>
                      <c:pt idx="4932">
                        <c:v>4933</c:v>
                      </c:pt>
                      <c:pt idx="4933">
                        <c:v>4934</c:v>
                      </c:pt>
                      <c:pt idx="4934">
                        <c:v>4935</c:v>
                      </c:pt>
                      <c:pt idx="4935">
                        <c:v>4936</c:v>
                      </c:pt>
                      <c:pt idx="4936">
                        <c:v>4937</c:v>
                      </c:pt>
                      <c:pt idx="4937">
                        <c:v>4938</c:v>
                      </c:pt>
                      <c:pt idx="4938">
                        <c:v>4939</c:v>
                      </c:pt>
                      <c:pt idx="4939">
                        <c:v>4940</c:v>
                      </c:pt>
                      <c:pt idx="4940">
                        <c:v>4941</c:v>
                      </c:pt>
                      <c:pt idx="4941">
                        <c:v>4942</c:v>
                      </c:pt>
                      <c:pt idx="4942">
                        <c:v>4943</c:v>
                      </c:pt>
                      <c:pt idx="4943">
                        <c:v>4944</c:v>
                      </c:pt>
                      <c:pt idx="4944">
                        <c:v>4945</c:v>
                      </c:pt>
                      <c:pt idx="4945">
                        <c:v>4946</c:v>
                      </c:pt>
                      <c:pt idx="4946">
                        <c:v>4947</c:v>
                      </c:pt>
                      <c:pt idx="4947">
                        <c:v>4948</c:v>
                      </c:pt>
                      <c:pt idx="4948">
                        <c:v>4949</c:v>
                      </c:pt>
                      <c:pt idx="4949">
                        <c:v>4950</c:v>
                      </c:pt>
                      <c:pt idx="4950">
                        <c:v>4951</c:v>
                      </c:pt>
                      <c:pt idx="4951">
                        <c:v>4952</c:v>
                      </c:pt>
                      <c:pt idx="4952">
                        <c:v>4953</c:v>
                      </c:pt>
                      <c:pt idx="4953">
                        <c:v>4954</c:v>
                      </c:pt>
                      <c:pt idx="4954">
                        <c:v>4955</c:v>
                      </c:pt>
                      <c:pt idx="4955">
                        <c:v>4956</c:v>
                      </c:pt>
                      <c:pt idx="4956">
                        <c:v>4957</c:v>
                      </c:pt>
                      <c:pt idx="4957">
                        <c:v>4958</c:v>
                      </c:pt>
                      <c:pt idx="4958">
                        <c:v>4959</c:v>
                      </c:pt>
                      <c:pt idx="4959">
                        <c:v>4960</c:v>
                      </c:pt>
                      <c:pt idx="4960">
                        <c:v>4961</c:v>
                      </c:pt>
                      <c:pt idx="4961">
                        <c:v>4962</c:v>
                      </c:pt>
                      <c:pt idx="4962">
                        <c:v>4963</c:v>
                      </c:pt>
                      <c:pt idx="4963">
                        <c:v>4964</c:v>
                      </c:pt>
                      <c:pt idx="4964">
                        <c:v>4965</c:v>
                      </c:pt>
                      <c:pt idx="4965">
                        <c:v>4966</c:v>
                      </c:pt>
                      <c:pt idx="4966">
                        <c:v>4967</c:v>
                      </c:pt>
                      <c:pt idx="4967">
                        <c:v>4968</c:v>
                      </c:pt>
                      <c:pt idx="4968">
                        <c:v>4969</c:v>
                      </c:pt>
                      <c:pt idx="4969">
                        <c:v>4970</c:v>
                      </c:pt>
                      <c:pt idx="4970">
                        <c:v>4971</c:v>
                      </c:pt>
                      <c:pt idx="4971">
                        <c:v>4972</c:v>
                      </c:pt>
                      <c:pt idx="4972">
                        <c:v>4973</c:v>
                      </c:pt>
                      <c:pt idx="4973">
                        <c:v>4974</c:v>
                      </c:pt>
                      <c:pt idx="4974">
                        <c:v>4975</c:v>
                      </c:pt>
                      <c:pt idx="4975">
                        <c:v>4976</c:v>
                      </c:pt>
                      <c:pt idx="4976">
                        <c:v>4977</c:v>
                      </c:pt>
                      <c:pt idx="4977">
                        <c:v>4978</c:v>
                      </c:pt>
                      <c:pt idx="4978">
                        <c:v>4979</c:v>
                      </c:pt>
                      <c:pt idx="4979">
                        <c:v>4980</c:v>
                      </c:pt>
                      <c:pt idx="4980">
                        <c:v>4981</c:v>
                      </c:pt>
                      <c:pt idx="4981">
                        <c:v>4982</c:v>
                      </c:pt>
                      <c:pt idx="4982">
                        <c:v>4983</c:v>
                      </c:pt>
                      <c:pt idx="4983">
                        <c:v>4984</c:v>
                      </c:pt>
                      <c:pt idx="4984">
                        <c:v>4985</c:v>
                      </c:pt>
                      <c:pt idx="4985">
                        <c:v>4986</c:v>
                      </c:pt>
                      <c:pt idx="4986">
                        <c:v>4987</c:v>
                      </c:pt>
                      <c:pt idx="4987">
                        <c:v>4988</c:v>
                      </c:pt>
                      <c:pt idx="4988">
                        <c:v>4989</c:v>
                      </c:pt>
                      <c:pt idx="4989">
                        <c:v>4990</c:v>
                      </c:pt>
                      <c:pt idx="4990">
                        <c:v>4991</c:v>
                      </c:pt>
                      <c:pt idx="4991">
                        <c:v>4992</c:v>
                      </c:pt>
                      <c:pt idx="4992">
                        <c:v>4993</c:v>
                      </c:pt>
                      <c:pt idx="4993">
                        <c:v>4994</c:v>
                      </c:pt>
                      <c:pt idx="4994">
                        <c:v>4995</c:v>
                      </c:pt>
                      <c:pt idx="4995">
                        <c:v>4996</c:v>
                      </c:pt>
                      <c:pt idx="4996">
                        <c:v>4997</c:v>
                      </c:pt>
                      <c:pt idx="4997">
                        <c:v>4998</c:v>
                      </c:pt>
                      <c:pt idx="4998">
                        <c:v>4999</c:v>
                      </c:pt>
                      <c:pt idx="4999">
                        <c:v>5000</c:v>
                      </c:pt>
                      <c:pt idx="5000">
                        <c:v>5001</c:v>
                      </c:pt>
                      <c:pt idx="5001">
                        <c:v>5002</c:v>
                      </c:pt>
                      <c:pt idx="5002">
                        <c:v>5003</c:v>
                      </c:pt>
                      <c:pt idx="5003">
                        <c:v>5004</c:v>
                      </c:pt>
                      <c:pt idx="5004">
                        <c:v>5005</c:v>
                      </c:pt>
                      <c:pt idx="5005">
                        <c:v>5006</c:v>
                      </c:pt>
                      <c:pt idx="5006">
                        <c:v>5007</c:v>
                      </c:pt>
                      <c:pt idx="5007">
                        <c:v>5008</c:v>
                      </c:pt>
                      <c:pt idx="5008">
                        <c:v>5009</c:v>
                      </c:pt>
                      <c:pt idx="5009">
                        <c:v>5010</c:v>
                      </c:pt>
                      <c:pt idx="5010">
                        <c:v>5011</c:v>
                      </c:pt>
                      <c:pt idx="5011">
                        <c:v>5012</c:v>
                      </c:pt>
                      <c:pt idx="5012">
                        <c:v>5013</c:v>
                      </c:pt>
                      <c:pt idx="5013">
                        <c:v>5014</c:v>
                      </c:pt>
                      <c:pt idx="5014">
                        <c:v>5015</c:v>
                      </c:pt>
                      <c:pt idx="5015">
                        <c:v>5016</c:v>
                      </c:pt>
                      <c:pt idx="5016">
                        <c:v>5017</c:v>
                      </c:pt>
                      <c:pt idx="5017">
                        <c:v>5018</c:v>
                      </c:pt>
                      <c:pt idx="5018">
                        <c:v>5019</c:v>
                      </c:pt>
                      <c:pt idx="5019">
                        <c:v>5020</c:v>
                      </c:pt>
                      <c:pt idx="5020">
                        <c:v>5021</c:v>
                      </c:pt>
                      <c:pt idx="5021">
                        <c:v>5022</c:v>
                      </c:pt>
                      <c:pt idx="5022">
                        <c:v>5023</c:v>
                      </c:pt>
                      <c:pt idx="5023">
                        <c:v>5024</c:v>
                      </c:pt>
                      <c:pt idx="5024">
                        <c:v>5025</c:v>
                      </c:pt>
                      <c:pt idx="5025">
                        <c:v>5026</c:v>
                      </c:pt>
                      <c:pt idx="5026">
                        <c:v>5027</c:v>
                      </c:pt>
                      <c:pt idx="5027">
                        <c:v>5028</c:v>
                      </c:pt>
                      <c:pt idx="5028">
                        <c:v>5029</c:v>
                      </c:pt>
                      <c:pt idx="5029">
                        <c:v>5030</c:v>
                      </c:pt>
                      <c:pt idx="5030">
                        <c:v>5031</c:v>
                      </c:pt>
                      <c:pt idx="5031">
                        <c:v>5032</c:v>
                      </c:pt>
                      <c:pt idx="5032">
                        <c:v>5033</c:v>
                      </c:pt>
                      <c:pt idx="5033">
                        <c:v>5034</c:v>
                      </c:pt>
                      <c:pt idx="5034">
                        <c:v>5035</c:v>
                      </c:pt>
                      <c:pt idx="5035">
                        <c:v>5036</c:v>
                      </c:pt>
                      <c:pt idx="5036">
                        <c:v>5037</c:v>
                      </c:pt>
                      <c:pt idx="5037">
                        <c:v>5038</c:v>
                      </c:pt>
                      <c:pt idx="5038">
                        <c:v>5039</c:v>
                      </c:pt>
                      <c:pt idx="5039">
                        <c:v>5040</c:v>
                      </c:pt>
                      <c:pt idx="5040">
                        <c:v>5041</c:v>
                      </c:pt>
                      <c:pt idx="5041">
                        <c:v>5042</c:v>
                      </c:pt>
                      <c:pt idx="5042">
                        <c:v>5043</c:v>
                      </c:pt>
                      <c:pt idx="5043">
                        <c:v>5044</c:v>
                      </c:pt>
                      <c:pt idx="5044">
                        <c:v>5045</c:v>
                      </c:pt>
                      <c:pt idx="5045">
                        <c:v>5046</c:v>
                      </c:pt>
                      <c:pt idx="5046">
                        <c:v>5047</c:v>
                      </c:pt>
                      <c:pt idx="5047">
                        <c:v>5048</c:v>
                      </c:pt>
                      <c:pt idx="5048">
                        <c:v>5049</c:v>
                      </c:pt>
                      <c:pt idx="5049">
                        <c:v>5050</c:v>
                      </c:pt>
                      <c:pt idx="5050">
                        <c:v>5051</c:v>
                      </c:pt>
                      <c:pt idx="5051">
                        <c:v>5052</c:v>
                      </c:pt>
                      <c:pt idx="5052">
                        <c:v>5053</c:v>
                      </c:pt>
                      <c:pt idx="5053">
                        <c:v>5054</c:v>
                      </c:pt>
                      <c:pt idx="5054">
                        <c:v>5055</c:v>
                      </c:pt>
                      <c:pt idx="5055">
                        <c:v>5056</c:v>
                      </c:pt>
                      <c:pt idx="5056">
                        <c:v>5057</c:v>
                      </c:pt>
                      <c:pt idx="5057">
                        <c:v>5058</c:v>
                      </c:pt>
                      <c:pt idx="5058">
                        <c:v>5059</c:v>
                      </c:pt>
                      <c:pt idx="5059">
                        <c:v>5060</c:v>
                      </c:pt>
                      <c:pt idx="5060">
                        <c:v>5061</c:v>
                      </c:pt>
                      <c:pt idx="5061">
                        <c:v>5062</c:v>
                      </c:pt>
                      <c:pt idx="5062">
                        <c:v>5063</c:v>
                      </c:pt>
                      <c:pt idx="5063">
                        <c:v>5064</c:v>
                      </c:pt>
                      <c:pt idx="5064">
                        <c:v>5065</c:v>
                      </c:pt>
                      <c:pt idx="5065">
                        <c:v>5066</c:v>
                      </c:pt>
                      <c:pt idx="5066">
                        <c:v>5067</c:v>
                      </c:pt>
                      <c:pt idx="5067">
                        <c:v>5068</c:v>
                      </c:pt>
                      <c:pt idx="5068">
                        <c:v>5069</c:v>
                      </c:pt>
                      <c:pt idx="5069">
                        <c:v>5070</c:v>
                      </c:pt>
                      <c:pt idx="5070">
                        <c:v>5071</c:v>
                      </c:pt>
                      <c:pt idx="5071">
                        <c:v>5072</c:v>
                      </c:pt>
                      <c:pt idx="5072">
                        <c:v>5073</c:v>
                      </c:pt>
                      <c:pt idx="5073">
                        <c:v>5074</c:v>
                      </c:pt>
                      <c:pt idx="5074">
                        <c:v>5075</c:v>
                      </c:pt>
                      <c:pt idx="5075">
                        <c:v>5076</c:v>
                      </c:pt>
                      <c:pt idx="5076">
                        <c:v>5077</c:v>
                      </c:pt>
                      <c:pt idx="5077">
                        <c:v>5078</c:v>
                      </c:pt>
                      <c:pt idx="5078">
                        <c:v>5079</c:v>
                      </c:pt>
                      <c:pt idx="5079">
                        <c:v>5080</c:v>
                      </c:pt>
                      <c:pt idx="5080">
                        <c:v>5081</c:v>
                      </c:pt>
                      <c:pt idx="5081">
                        <c:v>5082</c:v>
                      </c:pt>
                      <c:pt idx="5082">
                        <c:v>5083</c:v>
                      </c:pt>
                      <c:pt idx="5083">
                        <c:v>5084</c:v>
                      </c:pt>
                      <c:pt idx="5084">
                        <c:v>5085</c:v>
                      </c:pt>
                      <c:pt idx="5085">
                        <c:v>5086</c:v>
                      </c:pt>
                      <c:pt idx="5086">
                        <c:v>5087</c:v>
                      </c:pt>
                      <c:pt idx="5087">
                        <c:v>5088</c:v>
                      </c:pt>
                      <c:pt idx="5088">
                        <c:v>5089</c:v>
                      </c:pt>
                      <c:pt idx="5089">
                        <c:v>5090</c:v>
                      </c:pt>
                      <c:pt idx="5090">
                        <c:v>5091</c:v>
                      </c:pt>
                      <c:pt idx="5091">
                        <c:v>5092</c:v>
                      </c:pt>
                      <c:pt idx="5092">
                        <c:v>5093</c:v>
                      </c:pt>
                      <c:pt idx="5093">
                        <c:v>5094</c:v>
                      </c:pt>
                      <c:pt idx="5094">
                        <c:v>5095</c:v>
                      </c:pt>
                      <c:pt idx="5095">
                        <c:v>5096</c:v>
                      </c:pt>
                      <c:pt idx="5096">
                        <c:v>5097</c:v>
                      </c:pt>
                      <c:pt idx="5097">
                        <c:v>5098</c:v>
                      </c:pt>
                      <c:pt idx="5098">
                        <c:v>5099</c:v>
                      </c:pt>
                      <c:pt idx="5099">
                        <c:v>5100</c:v>
                      </c:pt>
                      <c:pt idx="5100">
                        <c:v>5101</c:v>
                      </c:pt>
                      <c:pt idx="5101">
                        <c:v>5102</c:v>
                      </c:pt>
                      <c:pt idx="5102">
                        <c:v>5103</c:v>
                      </c:pt>
                      <c:pt idx="5103">
                        <c:v>5104</c:v>
                      </c:pt>
                      <c:pt idx="5104">
                        <c:v>5105</c:v>
                      </c:pt>
                      <c:pt idx="5105">
                        <c:v>5106</c:v>
                      </c:pt>
                      <c:pt idx="5106">
                        <c:v>5107</c:v>
                      </c:pt>
                      <c:pt idx="5107">
                        <c:v>5108</c:v>
                      </c:pt>
                      <c:pt idx="5108">
                        <c:v>5109</c:v>
                      </c:pt>
                      <c:pt idx="5109">
                        <c:v>5110</c:v>
                      </c:pt>
                      <c:pt idx="5110">
                        <c:v>5111</c:v>
                      </c:pt>
                      <c:pt idx="5111">
                        <c:v>5112</c:v>
                      </c:pt>
                      <c:pt idx="5112">
                        <c:v>5113</c:v>
                      </c:pt>
                      <c:pt idx="5113">
                        <c:v>5114</c:v>
                      </c:pt>
                      <c:pt idx="5114">
                        <c:v>5115</c:v>
                      </c:pt>
                      <c:pt idx="5115">
                        <c:v>5116</c:v>
                      </c:pt>
                      <c:pt idx="5116">
                        <c:v>5117</c:v>
                      </c:pt>
                      <c:pt idx="5117">
                        <c:v>5118</c:v>
                      </c:pt>
                      <c:pt idx="5118">
                        <c:v>5119</c:v>
                      </c:pt>
                      <c:pt idx="5119">
                        <c:v>5120</c:v>
                      </c:pt>
                      <c:pt idx="5120">
                        <c:v>5121</c:v>
                      </c:pt>
                      <c:pt idx="5121">
                        <c:v>5122</c:v>
                      </c:pt>
                      <c:pt idx="5122">
                        <c:v>5123</c:v>
                      </c:pt>
                      <c:pt idx="5123">
                        <c:v>5124</c:v>
                      </c:pt>
                      <c:pt idx="5124">
                        <c:v>5125</c:v>
                      </c:pt>
                      <c:pt idx="5125">
                        <c:v>5126</c:v>
                      </c:pt>
                      <c:pt idx="5126">
                        <c:v>5127</c:v>
                      </c:pt>
                      <c:pt idx="5127">
                        <c:v>5128</c:v>
                      </c:pt>
                      <c:pt idx="5128">
                        <c:v>5129</c:v>
                      </c:pt>
                      <c:pt idx="5129">
                        <c:v>5130</c:v>
                      </c:pt>
                      <c:pt idx="5130">
                        <c:v>5131</c:v>
                      </c:pt>
                      <c:pt idx="5131">
                        <c:v>5132</c:v>
                      </c:pt>
                      <c:pt idx="5132">
                        <c:v>5133</c:v>
                      </c:pt>
                      <c:pt idx="5133">
                        <c:v>5134</c:v>
                      </c:pt>
                      <c:pt idx="5134">
                        <c:v>5135</c:v>
                      </c:pt>
                      <c:pt idx="5135">
                        <c:v>5136</c:v>
                      </c:pt>
                      <c:pt idx="5136">
                        <c:v>5137</c:v>
                      </c:pt>
                      <c:pt idx="5137">
                        <c:v>5138</c:v>
                      </c:pt>
                      <c:pt idx="5138">
                        <c:v>5139</c:v>
                      </c:pt>
                      <c:pt idx="5139">
                        <c:v>5140</c:v>
                      </c:pt>
                      <c:pt idx="5140">
                        <c:v>5141</c:v>
                      </c:pt>
                      <c:pt idx="5141">
                        <c:v>5142</c:v>
                      </c:pt>
                      <c:pt idx="5142">
                        <c:v>5143</c:v>
                      </c:pt>
                      <c:pt idx="5143">
                        <c:v>5144</c:v>
                      </c:pt>
                      <c:pt idx="5144">
                        <c:v>5145</c:v>
                      </c:pt>
                      <c:pt idx="5145">
                        <c:v>5146</c:v>
                      </c:pt>
                      <c:pt idx="5146">
                        <c:v>5147</c:v>
                      </c:pt>
                      <c:pt idx="5147">
                        <c:v>5148</c:v>
                      </c:pt>
                      <c:pt idx="5148">
                        <c:v>5149</c:v>
                      </c:pt>
                      <c:pt idx="5149">
                        <c:v>5150</c:v>
                      </c:pt>
                      <c:pt idx="5150">
                        <c:v>5151</c:v>
                      </c:pt>
                      <c:pt idx="5151">
                        <c:v>5152</c:v>
                      </c:pt>
                      <c:pt idx="5152">
                        <c:v>5153</c:v>
                      </c:pt>
                      <c:pt idx="5153">
                        <c:v>5154</c:v>
                      </c:pt>
                      <c:pt idx="5154">
                        <c:v>5155</c:v>
                      </c:pt>
                      <c:pt idx="5155">
                        <c:v>5156</c:v>
                      </c:pt>
                      <c:pt idx="5156">
                        <c:v>5157</c:v>
                      </c:pt>
                      <c:pt idx="5157">
                        <c:v>5158</c:v>
                      </c:pt>
                      <c:pt idx="5158">
                        <c:v>5159</c:v>
                      </c:pt>
                      <c:pt idx="5159">
                        <c:v>5160</c:v>
                      </c:pt>
                      <c:pt idx="5160">
                        <c:v>5161</c:v>
                      </c:pt>
                      <c:pt idx="5161">
                        <c:v>5162</c:v>
                      </c:pt>
                      <c:pt idx="5162">
                        <c:v>5163</c:v>
                      </c:pt>
                      <c:pt idx="5163">
                        <c:v>5164</c:v>
                      </c:pt>
                      <c:pt idx="5164">
                        <c:v>5165</c:v>
                      </c:pt>
                      <c:pt idx="5165">
                        <c:v>5166</c:v>
                      </c:pt>
                      <c:pt idx="5166">
                        <c:v>5167</c:v>
                      </c:pt>
                      <c:pt idx="5167">
                        <c:v>5168</c:v>
                      </c:pt>
                      <c:pt idx="5168">
                        <c:v>5169</c:v>
                      </c:pt>
                      <c:pt idx="5169">
                        <c:v>5170</c:v>
                      </c:pt>
                      <c:pt idx="5170">
                        <c:v>5171</c:v>
                      </c:pt>
                      <c:pt idx="5171">
                        <c:v>5172</c:v>
                      </c:pt>
                      <c:pt idx="5172">
                        <c:v>5173</c:v>
                      </c:pt>
                      <c:pt idx="5173">
                        <c:v>5174</c:v>
                      </c:pt>
                      <c:pt idx="5174">
                        <c:v>5175</c:v>
                      </c:pt>
                      <c:pt idx="5175">
                        <c:v>5176</c:v>
                      </c:pt>
                      <c:pt idx="5176">
                        <c:v>5177</c:v>
                      </c:pt>
                      <c:pt idx="5177">
                        <c:v>5178</c:v>
                      </c:pt>
                      <c:pt idx="5178">
                        <c:v>5179</c:v>
                      </c:pt>
                      <c:pt idx="5179">
                        <c:v>5180</c:v>
                      </c:pt>
                      <c:pt idx="5180">
                        <c:v>5181</c:v>
                      </c:pt>
                      <c:pt idx="5181">
                        <c:v>5182</c:v>
                      </c:pt>
                      <c:pt idx="5182">
                        <c:v>5183</c:v>
                      </c:pt>
                      <c:pt idx="5183">
                        <c:v>5184</c:v>
                      </c:pt>
                      <c:pt idx="5184">
                        <c:v>5185</c:v>
                      </c:pt>
                      <c:pt idx="5185">
                        <c:v>5186</c:v>
                      </c:pt>
                      <c:pt idx="5186">
                        <c:v>5187</c:v>
                      </c:pt>
                      <c:pt idx="5187">
                        <c:v>5188</c:v>
                      </c:pt>
                      <c:pt idx="5188">
                        <c:v>5189</c:v>
                      </c:pt>
                      <c:pt idx="5189">
                        <c:v>5190</c:v>
                      </c:pt>
                      <c:pt idx="5190">
                        <c:v>5191</c:v>
                      </c:pt>
                      <c:pt idx="5191">
                        <c:v>5192</c:v>
                      </c:pt>
                      <c:pt idx="5192">
                        <c:v>5193</c:v>
                      </c:pt>
                      <c:pt idx="5193">
                        <c:v>5194</c:v>
                      </c:pt>
                      <c:pt idx="5194">
                        <c:v>5195</c:v>
                      </c:pt>
                      <c:pt idx="5195">
                        <c:v>5196</c:v>
                      </c:pt>
                      <c:pt idx="5196">
                        <c:v>5197</c:v>
                      </c:pt>
                      <c:pt idx="5197">
                        <c:v>5198</c:v>
                      </c:pt>
                      <c:pt idx="5198">
                        <c:v>5199</c:v>
                      </c:pt>
                      <c:pt idx="5199">
                        <c:v>5200</c:v>
                      </c:pt>
                      <c:pt idx="5200">
                        <c:v>5201</c:v>
                      </c:pt>
                      <c:pt idx="5201">
                        <c:v>5202</c:v>
                      </c:pt>
                      <c:pt idx="5202">
                        <c:v>5203</c:v>
                      </c:pt>
                      <c:pt idx="5203">
                        <c:v>5204</c:v>
                      </c:pt>
                      <c:pt idx="5204">
                        <c:v>5205</c:v>
                      </c:pt>
                      <c:pt idx="5205">
                        <c:v>5206</c:v>
                      </c:pt>
                      <c:pt idx="5206">
                        <c:v>5207</c:v>
                      </c:pt>
                      <c:pt idx="5207">
                        <c:v>5208</c:v>
                      </c:pt>
                      <c:pt idx="5208">
                        <c:v>5209</c:v>
                      </c:pt>
                      <c:pt idx="5209">
                        <c:v>5210</c:v>
                      </c:pt>
                      <c:pt idx="5210">
                        <c:v>5211</c:v>
                      </c:pt>
                      <c:pt idx="5211">
                        <c:v>5212</c:v>
                      </c:pt>
                      <c:pt idx="5212">
                        <c:v>5213</c:v>
                      </c:pt>
                      <c:pt idx="5213">
                        <c:v>5214</c:v>
                      </c:pt>
                      <c:pt idx="5214">
                        <c:v>5215</c:v>
                      </c:pt>
                      <c:pt idx="5215">
                        <c:v>5216</c:v>
                      </c:pt>
                      <c:pt idx="5216">
                        <c:v>5217</c:v>
                      </c:pt>
                      <c:pt idx="5217">
                        <c:v>5218</c:v>
                      </c:pt>
                      <c:pt idx="5218">
                        <c:v>5219</c:v>
                      </c:pt>
                      <c:pt idx="5219">
                        <c:v>5220</c:v>
                      </c:pt>
                      <c:pt idx="5220">
                        <c:v>5221</c:v>
                      </c:pt>
                      <c:pt idx="5221">
                        <c:v>5222</c:v>
                      </c:pt>
                      <c:pt idx="5222">
                        <c:v>5223</c:v>
                      </c:pt>
                      <c:pt idx="5223">
                        <c:v>5224</c:v>
                      </c:pt>
                      <c:pt idx="5224">
                        <c:v>5225</c:v>
                      </c:pt>
                      <c:pt idx="5225">
                        <c:v>5226</c:v>
                      </c:pt>
                      <c:pt idx="5226">
                        <c:v>5227</c:v>
                      </c:pt>
                      <c:pt idx="5227">
                        <c:v>5228</c:v>
                      </c:pt>
                      <c:pt idx="5228">
                        <c:v>5229</c:v>
                      </c:pt>
                      <c:pt idx="5229">
                        <c:v>5230</c:v>
                      </c:pt>
                      <c:pt idx="5230">
                        <c:v>5231</c:v>
                      </c:pt>
                      <c:pt idx="5231">
                        <c:v>5232</c:v>
                      </c:pt>
                      <c:pt idx="5232">
                        <c:v>5233</c:v>
                      </c:pt>
                      <c:pt idx="5233">
                        <c:v>5234</c:v>
                      </c:pt>
                      <c:pt idx="5234">
                        <c:v>5235</c:v>
                      </c:pt>
                      <c:pt idx="5235">
                        <c:v>5236</c:v>
                      </c:pt>
                      <c:pt idx="5236">
                        <c:v>5237</c:v>
                      </c:pt>
                      <c:pt idx="5237">
                        <c:v>5238</c:v>
                      </c:pt>
                      <c:pt idx="5238">
                        <c:v>5239</c:v>
                      </c:pt>
                      <c:pt idx="5239">
                        <c:v>5240</c:v>
                      </c:pt>
                      <c:pt idx="5240">
                        <c:v>5241</c:v>
                      </c:pt>
                      <c:pt idx="5241">
                        <c:v>5242</c:v>
                      </c:pt>
                      <c:pt idx="5242">
                        <c:v>5243</c:v>
                      </c:pt>
                      <c:pt idx="5243">
                        <c:v>5244</c:v>
                      </c:pt>
                      <c:pt idx="5244">
                        <c:v>5245</c:v>
                      </c:pt>
                      <c:pt idx="5245">
                        <c:v>5246</c:v>
                      </c:pt>
                      <c:pt idx="5246">
                        <c:v>5247</c:v>
                      </c:pt>
                      <c:pt idx="5247">
                        <c:v>5248</c:v>
                      </c:pt>
                      <c:pt idx="5248">
                        <c:v>5249</c:v>
                      </c:pt>
                      <c:pt idx="5249">
                        <c:v>5250</c:v>
                      </c:pt>
                      <c:pt idx="5250">
                        <c:v>5251</c:v>
                      </c:pt>
                      <c:pt idx="5251">
                        <c:v>5252</c:v>
                      </c:pt>
                      <c:pt idx="5252">
                        <c:v>5253</c:v>
                      </c:pt>
                      <c:pt idx="5253">
                        <c:v>5254</c:v>
                      </c:pt>
                      <c:pt idx="5254">
                        <c:v>5255</c:v>
                      </c:pt>
                      <c:pt idx="5255">
                        <c:v>5256</c:v>
                      </c:pt>
                      <c:pt idx="5256">
                        <c:v>5257</c:v>
                      </c:pt>
                      <c:pt idx="5257">
                        <c:v>5258</c:v>
                      </c:pt>
                      <c:pt idx="5258">
                        <c:v>5259</c:v>
                      </c:pt>
                      <c:pt idx="5259">
                        <c:v>5260</c:v>
                      </c:pt>
                      <c:pt idx="5260">
                        <c:v>5261</c:v>
                      </c:pt>
                      <c:pt idx="5261">
                        <c:v>5262</c:v>
                      </c:pt>
                      <c:pt idx="5262">
                        <c:v>5263</c:v>
                      </c:pt>
                      <c:pt idx="5263">
                        <c:v>5264</c:v>
                      </c:pt>
                      <c:pt idx="5264">
                        <c:v>5265</c:v>
                      </c:pt>
                      <c:pt idx="5265">
                        <c:v>5266</c:v>
                      </c:pt>
                      <c:pt idx="5266">
                        <c:v>5267</c:v>
                      </c:pt>
                      <c:pt idx="5267">
                        <c:v>5268</c:v>
                      </c:pt>
                      <c:pt idx="5268">
                        <c:v>5269</c:v>
                      </c:pt>
                      <c:pt idx="5269">
                        <c:v>5270</c:v>
                      </c:pt>
                      <c:pt idx="5270">
                        <c:v>5271</c:v>
                      </c:pt>
                      <c:pt idx="5271">
                        <c:v>5272</c:v>
                      </c:pt>
                      <c:pt idx="5272">
                        <c:v>5273</c:v>
                      </c:pt>
                      <c:pt idx="5273">
                        <c:v>5274</c:v>
                      </c:pt>
                      <c:pt idx="5274">
                        <c:v>5275</c:v>
                      </c:pt>
                      <c:pt idx="5275">
                        <c:v>5276</c:v>
                      </c:pt>
                      <c:pt idx="5276">
                        <c:v>5277</c:v>
                      </c:pt>
                      <c:pt idx="5277">
                        <c:v>5278</c:v>
                      </c:pt>
                      <c:pt idx="5278">
                        <c:v>5279</c:v>
                      </c:pt>
                      <c:pt idx="5279">
                        <c:v>5280</c:v>
                      </c:pt>
                      <c:pt idx="5280">
                        <c:v>5281</c:v>
                      </c:pt>
                      <c:pt idx="5281">
                        <c:v>5282</c:v>
                      </c:pt>
                      <c:pt idx="5282">
                        <c:v>5283</c:v>
                      </c:pt>
                      <c:pt idx="5283">
                        <c:v>5284</c:v>
                      </c:pt>
                      <c:pt idx="5284">
                        <c:v>5285</c:v>
                      </c:pt>
                      <c:pt idx="5285">
                        <c:v>5286</c:v>
                      </c:pt>
                      <c:pt idx="5286">
                        <c:v>5287</c:v>
                      </c:pt>
                      <c:pt idx="5287">
                        <c:v>5288</c:v>
                      </c:pt>
                      <c:pt idx="5288">
                        <c:v>5289</c:v>
                      </c:pt>
                      <c:pt idx="5289">
                        <c:v>5290</c:v>
                      </c:pt>
                      <c:pt idx="5290">
                        <c:v>5291</c:v>
                      </c:pt>
                      <c:pt idx="5291">
                        <c:v>5292</c:v>
                      </c:pt>
                      <c:pt idx="5292">
                        <c:v>5293</c:v>
                      </c:pt>
                      <c:pt idx="5293">
                        <c:v>5294</c:v>
                      </c:pt>
                      <c:pt idx="5294">
                        <c:v>5295</c:v>
                      </c:pt>
                      <c:pt idx="5295">
                        <c:v>5296</c:v>
                      </c:pt>
                      <c:pt idx="5296">
                        <c:v>5297</c:v>
                      </c:pt>
                      <c:pt idx="5297">
                        <c:v>5298</c:v>
                      </c:pt>
                      <c:pt idx="5298">
                        <c:v>5299</c:v>
                      </c:pt>
                      <c:pt idx="5299">
                        <c:v>5300</c:v>
                      </c:pt>
                      <c:pt idx="5300">
                        <c:v>5301</c:v>
                      </c:pt>
                      <c:pt idx="5301">
                        <c:v>5302</c:v>
                      </c:pt>
                      <c:pt idx="5302">
                        <c:v>5303</c:v>
                      </c:pt>
                      <c:pt idx="5303">
                        <c:v>5304</c:v>
                      </c:pt>
                      <c:pt idx="5304">
                        <c:v>5305</c:v>
                      </c:pt>
                      <c:pt idx="5305">
                        <c:v>5306</c:v>
                      </c:pt>
                      <c:pt idx="5306">
                        <c:v>5307</c:v>
                      </c:pt>
                      <c:pt idx="5307">
                        <c:v>5308</c:v>
                      </c:pt>
                      <c:pt idx="5308">
                        <c:v>5309</c:v>
                      </c:pt>
                      <c:pt idx="5309">
                        <c:v>5310</c:v>
                      </c:pt>
                      <c:pt idx="5310">
                        <c:v>5311</c:v>
                      </c:pt>
                      <c:pt idx="5311">
                        <c:v>5312</c:v>
                      </c:pt>
                      <c:pt idx="5312">
                        <c:v>5313</c:v>
                      </c:pt>
                      <c:pt idx="5313">
                        <c:v>5314</c:v>
                      </c:pt>
                      <c:pt idx="5314">
                        <c:v>5315</c:v>
                      </c:pt>
                      <c:pt idx="5315">
                        <c:v>5316</c:v>
                      </c:pt>
                      <c:pt idx="5316">
                        <c:v>5317</c:v>
                      </c:pt>
                      <c:pt idx="5317">
                        <c:v>5318</c:v>
                      </c:pt>
                      <c:pt idx="5318">
                        <c:v>5319</c:v>
                      </c:pt>
                      <c:pt idx="5319">
                        <c:v>5320</c:v>
                      </c:pt>
                      <c:pt idx="5320">
                        <c:v>5321</c:v>
                      </c:pt>
                      <c:pt idx="5321">
                        <c:v>5322</c:v>
                      </c:pt>
                      <c:pt idx="5322">
                        <c:v>5323</c:v>
                      </c:pt>
                      <c:pt idx="5323">
                        <c:v>5324</c:v>
                      </c:pt>
                      <c:pt idx="5324">
                        <c:v>5325</c:v>
                      </c:pt>
                      <c:pt idx="5325">
                        <c:v>5326</c:v>
                      </c:pt>
                      <c:pt idx="5326">
                        <c:v>5327</c:v>
                      </c:pt>
                      <c:pt idx="5327">
                        <c:v>5328</c:v>
                      </c:pt>
                      <c:pt idx="5328">
                        <c:v>5329</c:v>
                      </c:pt>
                      <c:pt idx="5329">
                        <c:v>5330</c:v>
                      </c:pt>
                      <c:pt idx="5330">
                        <c:v>5331</c:v>
                      </c:pt>
                      <c:pt idx="5331">
                        <c:v>5332</c:v>
                      </c:pt>
                      <c:pt idx="5332">
                        <c:v>5333</c:v>
                      </c:pt>
                      <c:pt idx="5333">
                        <c:v>5334</c:v>
                      </c:pt>
                      <c:pt idx="5334">
                        <c:v>5335</c:v>
                      </c:pt>
                      <c:pt idx="5335">
                        <c:v>5336</c:v>
                      </c:pt>
                      <c:pt idx="5336">
                        <c:v>5337</c:v>
                      </c:pt>
                      <c:pt idx="5337">
                        <c:v>5338</c:v>
                      </c:pt>
                      <c:pt idx="5338">
                        <c:v>5339</c:v>
                      </c:pt>
                      <c:pt idx="5339">
                        <c:v>5340</c:v>
                      </c:pt>
                      <c:pt idx="5340">
                        <c:v>5341</c:v>
                      </c:pt>
                      <c:pt idx="5341">
                        <c:v>5342</c:v>
                      </c:pt>
                      <c:pt idx="5342">
                        <c:v>5343</c:v>
                      </c:pt>
                      <c:pt idx="5343">
                        <c:v>5344</c:v>
                      </c:pt>
                      <c:pt idx="5344">
                        <c:v>5345</c:v>
                      </c:pt>
                      <c:pt idx="5345">
                        <c:v>5346</c:v>
                      </c:pt>
                      <c:pt idx="5346">
                        <c:v>5347</c:v>
                      </c:pt>
                      <c:pt idx="5347">
                        <c:v>5348</c:v>
                      </c:pt>
                      <c:pt idx="5348">
                        <c:v>5349</c:v>
                      </c:pt>
                      <c:pt idx="5349">
                        <c:v>5350</c:v>
                      </c:pt>
                      <c:pt idx="5350">
                        <c:v>5351</c:v>
                      </c:pt>
                      <c:pt idx="5351">
                        <c:v>5352</c:v>
                      </c:pt>
                      <c:pt idx="5352">
                        <c:v>5353</c:v>
                      </c:pt>
                      <c:pt idx="5353">
                        <c:v>5354</c:v>
                      </c:pt>
                      <c:pt idx="5354">
                        <c:v>5355</c:v>
                      </c:pt>
                      <c:pt idx="5355">
                        <c:v>5356</c:v>
                      </c:pt>
                      <c:pt idx="5356">
                        <c:v>5357</c:v>
                      </c:pt>
                      <c:pt idx="5357">
                        <c:v>5358</c:v>
                      </c:pt>
                      <c:pt idx="5358">
                        <c:v>5359</c:v>
                      </c:pt>
                      <c:pt idx="5359">
                        <c:v>5360</c:v>
                      </c:pt>
                      <c:pt idx="5360">
                        <c:v>5361</c:v>
                      </c:pt>
                      <c:pt idx="5361">
                        <c:v>5362</c:v>
                      </c:pt>
                      <c:pt idx="5362">
                        <c:v>5363</c:v>
                      </c:pt>
                      <c:pt idx="5363">
                        <c:v>5364</c:v>
                      </c:pt>
                      <c:pt idx="5364">
                        <c:v>5365</c:v>
                      </c:pt>
                      <c:pt idx="5365">
                        <c:v>5366</c:v>
                      </c:pt>
                      <c:pt idx="5366">
                        <c:v>5367</c:v>
                      </c:pt>
                      <c:pt idx="5367">
                        <c:v>5368</c:v>
                      </c:pt>
                      <c:pt idx="5368">
                        <c:v>5369</c:v>
                      </c:pt>
                      <c:pt idx="5369">
                        <c:v>5370</c:v>
                      </c:pt>
                      <c:pt idx="5370">
                        <c:v>5371</c:v>
                      </c:pt>
                      <c:pt idx="5371">
                        <c:v>5372</c:v>
                      </c:pt>
                      <c:pt idx="5372">
                        <c:v>5373</c:v>
                      </c:pt>
                      <c:pt idx="5373">
                        <c:v>5374</c:v>
                      </c:pt>
                      <c:pt idx="5374">
                        <c:v>5375</c:v>
                      </c:pt>
                      <c:pt idx="5375">
                        <c:v>5376</c:v>
                      </c:pt>
                      <c:pt idx="5376">
                        <c:v>5377</c:v>
                      </c:pt>
                      <c:pt idx="5377">
                        <c:v>5378</c:v>
                      </c:pt>
                      <c:pt idx="5378">
                        <c:v>5379</c:v>
                      </c:pt>
                      <c:pt idx="5379">
                        <c:v>5380</c:v>
                      </c:pt>
                      <c:pt idx="5380">
                        <c:v>5381</c:v>
                      </c:pt>
                      <c:pt idx="5381">
                        <c:v>5382</c:v>
                      </c:pt>
                      <c:pt idx="5382">
                        <c:v>5383</c:v>
                      </c:pt>
                      <c:pt idx="5383">
                        <c:v>5384</c:v>
                      </c:pt>
                      <c:pt idx="5384">
                        <c:v>5385</c:v>
                      </c:pt>
                      <c:pt idx="5385">
                        <c:v>5386</c:v>
                      </c:pt>
                      <c:pt idx="5386">
                        <c:v>5387</c:v>
                      </c:pt>
                      <c:pt idx="5387">
                        <c:v>5388</c:v>
                      </c:pt>
                      <c:pt idx="5388">
                        <c:v>5389</c:v>
                      </c:pt>
                      <c:pt idx="5389">
                        <c:v>5390</c:v>
                      </c:pt>
                      <c:pt idx="5390">
                        <c:v>5391</c:v>
                      </c:pt>
                      <c:pt idx="5391">
                        <c:v>5392</c:v>
                      </c:pt>
                      <c:pt idx="5392">
                        <c:v>5393</c:v>
                      </c:pt>
                      <c:pt idx="5393">
                        <c:v>5394</c:v>
                      </c:pt>
                      <c:pt idx="5394">
                        <c:v>5395</c:v>
                      </c:pt>
                      <c:pt idx="5395">
                        <c:v>5396</c:v>
                      </c:pt>
                      <c:pt idx="5396">
                        <c:v>5397</c:v>
                      </c:pt>
                      <c:pt idx="5397">
                        <c:v>5398</c:v>
                      </c:pt>
                      <c:pt idx="5398">
                        <c:v>5399</c:v>
                      </c:pt>
                      <c:pt idx="5399">
                        <c:v>5400</c:v>
                      </c:pt>
                      <c:pt idx="5400">
                        <c:v>5401</c:v>
                      </c:pt>
                      <c:pt idx="5401">
                        <c:v>5402</c:v>
                      </c:pt>
                      <c:pt idx="5402">
                        <c:v>5403</c:v>
                      </c:pt>
                      <c:pt idx="5403">
                        <c:v>5404</c:v>
                      </c:pt>
                      <c:pt idx="5404">
                        <c:v>5405</c:v>
                      </c:pt>
                      <c:pt idx="5405">
                        <c:v>5406</c:v>
                      </c:pt>
                      <c:pt idx="5406">
                        <c:v>5407</c:v>
                      </c:pt>
                      <c:pt idx="5407">
                        <c:v>5408</c:v>
                      </c:pt>
                      <c:pt idx="5408">
                        <c:v>5409</c:v>
                      </c:pt>
                      <c:pt idx="5409">
                        <c:v>5410</c:v>
                      </c:pt>
                      <c:pt idx="5410">
                        <c:v>5411</c:v>
                      </c:pt>
                      <c:pt idx="5411">
                        <c:v>5412</c:v>
                      </c:pt>
                      <c:pt idx="5412">
                        <c:v>5413</c:v>
                      </c:pt>
                      <c:pt idx="5413">
                        <c:v>5414</c:v>
                      </c:pt>
                      <c:pt idx="5414">
                        <c:v>5415</c:v>
                      </c:pt>
                      <c:pt idx="5415">
                        <c:v>5416</c:v>
                      </c:pt>
                      <c:pt idx="5416">
                        <c:v>5417</c:v>
                      </c:pt>
                      <c:pt idx="5417">
                        <c:v>5418</c:v>
                      </c:pt>
                      <c:pt idx="5418">
                        <c:v>5419</c:v>
                      </c:pt>
                      <c:pt idx="5419">
                        <c:v>5420</c:v>
                      </c:pt>
                      <c:pt idx="5420">
                        <c:v>5421</c:v>
                      </c:pt>
                      <c:pt idx="5421">
                        <c:v>5422</c:v>
                      </c:pt>
                      <c:pt idx="5422">
                        <c:v>5423</c:v>
                      </c:pt>
                      <c:pt idx="5423">
                        <c:v>5424</c:v>
                      </c:pt>
                      <c:pt idx="5424">
                        <c:v>5425</c:v>
                      </c:pt>
                      <c:pt idx="5425">
                        <c:v>5426</c:v>
                      </c:pt>
                      <c:pt idx="5426">
                        <c:v>5427</c:v>
                      </c:pt>
                      <c:pt idx="5427">
                        <c:v>5428</c:v>
                      </c:pt>
                      <c:pt idx="5428">
                        <c:v>5429</c:v>
                      </c:pt>
                      <c:pt idx="5429">
                        <c:v>5430</c:v>
                      </c:pt>
                      <c:pt idx="5430">
                        <c:v>5431</c:v>
                      </c:pt>
                      <c:pt idx="5431">
                        <c:v>5432</c:v>
                      </c:pt>
                      <c:pt idx="5432">
                        <c:v>5433</c:v>
                      </c:pt>
                      <c:pt idx="5433">
                        <c:v>5434</c:v>
                      </c:pt>
                      <c:pt idx="5434">
                        <c:v>5435</c:v>
                      </c:pt>
                      <c:pt idx="5435">
                        <c:v>5436</c:v>
                      </c:pt>
                      <c:pt idx="5436">
                        <c:v>5437</c:v>
                      </c:pt>
                      <c:pt idx="5437">
                        <c:v>5438</c:v>
                      </c:pt>
                      <c:pt idx="5438">
                        <c:v>5439</c:v>
                      </c:pt>
                      <c:pt idx="5439">
                        <c:v>5440</c:v>
                      </c:pt>
                      <c:pt idx="5440">
                        <c:v>5441</c:v>
                      </c:pt>
                      <c:pt idx="5441">
                        <c:v>5442</c:v>
                      </c:pt>
                      <c:pt idx="5442">
                        <c:v>5443</c:v>
                      </c:pt>
                      <c:pt idx="5443">
                        <c:v>5444</c:v>
                      </c:pt>
                      <c:pt idx="5444">
                        <c:v>5445</c:v>
                      </c:pt>
                      <c:pt idx="5445">
                        <c:v>5446</c:v>
                      </c:pt>
                      <c:pt idx="5446">
                        <c:v>5447</c:v>
                      </c:pt>
                      <c:pt idx="5447">
                        <c:v>5448</c:v>
                      </c:pt>
                      <c:pt idx="5448">
                        <c:v>5449</c:v>
                      </c:pt>
                      <c:pt idx="5449">
                        <c:v>5450</c:v>
                      </c:pt>
                      <c:pt idx="5450">
                        <c:v>5451</c:v>
                      </c:pt>
                      <c:pt idx="5451">
                        <c:v>5452</c:v>
                      </c:pt>
                      <c:pt idx="5452">
                        <c:v>5453</c:v>
                      </c:pt>
                      <c:pt idx="5453">
                        <c:v>5454</c:v>
                      </c:pt>
                      <c:pt idx="5454">
                        <c:v>5455</c:v>
                      </c:pt>
                      <c:pt idx="5455">
                        <c:v>5456</c:v>
                      </c:pt>
                      <c:pt idx="5456">
                        <c:v>5457</c:v>
                      </c:pt>
                      <c:pt idx="5457">
                        <c:v>5458</c:v>
                      </c:pt>
                      <c:pt idx="5458">
                        <c:v>5459</c:v>
                      </c:pt>
                      <c:pt idx="5459">
                        <c:v>5460</c:v>
                      </c:pt>
                      <c:pt idx="5460">
                        <c:v>5461</c:v>
                      </c:pt>
                      <c:pt idx="5461">
                        <c:v>5462</c:v>
                      </c:pt>
                      <c:pt idx="5462">
                        <c:v>5463</c:v>
                      </c:pt>
                      <c:pt idx="5463">
                        <c:v>5464</c:v>
                      </c:pt>
                      <c:pt idx="5464">
                        <c:v>5465</c:v>
                      </c:pt>
                      <c:pt idx="5465">
                        <c:v>5466</c:v>
                      </c:pt>
                      <c:pt idx="5466">
                        <c:v>5467</c:v>
                      </c:pt>
                      <c:pt idx="5467">
                        <c:v>5468</c:v>
                      </c:pt>
                      <c:pt idx="5468">
                        <c:v>5469</c:v>
                      </c:pt>
                      <c:pt idx="5469">
                        <c:v>5470</c:v>
                      </c:pt>
                      <c:pt idx="5470">
                        <c:v>5471</c:v>
                      </c:pt>
                      <c:pt idx="5471">
                        <c:v>5472</c:v>
                      </c:pt>
                      <c:pt idx="5472">
                        <c:v>5473</c:v>
                      </c:pt>
                      <c:pt idx="5473">
                        <c:v>5474</c:v>
                      </c:pt>
                      <c:pt idx="5474">
                        <c:v>5475</c:v>
                      </c:pt>
                      <c:pt idx="5475">
                        <c:v>5476</c:v>
                      </c:pt>
                      <c:pt idx="5476">
                        <c:v>5477</c:v>
                      </c:pt>
                      <c:pt idx="5477">
                        <c:v>5478</c:v>
                      </c:pt>
                      <c:pt idx="5478">
                        <c:v>5479</c:v>
                      </c:pt>
                      <c:pt idx="5479">
                        <c:v>5480</c:v>
                      </c:pt>
                      <c:pt idx="5480">
                        <c:v>5481</c:v>
                      </c:pt>
                      <c:pt idx="5481">
                        <c:v>5482</c:v>
                      </c:pt>
                      <c:pt idx="5482">
                        <c:v>5483</c:v>
                      </c:pt>
                      <c:pt idx="5483">
                        <c:v>5484</c:v>
                      </c:pt>
                      <c:pt idx="5484">
                        <c:v>5485</c:v>
                      </c:pt>
                      <c:pt idx="5485">
                        <c:v>5486</c:v>
                      </c:pt>
                      <c:pt idx="5486">
                        <c:v>5487</c:v>
                      </c:pt>
                      <c:pt idx="5487">
                        <c:v>5488</c:v>
                      </c:pt>
                      <c:pt idx="5488">
                        <c:v>5489</c:v>
                      </c:pt>
                      <c:pt idx="5489">
                        <c:v>5490</c:v>
                      </c:pt>
                      <c:pt idx="5490">
                        <c:v>5491</c:v>
                      </c:pt>
                      <c:pt idx="5491">
                        <c:v>5492</c:v>
                      </c:pt>
                      <c:pt idx="5492">
                        <c:v>5493</c:v>
                      </c:pt>
                      <c:pt idx="5493">
                        <c:v>5494</c:v>
                      </c:pt>
                      <c:pt idx="5494">
                        <c:v>5495</c:v>
                      </c:pt>
                      <c:pt idx="5495">
                        <c:v>5496</c:v>
                      </c:pt>
                      <c:pt idx="5496">
                        <c:v>5497</c:v>
                      </c:pt>
                      <c:pt idx="5497">
                        <c:v>5498</c:v>
                      </c:pt>
                      <c:pt idx="5498">
                        <c:v>5499</c:v>
                      </c:pt>
                      <c:pt idx="5499">
                        <c:v>5500</c:v>
                      </c:pt>
                      <c:pt idx="5500">
                        <c:v>5501</c:v>
                      </c:pt>
                      <c:pt idx="5501">
                        <c:v>5502</c:v>
                      </c:pt>
                      <c:pt idx="5502">
                        <c:v>5503</c:v>
                      </c:pt>
                      <c:pt idx="5503">
                        <c:v>5504</c:v>
                      </c:pt>
                      <c:pt idx="5504">
                        <c:v>5505</c:v>
                      </c:pt>
                      <c:pt idx="5505">
                        <c:v>5506</c:v>
                      </c:pt>
                      <c:pt idx="5506">
                        <c:v>5507</c:v>
                      </c:pt>
                      <c:pt idx="5507">
                        <c:v>5508</c:v>
                      </c:pt>
                      <c:pt idx="5508">
                        <c:v>5509</c:v>
                      </c:pt>
                      <c:pt idx="5509">
                        <c:v>5510</c:v>
                      </c:pt>
                      <c:pt idx="5510">
                        <c:v>5511</c:v>
                      </c:pt>
                      <c:pt idx="5511">
                        <c:v>5512</c:v>
                      </c:pt>
                      <c:pt idx="5512">
                        <c:v>5513</c:v>
                      </c:pt>
                      <c:pt idx="5513">
                        <c:v>5514</c:v>
                      </c:pt>
                      <c:pt idx="5514">
                        <c:v>5515</c:v>
                      </c:pt>
                      <c:pt idx="5515">
                        <c:v>5516</c:v>
                      </c:pt>
                      <c:pt idx="5516">
                        <c:v>5517</c:v>
                      </c:pt>
                      <c:pt idx="5517">
                        <c:v>5518</c:v>
                      </c:pt>
                      <c:pt idx="5518">
                        <c:v>5519</c:v>
                      </c:pt>
                      <c:pt idx="5519">
                        <c:v>5520</c:v>
                      </c:pt>
                      <c:pt idx="5520">
                        <c:v>5521</c:v>
                      </c:pt>
                      <c:pt idx="5521">
                        <c:v>5522</c:v>
                      </c:pt>
                      <c:pt idx="5522">
                        <c:v>5523</c:v>
                      </c:pt>
                      <c:pt idx="5523">
                        <c:v>5524</c:v>
                      </c:pt>
                      <c:pt idx="5524">
                        <c:v>5525</c:v>
                      </c:pt>
                      <c:pt idx="5525">
                        <c:v>5526</c:v>
                      </c:pt>
                      <c:pt idx="5526">
                        <c:v>5527</c:v>
                      </c:pt>
                      <c:pt idx="5527">
                        <c:v>5528</c:v>
                      </c:pt>
                      <c:pt idx="5528">
                        <c:v>5529</c:v>
                      </c:pt>
                      <c:pt idx="5529">
                        <c:v>5530</c:v>
                      </c:pt>
                      <c:pt idx="5530">
                        <c:v>5531</c:v>
                      </c:pt>
                      <c:pt idx="5531">
                        <c:v>5532</c:v>
                      </c:pt>
                      <c:pt idx="5532">
                        <c:v>5533</c:v>
                      </c:pt>
                      <c:pt idx="5533">
                        <c:v>5534</c:v>
                      </c:pt>
                      <c:pt idx="5534">
                        <c:v>5535</c:v>
                      </c:pt>
                      <c:pt idx="5535">
                        <c:v>5536</c:v>
                      </c:pt>
                      <c:pt idx="5536">
                        <c:v>5537</c:v>
                      </c:pt>
                      <c:pt idx="5537">
                        <c:v>5538</c:v>
                      </c:pt>
                      <c:pt idx="5538">
                        <c:v>5539</c:v>
                      </c:pt>
                      <c:pt idx="5539">
                        <c:v>5540</c:v>
                      </c:pt>
                      <c:pt idx="5540">
                        <c:v>5541</c:v>
                      </c:pt>
                      <c:pt idx="5541">
                        <c:v>5542</c:v>
                      </c:pt>
                      <c:pt idx="5542">
                        <c:v>5543</c:v>
                      </c:pt>
                      <c:pt idx="5543">
                        <c:v>5544</c:v>
                      </c:pt>
                      <c:pt idx="5544">
                        <c:v>5545</c:v>
                      </c:pt>
                      <c:pt idx="5545">
                        <c:v>5546</c:v>
                      </c:pt>
                      <c:pt idx="5546">
                        <c:v>5547</c:v>
                      </c:pt>
                      <c:pt idx="5547">
                        <c:v>5548</c:v>
                      </c:pt>
                      <c:pt idx="5548">
                        <c:v>5549</c:v>
                      </c:pt>
                      <c:pt idx="5549">
                        <c:v>5550</c:v>
                      </c:pt>
                      <c:pt idx="5550">
                        <c:v>5551</c:v>
                      </c:pt>
                      <c:pt idx="5551">
                        <c:v>5552</c:v>
                      </c:pt>
                      <c:pt idx="5552">
                        <c:v>5553</c:v>
                      </c:pt>
                      <c:pt idx="5553">
                        <c:v>5554</c:v>
                      </c:pt>
                      <c:pt idx="5554">
                        <c:v>5555</c:v>
                      </c:pt>
                      <c:pt idx="5555">
                        <c:v>5556</c:v>
                      </c:pt>
                      <c:pt idx="5556">
                        <c:v>5557</c:v>
                      </c:pt>
                      <c:pt idx="5557">
                        <c:v>5558</c:v>
                      </c:pt>
                      <c:pt idx="5558">
                        <c:v>5559</c:v>
                      </c:pt>
                      <c:pt idx="5559">
                        <c:v>5560</c:v>
                      </c:pt>
                      <c:pt idx="5560">
                        <c:v>5561</c:v>
                      </c:pt>
                      <c:pt idx="5561">
                        <c:v>5562</c:v>
                      </c:pt>
                      <c:pt idx="5562">
                        <c:v>5563</c:v>
                      </c:pt>
                      <c:pt idx="5563">
                        <c:v>5564</c:v>
                      </c:pt>
                      <c:pt idx="5564">
                        <c:v>5565</c:v>
                      </c:pt>
                      <c:pt idx="5565">
                        <c:v>5566</c:v>
                      </c:pt>
                      <c:pt idx="5566">
                        <c:v>5567</c:v>
                      </c:pt>
                      <c:pt idx="5567">
                        <c:v>5568</c:v>
                      </c:pt>
                      <c:pt idx="5568">
                        <c:v>5569</c:v>
                      </c:pt>
                      <c:pt idx="5569">
                        <c:v>5570</c:v>
                      </c:pt>
                      <c:pt idx="5570">
                        <c:v>5571</c:v>
                      </c:pt>
                      <c:pt idx="5571">
                        <c:v>5572</c:v>
                      </c:pt>
                      <c:pt idx="5572">
                        <c:v>5573</c:v>
                      </c:pt>
                      <c:pt idx="5573">
                        <c:v>5574</c:v>
                      </c:pt>
                      <c:pt idx="5574">
                        <c:v>5575</c:v>
                      </c:pt>
                      <c:pt idx="5575">
                        <c:v>5576</c:v>
                      </c:pt>
                      <c:pt idx="5576">
                        <c:v>5577</c:v>
                      </c:pt>
                      <c:pt idx="5577">
                        <c:v>5578</c:v>
                      </c:pt>
                      <c:pt idx="5578">
                        <c:v>5579</c:v>
                      </c:pt>
                      <c:pt idx="5579">
                        <c:v>5580</c:v>
                      </c:pt>
                      <c:pt idx="5580">
                        <c:v>5581</c:v>
                      </c:pt>
                      <c:pt idx="5581">
                        <c:v>5582</c:v>
                      </c:pt>
                      <c:pt idx="5582">
                        <c:v>5583</c:v>
                      </c:pt>
                      <c:pt idx="5583">
                        <c:v>5584</c:v>
                      </c:pt>
                      <c:pt idx="5584">
                        <c:v>5585</c:v>
                      </c:pt>
                      <c:pt idx="5585">
                        <c:v>5586</c:v>
                      </c:pt>
                      <c:pt idx="5586">
                        <c:v>5587</c:v>
                      </c:pt>
                      <c:pt idx="5587">
                        <c:v>5588</c:v>
                      </c:pt>
                      <c:pt idx="5588">
                        <c:v>5589</c:v>
                      </c:pt>
                      <c:pt idx="5589">
                        <c:v>5590</c:v>
                      </c:pt>
                      <c:pt idx="5590">
                        <c:v>5591</c:v>
                      </c:pt>
                      <c:pt idx="5591">
                        <c:v>5592</c:v>
                      </c:pt>
                      <c:pt idx="5592">
                        <c:v>5593</c:v>
                      </c:pt>
                      <c:pt idx="5593">
                        <c:v>5594</c:v>
                      </c:pt>
                      <c:pt idx="5594">
                        <c:v>5595</c:v>
                      </c:pt>
                      <c:pt idx="5595">
                        <c:v>5596</c:v>
                      </c:pt>
                      <c:pt idx="5596">
                        <c:v>5597</c:v>
                      </c:pt>
                      <c:pt idx="5597">
                        <c:v>5598</c:v>
                      </c:pt>
                      <c:pt idx="5598">
                        <c:v>5599</c:v>
                      </c:pt>
                      <c:pt idx="5599">
                        <c:v>5600</c:v>
                      </c:pt>
                      <c:pt idx="5600">
                        <c:v>5601</c:v>
                      </c:pt>
                      <c:pt idx="5601">
                        <c:v>5602</c:v>
                      </c:pt>
                      <c:pt idx="5602">
                        <c:v>5603</c:v>
                      </c:pt>
                      <c:pt idx="5603">
                        <c:v>5604</c:v>
                      </c:pt>
                      <c:pt idx="5604">
                        <c:v>5605</c:v>
                      </c:pt>
                      <c:pt idx="5605">
                        <c:v>5606</c:v>
                      </c:pt>
                      <c:pt idx="5606">
                        <c:v>5607</c:v>
                      </c:pt>
                      <c:pt idx="5607">
                        <c:v>5608</c:v>
                      </c:pt>
                      <c:pt idx="5608">
                        <c:v>5609</c:v>
                      </c:pt>
                      <c:pt idx="5609">
                        <c:v>5610</c:v>
                      </c:pt>
                      <c:pt idx="5610">
                        <c:v>5611</c:v>
                      </c:pt>
                      <c:pt idx="5611">
                        <c:v>5612</c:v>
                      </c:pt>
                      <c:pt idx="5612">
                        <c:v>5613</c:v>
                      </c:pt>
                      <c:pt idx="5613">
                        <c:v>5614</c:v>
                      </c:pt>
                      <c:pt idx="5614">
                        <c:v>5615</c:v>
                      </c:pt>
                      <c:pt idx="5615">
                        <c:v>5616</c:v>
                      </c:pt>
                      <c:pt idx="5616">
                        <c:v>5617</c:v>
                      </c:pt>
                      <c:pt idx="5617">
                        <c:v>5618</c:v>
                      </c:pt>
                      <c:pt idx="5618">
                        <c:v>5619</c:v>
                      </c:pt>
                      <c:pt idx="5619">
                        <c:v>5620</c:v>
                      </c:pt>
                      <c:pt idx="5620">
                        <c:v>5621</c:v>
                      </c:pt>
                      <c:pt idx="5621">
                        <c:v>5622</c:v>
                      </c:pt>
                      <c:pt idx="5622">
                        <c:v>5623</c:v>
                      </c:pt>
                      <c:pt idx="5623">
                        <c:v>5624</c:v>
                      </c:pt>
                      <c:pt idx="5624">
                        <c:v>5625</c:v>
                      </c:pt>
                      <c:pt idx="5625">
                        <c:v>5626</c:v>
                      </c:pt>
                      <c:pt idx="5626">
                        <c:v>5627</c:v>
                      </c:pt>
                      <c:pt idx="5627">
                        <c:v>5628</c:v>
                      </c:pt>
                      <c:pt idx="5628">
                        <c:v>5629</c:v>
                      </c:pt>
                      <c:pt idx="5629">
                        <c:v>5630</c:v>
                      </c:pt>
                      <c:pt idx="5630">
                        <c:v>5631</c:v>
                      </c:pt>
                      <c:pt idx="5631">
                        <c:v>5632</c:v>
                      </c:pt>
                      <c:pt idx="5632">
                        <c:v>5633</c:v>
                      </c:pt>
                      <c:pt idx="5633">
                        <c:v>5634</c:v>
                      </c:pt>
                      <c:pt idx="5634">
                        <c:v>5635</c:v>
                      </c:pt>
                      <c:pt idx="5635">
                        <c:v>5636</c:v>
                      </c:pt>
                      <c:pt idx="5636">
                        <c:v>5637</c:v>
                      </c:pt>
                      <c:pt idx="5637">
                        <c:v>5638</c:v>
                      </c:pt>
                      <c:pt idx="5638">
                        <c:v>5639</c:v>
                      </c:pt>
                      <c:pt idx="5639">
                        <c:v>5640</c:v>
                      </c:pt>
                      <c:pt idx="5640">
                        <c:v>5641</c:v>
                      </c:pt>
                      <c:pt idx="5641">
                        <c:v>5642</c:v>
                      </c:pt>
                      <c:pt idx="5642">
                        <c:v>5643</c:v>
                      </c:pt>
                      <c:pt idx="5643">
                        <c:v>5644</c:v>
                      </c:pt>
                      <c:pt idx="5644">
                        <c:v>5645</c:v>
                      </c:pt>
                      <c:pt idx="5645">
                        <c:v>5646</c:v>
                      </c:pt>
                      <c:pt idx="5646">
                        <c:v>5647</c:v>
                      </c:pt>
                      <c:pt idx="5647">
                        <c:v>5648</c:v>
                      </c:pt>
                      <c:pt idx="5648">
                        <c:v>5649</c:v>
                      </c:pt>
                      <c:pt idx="5649">
                        <c:v>5650</c:v>
                      </c:pt>
                      <c:pt idx="5650">
                        <c:v>5651</c:v>
                      </c:pt>
                      <c:pt idx="5651">
                        <c:v>5652</c:v>
                      </c:pt>
                      <c:pt idx="5652">
                        <c:v>5653</c:v>
                      </c:pt>
                      <c:pt idx="5653">
                        <c:v>5654</c:v>
                      </c:pt>
                      <c:pt idx="5654">
                        <c:v>5655</c:v>
                      </c:pt>
                      <c:pt idx="5655">
                        <c:v>5656</c:v>
                      </c:pt>
                      <c:pt idx="5656">
                        <c:v>5657</c:v>
                      </c:pt>
                      <c:pt idx="5657">
                        <c:v>5658</c:v>
                      </c:pt>
                      <c:pt idx="5658">
                        <c:v>5659</c:v>
                      </c:pt>
                      <c:pt idx="5659">
                        <c:v>5660</c:v>
                      </c:pt>
                      <c:pt idx="5660">
                        <c:v>5661</c:v>
                      </c:pt>
                      <c:pt idx="5661">
                        <c:v>5662</c:v>
                      </c:pt>
                      <c:pt idx="5662">
                        <c:v>5663</c:v>
                      </c:pt>
                      <c:pt idx="5663">
                        <c:v>5664</c:v>
                      </c:pt>
                      <c:pt idx="5664">
                        <c:v>5665</c:v>
                      </c:pt>
                      <c:pt idx="5665">
                        <c:v>5666</c:v>
                      </c:pt>
                      <c:pt idx="5666">
                        <c:v>5667</c:v>
                      </c:pt>
                      <c:pt idx="5667">
                        <c:v>5668</c:v>
                      </c:pt>
                      <c:pt idx="5668">
                        <c:v>5669</c:v>
                      </c:pt>
                      <c:pt idx="5669">
                        <c:v>5670</c:v>
                      </c:pt>
                      <c:pt idx="5670">
                        <c:v>5671</c:v>
                      </c:pt>
                      <c:pt idx="5671">
                        <c:v>5672</c:v>
                      </c:pt>
                      <c:pt idx="5672">
                        <c:v>5673</c:v>
                      </c:pt>
                      <c:pt idx="5673">
                        <c:v>5674</c:v>
                      </c:pt>
                      <c:pt idx="5674">
                        <c:v>5675</c:v>
                      </c:pt>
                      <c:pt idx="5675">
                        <c:v>5676</c:v>
                      </c:pt>
                      <c:pt idx="5676">
                        <c:v>5677</c:v>
                      </c:pt>
                      <c:pt idx="5677">
                        <c:v>5678</c:v>
                      </c:pt>
                      <c:pt idx="5678">
                        <c:v>5679</c:v>
                      </c:pt>
                      <c:pt idx="5679">
                        <c:v>5680</c:v>
                      </c:pt>
                      <c:pt idx="5680">
                        <c:v>5681</c:v>
                      </c:pt>
                      <c:pt idx="5681">
                        <c:v>5682</c:v>
                      </c:pt>
                      <c:pt idx="5682">
                        <c:v>5683</c:v>
                      </c:pt>
                      <c:pt idx="5683">
                        <c:v>5684</c:v>
                      </c:pt>
                      <c:pt idx="5684">
                        <c:v>5685</c:v>
                      </c:pt>
                      <c:pt idx="5685">
                        <c:v>5686</c:v>
                      </c:pt>
                      <c:pt idx="5686">
                        <c:v>5687</c:v>
                      </c:pt>
                      <c:pt idx="5687">
                        <c:v>5688</c:v>
                      </c:pt>
                      <c:pt idx="5688">
                        <c:v>5689</c:v>
                      </c:pt>
                      <c:pt idx="5689">
                        <c:v>5690</c:v>
                      </c:pt>
                      <c:pt idx="5690">
                        <c:v>5691</c:v>
                      </c:pt>
                      <c:pt idx="5691">
                        <c:v>5692</c:v>
                      </c:pt>
                      <c:pt idx="5692">
                        <c:v>5693</c:v>
                      </c:pt>
                      <c:pt idx="5693">
                        <c:v>5694</c:v>
                      </c:pt>
                      <c:pt idx="5694">
                        <c:v>5695</c:v>
                      </c:pt>
                      <c:pt idx="5695">
                        <c:v>5696</c:v>
                      </c:pt>
                      <c:pt idx="5696">
                        <c:v>5697</c:v>
                      </c:pt>
                      <c:pt idx="5697">
                        <c:v>5698</c:v>
                      </c:pt>
                      <c:pt idx="5698">
                        <c:v>5699</c:v>
                      </c:pt>
                      <c:pt idx="5699">
                        <c:v>5700</c:v>
                      </c:pt>
                      <c:pt idx="5700">
                        <c:v>5701</c:v>
                      </c:pt>
                      <c:pt idx="5701">
                        <c:v>5702</c:v>
                      </c:pt>
                      <c:pt idx="5702">
                        <c:v>5703</c:v>
                      </c:pt>
                      <c:pt idx="5703">
                        <c:v>5704</c:v>
                      </c:pt>
                      <c:pt idx="5704">
                        <c:v>5705</c:v>
                      </c:pt>
                      <c:pt idx="5705">
                        <c:v>5706</c:v>
                      </c:pt>
                      <c:pt idx="5706">
                        <c:v>5707</c:v>
                      </c:pt>
                      <c:pt idx="5707">
                        <c:v>5708</c:v>
                      </c:pt>
                      <c:pt idx="5708">
                        <c:v>5709</c:v>
                      </c:pt>
                      <c:pt idx="5709">
                        <c:v>5710</c:v>
                      </c:pt>
                      <c:pt idx="5710">
                        <c:v>5711</c:v>
                      </c:pt>
                      <c:pt idx="5711">
                        <c:v>5712</c:v>
                      </c:pt>
                      <c:pt idx="5712">
                        <c:v>5713</c:v>
                      </c:pt>
                      <c:pt idx="5713">
                        <c:v>5714</c:v>
                      </c:pt>
                      <c:pt idx="5714">
                        <c:v>5715</c:v>
                      </c:pt>
                      <c:pt idx="5715">
                        <c:v>5716</c:v>
                      </c:pt>
                      <c:pt idx="5716">
                        <c:v>5717</c:v>
                      </c:pt>
                      <c:pt idx="5717">
                        <c:v>5718</c:v>
                      </c:pt>
                      <c:pt idx="5718">
                        <c:v>5719</c:v>
                      </c:pt>
                      <c:pt idx="5719">
                        <c:v>5720</c:v>
                      </c:pt>
                      <c:pt idx="5720">
                        <c:v>5721</c:v>
                      </c:pt>
                      <c:pt idx="5721">
                        <c:v>5722</c:v>
                      </c:pt>
                      <c:pt idx="5722">
                        <c:v>5723</c:v>
                      </c:pt>
                      <c:pt idx="5723">
                        <c:v>5724</c:v>
                      </c:pt>
                      <c:pt idx="5724">
                        <c:v>5725</c:v>
                      </c:pt>
                      <c:pt idx="5725">
                        <c:v>5726</c:v>
                      </c:pt>
                      <c:pt idx="5726">
                        <c:v>5727</c:v>
                      </c:pt>
                      <c:pt idx="5727">
                        <c:v>5728</c:v>
                      </c:pt>
                      <c:pt idx="5728">
                        <c:v>5729</c:v>
                      </c:pt>
                      <c:pt idx="5729">
                        <c:v>5730</c:v>
                      </c:pt>
                      <c:pt idx="5730">
                        <c:v>5731</c:v>
                      </c:pt>
                      <c:pt idx="5731">
                        <c:v>5732</c:v>
                      </c:pt>
                      <c:pt idx="5732">
                        <c:v>5733</c:v>
                      </c:pt>
                      <c:pt idx="5733">
                        <c:v>5734</c:v>
                      </c:pt>
                      <c:pt idx="5734">
                        <c:v>5735</c:v>
                      </c:pt>
                      <c:pt idx="5735">
                        <c:v>5736</c:v>
                      </c:pt>
                      <c:pt idx="5736">
                        <c:v>5737</c:v>
                      </c:pt>
                      <c:pt idx="5737">
                        <c:v>5738</c:v>
                      </c:pt>
                      <c:pt idx="5738">
                        <c:v>5739</c:v>
                      </c:pt>
                      <c:pt idx="5739">
                        <c:v>5740</c:v>
                      </c:pt>
                      <c:pt idx="5740">
                        <c:v>5741</c:v>
                      </c:pt>
                      <c:pt idx="5741">
                        <c:v>5742</c:v>
                      </c:pt>
                      <c:pt idx="5742">
                        <c:v>5743</c:v>
                      </c:pt>
                      <c:pt idx="5743">
                        <c:v>5744</c:v>
                      </c:pt>
                      <c:pt idx="5744">
                        <c:v>5745</c:v>
                      </c:pt>
                      <c:pt idx="5745">
                        <c:v>5746</c:v>
                      </c:pt>
                      <c:pt idx="5746">
                        <c:v>5747</c:v>
                      </c:pt>
                      <c:pt idx="5747">
                        <c:v>5748</c:v>
                      </c:pt>
                      <c:pt idx="5748">
                        <c:v>5749</c:v>
                      </c:pt>
                      <c:pt idx="5749">
                        <c:v>5750</c:v>
                      </c:pt>
                      <c:pt idx="5750">
                        <c:v>5751</c:v>
                      </c:pt>
                      <c:pt idx="5751">
                        <c:v>5752</c:v>
                      </c:pt>
                      <c:pt idx="5752">
                        <c:v>5753</c:v>
                      </c:pt>
                      <c:pt idx="5753">
                        <c:v>5754</c:v>
                      </c:pt>
                      <c:pt idx="5754">
                        <c:v>5755</c:v>
                      </c:pt>
                      <c:pt idx="5755">
                        <c:v>5756</c:v>
                      </c:pt>
                      <c:pt idx="5756">
                        <c:v>5757</c:v>
                      </c:pt>
                      <c:pt idx="5757">
                        <c:v>5758</c:v>
                      </c:pt>
                      <c:pt idx="5758">
                        <c:v>5759</c:v>
                      </c:pt>
                      <c:pt idx="5759">
                        <c:v>5760</c:v>
                      </c:pt>
                      <c:pt idx="5760">
                        <c:v>5761</c:v>
                      </c:pt>
                      <c:pt idx="5761">
                        <c:v>5762</c:v>
                      </c:pt>
                      <c:pt idx="5762">
                        <c:v>5763</c:v>
                      </c:pt>
                      <c:pt idx="5763">
                        <c:v>5764</c:v>
                      </c:pt>
                      <c:pt idx="5764">
                        <c:v>5765</c:v>
                      </c:pt>
                      <c:pt idx="5765">
                        <c:v>5766</c:v>
                      </c:pt>
                      <c:pt idx="5766">
                        <c:v>5767</c:v>
                      </c:pt>
                      <c:pt idx="5767">
                        <c:v>5768</c:v>
                      </c:pt>
                      <c:pt idx="5768">
                        <c:v>5769</c:v>
                      </c:pt>
                      <c:pt idx="5769">
                        <c:v>5770</c:v>
                      </c:pt>
                      <c:pt idx="5770">
                        <c:v>5771</c:v>
                      </c:pt>
                      <c:pt idx="5771">
                        <c:v>5772</c:v>
                      </c:pt>
                      <c:pt idx="5772">
                        <c:v>5773</c:v>
                      </c:pt>
                      <c:pt idx="5773">
                        <c:v>5774</c:v>
                      </c:pt>
                      <c:pt idx="5774">
                        <c:v>5775</c:v>
                      </c:pt>
                      <c:pt idx="5775">
                        <c:v>5776</c:v>
                      </c:pt>
                      <c:pt idx="5776">
                        <c:v>5777</c:v>
                      </c:pt>
                      <c:pt idx="5777">
                        <c:v>5778</c:v>
                      </c:pt>
                      <c:pt idx="5778">
                        <c:v>5779</c:v>
                      </c:pt>
                      <c:pt idx="5779">
                        <c:v>5780</c:v>
                      </c:pt>
                      <c:pt idx="5780">
                        <c:v>5781</c:v>
                      </c:pt>
                      <c:pt idx="5781">
                        <c:v>5782</c:v>
                      </c:pt>
                      <c:pt idx="5782">
                        <c:v>5783</c:v>
                      </c:pt>
                      <c:pt idx="5783">
                        <c:v>5784</c:v>
                      </c:pt>
                      <c:pt idx="5784">
                        <c:v>5785</c:v>
                      </c:pt>
                      <c:pt idx="5785">
                        <c:v>5786</c:v>
                      </c:pt>
                      <c:pt idx="5786">
                        <c:v>5787</c:v>
                      </c:pt>
                      <c:pt idx="5787">
                        <c:v>5788</c:v>
                      </c:pt>
                      <c:pt idx="5788">
                        <c:v>5789</c:v>
                      </c:pt>
                      <c:pt idx="5789">
                        <c:v>5790</c:v>
                      </c:pt>
                      <c:pt idx="5790">
                        <c:v>5791</c:v>
                      </c:pt>
                      <c:pt idx="5791">
                        <c:v>5792</c:v>
                      </c:pt>
                      <c:pt idx="5792">
                        <c:v>5793</c:v>
                      </c:pt>
                      <c:pt idx="5793">
                        <c:v>5794</c:v>
                      </c:pt>
                      <c:pt idx="5794">
                        <c:v>5795</c:v>
                      </c:pt>
                      <c:pt idx="5795">
                        <c:v>5796</c:v>
                      </c:pt>
                      <c:pt idx="5796">
                        <c:v>5797</c:v>
                      </c:pt>
                      <c:pt idx="5797">
                        <c:v>5798</c:v>
                      </c:pt>
                      <c:pt idx="5798">
                        <c:v>5799</c:v>
                      </c:pt>
                      <c:pt idx="5799">
                        <c:v>5800</c:v>
                      </c:pt>
                      <c:pt idx="5800">
                        <c:v>5801</c:v>
                      </c:pt>
                      <c:pt idx="5801">
                        <c:v>5802</c:v>
                      </c:pt>
                      <c:pt idx="5802">
                        <c:v>5803</c:v>
                      </c:pt>
                      <c:pt idx="5803">
                        <c:v>5804</c:v>
                      </c:pt>
                      <c:pt idx="5804">
                        <c:v>5805</c:v>
                      </c:pt>
                      <c:pt idx="5805">
                        <c:v>5806</c:v>
                      </c:pt>
                      <c:pt idx="5806">
                        <c:v>5807</c:v>
                      </c:pt>
                      <c:pt idx="5807">
                        <c:v>5808</c:v>
                      </c:pt>
                      <c:pt idx="5808">
                        <c:v>5809</c:v>
                      </c:pt>
                      <c:pt idx="5809">
                        <c:v>5810</c:v>
                      </c:pt>
                      <c:pt idx="5810">
                        <c:v>5811</c:v>
                      </c:pt>
                      <c:pt idx="5811">
                        <c:v>5812</c:v>
                      </c:pt>
                      <c:pt idx="5812">
                        <c:v>5813</c:v>
                      </c:pt>
                      <c:pt idx="5813">
                        <c:v>5814</c:v>
                      </c:pt>
                      <c:pt idx="5814">
                        <c:v>5815</c:v>
                      </c:pt>
                      <c:pt idx="5815">
                        <c:v>5816</c:v>
                      </c:pt>
                      <c:pt idx="5816">
                        <c:v>5817</c:v>
                      </c:pt>
                      <c:pt idx="5817">
                        <c:v>5818</c:v>
                      </c:pt>
                      <c:pt idx="5818">
                        <c:v>5819</c:v>
                      </c:pt>
                      <c:pt idx="5819">
                        <c:v>5820</c:v>
                      </c:pt>
                      <c:pt idx="5820">
                        <c:v>5821</c:v>
                      </c:pt>
                      <c:pt idx="5821">
                        <c:v>5822</c:v>
                      </c:pt>
                      <c:pt idx="5822">
                        <c:v>5823</c:v>
                      </c:pt>
                      <c:pt idx="5823">
                        <c:v>5824</c:v>
                      </c:pt>
                      <c:pt idx="5824">
                        <c:v>5825</c:v>
                      </c:pt>
                      <c:pt idx="5825">
                        <c:v>5826</c:v>
                      </c:pt>
                      <c:pt idx="5826">
                        <c:v>5827</c:v>
                      </c:pt>
                      <c:pt idx="5827">
                        <c:v>5828</c:v>
                      </c:pt>
                      <c:pt idx="5828">
                        <c:v>5829</c:v>
                      </c:pt>
                      <c:pt idx="5829">
                        <c:v>5830</c:v>
                      </c:pt>
                      <c:pt idx="5830">
                        <c:v>5831</c:v>
                      </c:pt>
                      <c:pt idx="5831">
                        <c:v>5832</c:v>
                      </c:pt>
                      <c:pt idx="5832">
                        <c:v>5833</c:v>
                      </c:pt>
                      <c:pt idx="5833">
                        <c:v>5834</c:v>
                      </c:pt>
                      <c:pt idx="5834">
                        <c:v>5835</c:v>
                      </c:pt>
                      <c:pt idx="5835">
                        <c:v>5836</c:v>
                      </c:pt>
                      <c:pt idx="5836">
                        <c:v>5837</c:v>
                      </c:pt>
                      <c:pt idx="5837">
                        <c:v>5838</c:v>
                      </c:pt>
                      <c:pt idx="5838">
                        <c:v>5839</c:v>
                      </c:pt>
                      <c:pt idx="5839">
                        <c:v>5840</c:v>
                      </c:pt>
                      <c:pt idx="5840">
                        <c:v>5841</c:v>
                      </c:pt>
                      <c:pt idx="5841">
                        <c:v>5842</c:v>
                      </c:pt>
                      <c:pt idx="5842">
                        <c:v>5843</c:v>
                      </c:pt>
                      <c:pt idx="5843">
                        <c:v>5844</c:v>
                      </c:pt>
                      <c:pt idx="5844">
                        <c:v>5845</c:v>
                      </c:pt>
                      <c:pt idx="5845">
                        <c:v>5846</c:v>
                      </c:pt>
                      <c:pt idx="5846">
                        <c:v>5847</c:v>
                      </c:pt>
                      <c:pt idx="5847">
                        <c:v>5848</c:v>
                      </c:pt>
                      <c:pt idx="5848">
                        <c:v>5849</c:v>
                      </c:pt>
                      <c:pt idx="5849">
                        <c:v>5850</c:v>
                      </c:pt>
                      <c:pt idx="5850">
                        <c:v>5851</c:v>
                      </c:pt>
                      <c:pt idx="5851">
                        <c:v>5852</c:v>
                      </c:pt>
                      <c:pt idx="5852">
                        <c:v>5853</c:v>
                      </c:pt>
                      <c:pt idx="5853">
                        <c:v>5854</c:v>
                      </c:pt>
                      <c:pt idx="5854">
                        <c:v>5855</c:v>
                      </c:pt>
                      <c:pt idx="5855">
                        <c:v>5856</c:v>
                      </c:pt>
                      <c:pt idx="5856">
                        <c:v>5857</c:v>
                      </c:pt>
                      <c:pt idx="5857">
                        <c:v>5858</c:v>
                      </c:pt>
                      <c:pt idx="5858">
                        <c:v>5859</c:v>
                      </c:pt>
                      <c:pt idx="5859">
                        <c:v>5860</c:v>
                      </c:pt>
                      <c:pt idx="5860">
                        <c:v>5861</c:v>
                      </c:pt>
                      <c:pt idx="5861">
                        <c:v>5862</c:v>
                      </c:pt>
                      <c:pt idx="5862">
                        <c:v>5863</c:v>
                      </c:pt>
                      <c:pt idx="5863">
                        <c:v>5864</c:v>
                      </c:pt>
                      <c:pt idx="5864">
                        <c:v>5865</c:v>
                      </c:pt>
                      <c:pt idx="5865">
                        <c:v>5866</c:v>
                      </c:pt>
                      <c:pt idx="5866">
                        <c:v>5867</c:v>
                      </c:pt>
                      <c:pt idx="5867">
                        <c:v>5868</c:v>
                      </c:pt>
                      <c:pt idx="5868">
                        <c:v>5869</c:v>
                      </c:pt>
                      <c:pt idx="5869">
                        <c:v>5870</c:v>
                      </c:pt>
                      <c:pt idx="5870">
                        <c:v>5871</c:v>
                      </c:pt>
                      <c:pt idx="5871">
                        <c:v>5872</c:v>
                      </c:pt>
                      <c:pt idx="5872">
                        <c:v>5873</c:v>
                      </c:pt>
                      <c:pt idx="5873">
                        <c:v>5874</c:v>
                      </c:pt>
                      <c:pt idx="5874">
                        <c:v>5875</c:v>
                      </c:pt>
                      <c:pt idx="5875">
                        <c:v>5876</c:v>
                      </c:pt>
                      <c:pt idx="5876">
                        <c:v>5877</c:v>
                      </c:pt>
                      <c:pt idx="5877">
                        <c:v>5878</c:v>
                      </c:pt>
                      <c:pt idx="5878">
                        <c:v>5879</c:v>
                      </c:pt>
                      <c:pt idx="5879">
                        <c:v>5880</c:v>
                      </c:pt>
                      <c:pt idx="5880">
                        <c:v>5881</c:v>
                      </c:pt>
                      <c:pt idx="5881">
                        <c:v>5882</c:v>
                      </c:pt>
                      <c:pt idx="5882">
                        <c:v>5883</c:v>
                      </c:pt>
                      <c:pt idx="5883">
                        <c:v>5884</c:v>
                      </c:pt>
                      <c:pt idx="5884">
                        <c:v>5885</c:v>
                      </c:pt>
                      <c:pt idx="5885">
                        <c:v>5886</c:v>
                      </c:pt>
                      <c:pt idx="5886">
                        <c:v>5887</c:v>
                      </c:pt>
                      <c:pt idx="5887">
                        <c:v>5888</c:v>
                      </c:pt>
                      <c:pt idx="5888">
                        <c:v>5889</c:v>
                      </c:pt>
                      <c:pt idx="5889">
                        <c:v>5890</c:v>
                      </c:pt>
                      <c:pt idx="5890">
                        <c:v>5891</c:v>
                      </c:pt>
                      <c:pt idx="5891">
                        <c:v>5892</c:v>
                      </c:pt>
                      <c:pt idx="5892">
                        <c:v>5893</c:v>
                      </c:pt>
                      <c:pt idx="5893">
                        <c:v>5894</c:v>
                      </c:pt>
                      <c:pt idx="5894">
                        <c:v>5895</c:v>
                      </c:pt>
                      <c:pt idx="5895">
                        <c:v>5896</c:v>
                      </c:pt>
                      <c:pt idx="5896">
                        <c:v>5897</c:v>
                      </c:pt>
                      <c:pt idx="5897">
                        <c:v>5898</c:v>
                      </c:pt>
                      <c:pt idx="5898">
                        <c:v>5899</c:v>
                      </c:pt>
                      <c:pt idx="5899">
                        <c:v>5900</c:v>
                      </c:pt>
                      <c:pt idx="5900">
                        <c:v>5901</c:v>
                      </c:pt>
                      <c:pt idx="5901">
                        <c:v>5902</c:v>
                      </c:pt>
                      <c:pt idx="5902">
                        <c:v>5903</c:v>
                      </c:pt>
                      <c:pt idx="5903">
                        <c:v>5904</c:v>
                      </c:pt>
                      <c:pt idx="5904">
                        <c:v>5905</c:v>
                      </c:pt>
                      <c:pt idx="5905">
                        <c:v>5906</c:v>
                      </c:pt>
                      <c:pt idx="5906">
                        <c:v>5907</c:v>
                      </c:pt>
                      <c:pt idx="5907">
                        <c:v>5908</c:v>
                      </c:pt>
                      <c:pt idx="5908">
                        <c:v>5909</c:v>
                      </c:pt>
                      <c:pt idx="5909">
                        <c:v>5910</c:v>
                      </c:pt>
                      <c:pt idx="5910">
                        <c:v>5911</c:v>
                      </c:pt>
                      <c:pt idx="5911">
                        <c:v>5912</c:v>
                      </c:pt>
                      <c:pt idx="5912">
                        <c:v>5913</c:v>
                      </c:pt>
                      <c:pt idx="5913">
                        <c:v>5914</c:v>
                      </c:pt>
                      <c:pt idx="5914">
                        <c:v>5915</c:v>
                      </c:pt>
                      <c:pt idx="5915">
                        <c:v>5916</c:v>
                      </c:pt>
                      <c:pt idx="5916">
                        <c:v>5917</c:v>
                      </c:pt>
                      <c:pt idx="5917">
                        <c:v>5918</c:v>
                      </c:pt>
                      <c:pt idx="5918">
                        <c:v>5919</c:v>
                      </c:pt>
                      <c:pt idx="5919">
                        <c:v>5920</c:v>
                      </c:pt>
                      <c:pt idx="5920">
                        <c:v>5921</c:v>
                      </c:pt>
                      <c:pt idx="5921">
                        <c:v>5922</c:v>
                      </c:pt>
                      <c:pt idx="5922">
                        <c:v>5923</c:v>
                      </c:pt>
                      <c:pt idx="5923">
                        <c:v>5924</c:v>
                      </c:pt>
                      <c:pt idx="5924">
                        <c:v>5925</c:v>
                      </c:pt>
                      <c:pt idx="5925">
                        <c:v>5926</c:v>
                      </c:pt>
                      <c:pt idx="5926">
                        <c:v>5927</c:v>
                      </c:pt>
                      <c:pt idx="5927">
                        <c:v>5928</c:v>
                      </c:pt>
                      <c:pt idx="5928">
                        <c:v>5929</c:v>
                      </c:pt>
                      <c:pt idx="5929">
                        <c:v>5930</c:v>
                      </c:pt>
                      <c:pt idx="5930">
                        <c:v>5931</c:v>
                      </c:pt>
                      <c:pt idx="5931">
                        <c:v>5932</c:v>
                      </c:pt>
                      <c:pt idx="5932">
                        <c:v>5933</c:v>
                      </c:pt>
                      <c:pt idx="5933">
                        <c:v>5934</c:v>
                      </c:pt>
                      <c:pt idx="5934">
                        <c:v>5935</c:v>
                      </c:pt>
                      <c:pt idx="5935">
                        <c:v>5936</c:v>
                      </c:pt>
                      <c:pt idx="5936">
                        <c:v>5937</c:v>
                      </c:pt>
                      <c:pt idx="5937">
                        <c:v>5938</c:v>
                      </c:pt>
                      <c:pt idx="5938">
                        <c:v>5939</c:v>
                      </c:pt>
                      <c:pt idx="5939">
                        <c:v>5940</c:v>
                      </c:pt>
                      <c:pt idx="5940">
                        <c:v>5941</c:v>
                      </c:pt>
                      <c:pt idx="5941">
                        <c:v>5942</c:v>
                      </c:pt>
                      <c:pt idx="5942">
                        <c:v>5943</c:v>
                      </c:pt>
                      <c:pt idx="5943">
                        <c:v>5944</c:v>
                      </c:pt>
                      <c:pt idx="5944">
                        <c:v>5945</c:v>
                      </c:pt>
                      <c:pt idx="5945">
                        <c:v>5946</c:v>
                      </c:pt>
                      <c:pt idx="5946">
                        <c:v>5947</c:v>
                      </c:pt>
                      <c:pt idx="5947">
                        <c:v>5948</c:v>
                      </c:pt>
                      <c:pt idx="5948">
                        <c:v>5949</c:v>
                      </c:pt>
                      <c:pt idx="5949">
                        <c:v>5950</c:v>
                      </c:pt>
                      <c:pt idx="5950">
                        <c:v>5951</c:v>
                      </c:pt>
                      <c:pt idx="5951">
                        <c:v>5952</c:v>
                      </c:pt>
                      <c:pt idx="5952">
                        <c:v>5953</c:v>
                      </c:pt>
                      <c:pt idx="5953">
                        <c:v>5954</c:v>
                      </c:pt>
                      <c:pt idx="5954">
                        <c:v>5955</c:v>
                      </c:pt>
                      <c:pt idx="5955">
                        <c:v>5956</c:v>
                      </c:pt>
                      <c:pt idx="5956">
                        <c:v>5957</c:v>
                      </c:pt>
                      <c:pt idx="5957">
                        <c:v>5958</c:v>
                      </c:pt>
                      <c:pt idx="5958">
                        <c:v>5959</c:v>
                      </c:pt>
                      <c:pt idx="5959">
                        <c:v>5960</c:v>
                      </c:pt>
                      <c:pt idx="5960">
                        <c:v>5961</c:v>
                      </c:pt>
                      <c:pt idx="5961">
                        <c:v>5962</c:v>
                      </c:pt>
                      <c:pt idx="5962">
                        <c:v>5963</c:v>
                      </c:pt>
                      <c:pt idx="5963">
                        <c:v>5964</c:v>
                      </c:pt>
                      <c:pt idx="5964">
                        <c:v>5965</c:v>
                      </c:pt>
                      <c:pt idx="5965">
                        <c:v>5966</c:v>
                      </c:pt>
                      <c:pt idx="5966">
                        <c:v>5967</c:v>
                      </c:pt>
                      <c:pt idx="5967">
                        <c:v>5968</c:v>
                      </c:pt>
                      <c:pt idx="5968">
                        <c:v>5969</c:v>
                      </c:pt>
                      <c:pt idx="5969">
                        <c:v>5970</c:v>
                      </c:pt>
                      <c:pt idx="5970">
                        <c:v>5971</c:v>
                      </c:pt>
                      <c:pt idx="5971">
                        <c:v>5972</c:v>
                      </c:pt>
                      <c:pt idx="5972">
                        <c:v>5973</c:v>
                      </c:pt>
                      <c:pt idx="5973">
                        <c:v>5974</c:v>
                      </c:pt>
                      <c:pt idx="5974">
                        <c:v>5975</c:v>
                      </c:pt>
                      <c:pt idx="5975">
                        <c:v>5976</c:v>
                      </c:pt>
                      <c:pt idx="5976">
                        <c:v>5977</c:v>
                      </c:pt>
                      <c:pt idx="5977">
                        <c:v>5978</c:v>
                      </c:pt>
                      <c:pt idx="5978">
                        <c:v>5979</c:v>
                      </c:pt>
                      <c:pt idx="5979">
                        <c:v>5980</c:v>
                      </c:pt>
                      <c:pt idx="5980">
                        <c:v>5981</c:v>
                      </c:pt>
                      <c:pt idx="5981">
                        <c:v>5982</c:v>
                      </c:pt>
                      <c:pt idx="5982">
                        <c:v>5983</c:v>
                      </c:pt>
                      <c:pt idx="5983">
                        <c:v>5984</c:v>
                      </c:pt>
                      <c:pt idx="5984">
                        <c:v>5985</c:v>
                      </c:pt>
                      <c:pt idx="5985">
                        <c:v>5986</c:v>
                      </c:pt>
                      <c:pt idx="5986">
                        <c:v>5987</c:v>
                      </c:pt>
                      <c:pt idx="5987">
                        <c:v>5988</c:v>
                      </c:pt>
                      <c:pt idx="5988">
                        <c:v>5989</c:v>
                      </c:pt>
                      <c:pt idx="5989">
                        <c:v>5990</c:v>
                      </c:pt>
                      <c:pt idx="5990">
                        <c:v>5991</c:v>
                      </c:pt>
                      <c:pt idx="5991">
                        <c:v>5992</c:v>
                      </c:pt>
                      <c:pt idx="5992">
                        <c:v>5993</c:v>
                      </c:pt>
                      <c:pt idx="5993">
                        <c:v>5994</c:v>
                      </c:pt>
                      <c:pt idx="5994">
                        <c:v>5995</c:v>
                      </c:pt>
                      <c:pt idx="5995">
                        <c:v>5996</c:v>
                      </c:pt>
                      <c:pt idx="5996">
                        <c:v>5997</c:v>
                      </c:pt>
                      <c:pt idx="5997">
                        <c:v>5998</c:v>
                      </c:pt>
                      <c:pt idx="5998">
                        <c:v>5999</c:v>
                      </c:pt>
                      <c:pt idx="5999">
                        <c:v>6000</c:v>
                      </c:pt>
                      <c:pt idx="6000">
                        <c:v>6001</c:v>
                      </c:pt>
                      <c:pt idx="6001">
                        <c:v>6002</c:v>
                      </c:pt>
                      <c:pt idx="6002">
                        <c:v>6003</c:v>
                      </c:pt>
                      <c:pt idx="6003">
                        <c:v>6004</c:v>
                      </c:pt>
                      <c:pt idx="6004">
                        <c:v>6005</c:v>
                      </c:pt>
                      <c:pt idx="6005">
                        <c:v>6006</c:v>
                      </c:pt>
                      <c:pt idx="6006">
                        <c:v>6007</c:v>
                      </c:pt>
                      <c:pt idx="6007">
                        <c:v>6008</c:v>
                      </c:pt>
                      <c:pt idx="6008">
                        <c:v>6009</c:v>
                      </c:pt>
                      <c:pt idx="6009">
                        <c:v>6010</c:v>
                      </c:pt>
                      <c:pt idx="6010">
                        <c:v>6011</c:v>
                      </c:pt>
                      <c:pt idx="6011">
                        <c:v>6012</c:v>
                      </c:pt>
                      <c:pt idx="6012">
                        <c:v>6013</c:v>
                      </c:pt>
                      <c:pt idx="6013">
                        <c:v>6014</c:v>
                      </c:pt>
                      <c:pt idx="6014">
                        <c:v>6015</c:v>
                      </c:pt>
                      <c:pt idx="6015">
                        <c:v>6016</c:v>
                      </c:pt>
                      <c:pt idx="6016">
                        <c:v>6017</c:v>
                      </c:pt>
                      <c:pt idx="6017">
                        <c:v>6018</c:v>
                      </c:pt>
                      <c:pt idx="6018">
                        <c:v>6019</c:v>
                      </c:pt>
                      <c:pt idx="6019">
                        <c:v>6020</c:v>
                      </c:pt>
                      <c:pt idx="6020">
                        <c:v>6021</c:v>
                      </c:pt>
                      <c:pt idx="6021">
                        <c:v>6022</c:v>
                      </c:pt>
                      <c:pt idx="6022">
                        <c:v>6023</c:v>
                      </c:pt>
                      <c:pt idx="6023">
                        <c:v>6024</c:v>
                      </c:pt>
                      <c:pt idx="6024">
                        <c:v>6025</c:v>
                      </c:pt>
                      <c:pt idx="6025">
                        <c:v>6026</c:v>
                      </c:pt>
                      <c:pt idx="6026">
                        <c:v>6027</c:v>
                      </c:pt>
                      <c:pt idx="6027">
                        <c:v>6028</c:v>
                      </c:pt>
                      <c:pt idx="6028">
                        <c:v>6029</c:v>
                      </c:pt>
                      <c:pt idx="6029">
                        <c:v>6030</c:v>
                      </c:pt>
                      <c:pt idx="6030">
                        <c:v>6031</c:v>
                      </c:pt>
                      <c:pt idx="6031">
                        <c:v>6032</c:v>
                      </c:pt>
                      <c:pt idx="6032">
                        <c:v>6033</c:v>
                      </c:pt>
                      <c:pt idx="6033">
                        <c:v>6034</c:v>
                      </c:pt>
                      <c:pt idx="6034">
                        <c:v>6035</c:v>
                      </c:pt>
                      <c:pt idx="6035">
                        <c:v>6036</c:v>
                      </c:pt>
                      <c:pt idx="6036">
                        <c:v>6037</c:v>
                      </c:pt>
                      <c:pt idx="6037">
                        <c:v>6038</c:v>
                      </c:pt>
                      <c:pt idx="6038">
                        <c:v>6039</c:v>
                      </c:pt>
                      <c:pt idx="6039">
                        <c:v>6040</c:v>
                      </c:pt>
                      <c:pt idx="6040">
                        <c:v>6041</c:v>
                      </c:pt>
                      <c:pt idx="6041">
                        <c:v>6042</c:v>
                      </c:pt>
                      <c:pt idx="6042">
                        <c:v>6043</c:v>
                      </c:pt>
                      <c:pt idx="6043">
                        <c:v>6044</c:v>
                      </c:pt>
                      <c:pt idx="6044">
                        <c:v>6045</c:v>
                      </c:pt>
                      <c:pt idx="6045">
                        <c:v>6046</c:v>
                      </c:pt>
                      <c:pt idx="6046">
                        <c:v>6047</c:v>
                      </c:pt>
                      <c:pt idx="6047">
                        <c:v>6048</c:v>
                      </c:pt>
                      <c:pt idx="6048">
                        <c:v>6049</c:v>
                      </c:pt>
                      <c:pt idx="6049">
                        <c:v>6050</c:v>
                      </c:pt>
                      <c:pt idx="6050">
                        <c:v>6051</c:v>
                      </c:pt>
                      <c:pt idx="6051">
                        <c:v>6052</c:v>
                      </c:pt>
                      <c:pt idx="6052">
                        <c:v>6053</c:v>
                      </c:pt>
                      <c:pt idx="6053">
                        <c:v>6054</c:v>
                      </c:pt>
                      <c:pt idx="6054">
                        <c:v>6055</c:v>
                      </c:pt>
                      <c:pt idx="6055">
                        <c:v>6056</c:v>
                      </c:pt>
                      <c:pt idx="6056">
                        <c:v>6057</c:v>
                      </c:pt>
                      <c:pt idx="6057">
                        <c:v>6058</c:v>
                      </c:pt>
                      <c:pt idx="6058">
                        <c:v>6059</c:v>
                      </c:pt>
                      <c:pt idx="6059">
                        <c:v>6060</c:v>
                      </c:pt>
                      <c:pt idx="6060">
                        <c:v>6061</c:v>
                      </c:pt>
                      <c:pt idx="6061">
                        <c:v>6062</c:v>
                      </c:pt>
                      <c:pt idx="6062">
                        <c:v>6063</c:v>
                      </c:pt>
                      <c:pt idx="6063">
                        <c:v>6064</c:v>
                      </c:pt>
                      <c:pt idx="6064">
                        <c:v>6065</c:v>
                      </c:pt>
                      <c:pt idx="6065">
                        <c:v>6066</c:v>
                      </c:pt>
                      <c:pt idx="6066">
                        <c:v>6067</c:v>
                      </c:pt>
                      <c:pt idx="6067">
                        <c:v>6068</c:v>
                      </c:pt>
                      <c:pt idx="6068">
                        <c:v>6069</c:v>
                      </c:pt>
                      <c:pt idx="6069">
                        <c:v>6070</c:v>
                      </c:pt>
                      <c:pt idx="6070">
                        <c:v>6071</c:v>
                      </c:pt>
                      <c:pt idx="6071">
                        <c:v>6072</c:v>
                      </c:pt>
                      <c:pt idx="6072">
                        <c:v>6073</c:v>
                      </c:pt>
                      <c:pt idx="6073">
                        <c:v>6074</c:v>
                      </c:pt>
                      <c:pt idx="6074">
                        <c:v>6075</c:v>
                      </c:pt>
                      <c:pt idx="6075">
                        <c:v>6076</c:v>
                      </c:pt>
                      <c:pt idx="6076">
                        <c:v>6077</c:v>
                      </c:pt>
                      <c:pt idx="6077">
                        <c:v>6078</c:v>
                      </c:pt>
                      <c:pt idx="6078">
                        <c:v>6079</c:v>
                      </c:pt>
                      <c:pt idx="6079">
                        <c:v>6080</c:v>
                      </c:pt>
                      <c:pt idx="6080">
                        <c:v>6081</c:v>
                      </c:pt>
                      <c:pt idx="6081">
                        <c:v>6082</c:v>
                      </c:pt>
                      <c:pt idx="6082">
                        <c:v>6083</c:v>
                      </c:pt>
                      <c:pt idx="6083">
                        <c:v>6084</c:v>
                      </c:pt>
                      <c:pt idx="6084">
                        <c:v>6085</c:v>
                      </c:pt>
                      <c:pt idx="6085">
                        <c:v>6086</c:v>
                      </c:pt>
                      <c:pt idx="6086">
                        <c:v>6087</c:v>
                      </c:pt>
                      <c:pt idx="6087">
                        <c:v>6088</c:v>
                      </c:pt>
                      <c:pt idx="6088">
                        <c:v>6089</c:v>
                      </c:pt>
                      <c:pt idx="6089">
                        <c:v>6090</c:v>
                      </c:pt>
                      <c:pt idx="6090">
                        <c:v>6091</c:v>
                      </c:pt>
                      <c:pt idx="6091">
                        <c:v>6092</c:v>
                      </c:pt>
                      <c:pt idx="6092">
                        <c:v>6093</c:v>
                      </c:pt>
                      <c:pt idx="6093">
                        <c:v>6094</c:v>
                      </c:pt>
                      <c:pt idx="6094">
                        <c:v>6095</c:v>
                      </c:pt>
                      <c:pt idx="6095">
                        <c:v>6096</c:v>
                      </c:pt>
                      <c:pt idx="6096">
                        <c:v>6097</c:v>
                      </c:pt>
                      <c:pt idx="6097">
                        <c:v>6098</c:v>
                      </c:pt>
                      <c:pt idx="6098">
                        <c:v>6099</c:v>
                      </c:pt>
                      <c:pt idx="6099">
                        <c:v>6100</c:v>
                      </c:pt>
                      <c:pt idx="6100">
                        <c:v>6101</c:v>
                      </c:pt>
                      <c:pt idx="6101">
                        <c:v>6102</c:v>
                      </c:pt>
                      <c:pt idx="6102">
                        <c:v>6103</c:v>
                      </c:pt>
                      <c:pt idx="6103">
                        <c:v>6104</c:v>
                      </c:pt>
                      <c:pt idx="6104">
                        <c:v>6105</c:v>
                      </c:pt>
                      <c:pt idx="6105">
                        <c:v>6106</c:v>
                      </c:pt>
                      <c:pt idx="6106">
                        <c:v>6107</c:v>
                      </c:pt>
                      <c:pt idx="6107">
                        <c:v>6108</c:v>
                      </c:pt>
                      <c:pt idx="6108">
                        <c:v>6109</c:v>
                      </c:pt>
                      <c:pt idx="6109">
                        <c:v>6110</c:v>
                      </c:pt>
                      <c:pt idx="6110">
                        <c:v>6111</c:v>
                      </c:pt>
                      <c:pt idx="6111">
                        <c:v>6112</c:v>
                      </c:pt>
                      <c:pt idx="6112">
                        <c:v>6113</c:v>
                      </c:pt>
                      <c:pt idx="6113">
                        <c:v>6114</c:v>
                      </c:pt>
                      <c:pt idx="6114">
                        <c:v>6115</c:v>
                      </c:pt>
                      <c:pt idx="6115">
                        <c:v>6116</c:v>
                      </c:pt>
                      <c:pt idx="6116">
                        <c:v>6117</c:v>
                      </c:pt>
                      <c:pt idx="6117">
                        <c:v>6118</c:v>
                      </c:pt>
                      <c:pt idx="6118">
                        <c:v>6119</c:v>
                      </c:pt>
                      <c:pt idx="6119">
                        <c:v>6120</c:v>
                      </c:pt>
                      <c:pt idx="6120">
                        <c:v>6121</c:v>
                      </c:pt>
                      <c:pt idx="6121">
                        <c:v>6122</c:v>
                      </c:pt>
                      <c:pt idx="6122">
                        <c:v>6123</c:v>
                      </c:pt>
                      <c:pt idx="6123">
                        <c:v>6124</c:v>
                      </c:pt>
                      <c:pt idx="6124">
                        <c:v>6125</c:v>
                      </c:pt>
                      <c:pt idx="6125">
                        <c:v>6126</c:v>
                      </c:pt>
                      <c:pt idx="6126">
                        <c:v>6127</c:v>
                      </c:pt>
                      <c:pt idx="6127">
                        <c:v>6128</c:v>
                      </c:pt>
                      <c:pt idx="6128">
                        <c:v>6129</c:v>
                      </c:pt>
                      <c:pt idx="6129">
                        <c:v>6130</c:v>
                      </c:pt>
                      <c:pt idx="6130">
                        <c:v>6131</c:v>
                      </c:pt>
                      <c:pt idx="6131">
                        <c:v>6132</c:v>
                      </c:pt>
                      <c:pt idx="6132">
                        <c:v>6133</c:v>
                      </c:pt>
                      <c:pt idx="6133">
                        <c:v>6134</c:v>
                      </c:pt>
                      <c:pt idx="6134">
                        <c:v>6135</c:v>
                      </c:pt>
                      <c:pt idx="6135">
                        <c:v>6136</c:v>
                      </c:pt>
                      <c:pt idx="6136">
                        <c:v>6137</c:v>
                      </c:pt>
                      <c:pt idx="6137">
                        <c:v>6138</c:v>
                      </c:pt>
                      <c:pt idx="6138">
                        <c:v>6139</c:v>
                      </c:pt>
                      <c:pt idx="6139">
                        <c:v>6140</c:v>
                      </c:pt>
                      <c:pt idx="6140">
                        <c:v>6141</c:v>
                      </c:pt>
                      <c:pt idx="6141">
                        <c:v>6142</c:v>
                      </c:pt>
                      <c:pt idx="6142">
                        <c:v>6143</c:v>
                      </c:pt>
                      <c:pt idx="6143">
                        <c:v>6144</c:v>
                      </c:pt>
                      <c:pt idx="6144">
                        <c:v>6145</c:v>
                      </c:pt>
                      <c:pt idx="6145">
                        <c:v>6146</c:v>
                      </c:pt>
                      <c:pt idx="6146">
                        <c:v>6147</c:v>
                      </c:pt>
                      <c:pt idx="6147">
                        <c:v>6148</c:v>
                      </c:pt>
                      <c:pt idx="6148">
                        <c:v>6149</c:v>
                      </c:pt>
                      <c:pt idx="6149">
                        <c:v>6150</c:v>
                      </c:pt>
                      <c:pt idx="6150">
                        <c:v>6151</c:v>
                      </c:pt>
                      <c:pt idx="6151">
                        <c:v>6152</c:v>
                      </c:pt>
                      <c:pt idx="6152">
                        <c:v>6153</c:v>
                      </c:pt>
                      <c:pt idx="6153">
                        <c:v>6154</c:v>
                      </c:pt>
                      <c:pt idx="6154">
                        <c:v>6155</c:v>
                      </c:pt>
                      <c:pt idx="6155">
                        <c:v>6156</c:v>
                      </c:pt>
                      <c:pt idx="6156">
                        <c:v>6157</c:v>
                      </c:pt>
                      <c:pt idx="6157">
                        <c:v>6158</c:v>
                      </c:pt>
                      <c:pt idx="6158">
                        <c:v>6159</c:v>
                      </c:pt>
                      <c:pt idx="6159">
                        <c:v>6160</c:v>
                      </c:pt>
                      <c:pt idx="6160">
                        <c:v>6161</c:v>
                      </c:pt>
                      <c:pt idx="6161">
                        <c:v>6162</c:v>
                      </c:pt>
                      <c:pt idx="6162">
                        <c:v>6163</c:v>
                      </c:pt>
                      <c:pt idx="6163">
                        <c:v>6164</c:v>
                      </c:pt>
                      <c:pt idx="6164">
                        <c:v>6165</c:v>
                      </c:pt>
                      <c:pt idx="6165">
                        <c:v>6166</c:v>
                      </c:pt>
                      <c:pt idx="6166">
                        <c:v>6167</c:v>
                      </c:pt>
                      <c:pt idx="6167">
                        <c:v>6168</c:v>
                      </c:pt>
                      <c:pt idx="6168">
                        <c:v>6169</c:v>
                      </c:pt>
                      <c:pt idx="6169">
                        <c:v>6170</c:v>
                      </c:pt>
                      <c:pt idx="6170">
                        <c:v>6171</c:v>
                      </c:pt>
                      <c:pt idx="6171">
                        <c:v>6172</c:v>
                      </c:pt>
                      <c:pt idx="6172">
                        <c:v>6173</c:v>
                      </c:pt>
                      <c:pt idx="6173">
                        <c:v>6174</c:v>
                      </c:pt>
                      <c:pt idx="6174">
                        <c:v>6175</c:v>
                      </c:pt>
                      <c:pt idx="6175">
                        <c:v>6176</c:v>
                      </c:pt>
                      <c:pt idx="6176">
                        <c:v>6177</c:v>
                      </c:pt>
                      <c:pt idx="6177">
                        <c:v>6178</c:v>
                      </c:pt>
                      <c:pt idx="6178">
                        <c:v>6179</c:v>
                      </c:pt>
                      <c:pt idx="6179">
                        <c:v>6180</c:v>
                      </c:pt>
                      <c:pt idx="6180">
                        <c:v>6181</c:v>
                      </c:pt>
                      <c:pt idx="6181">
                        <c:v>6182</c:v>
                      </c:pt>
                      <c:pt idx="6182">
                        <c:v>6183</c:v>
                      </c:pt>
                      <c:pt idx="6183">
                        <c:v>6184</c:v>
                      </c:pt>
                      <c:pt idx="6184">
                        <c:v>6185</c:v>
                      </c:pt>
                      <c:pt idx="6185">
                        <c:v>6186</c:v>
                      </c:pt>
                      <c:pt idx="6186">
                        <c:v>6187</c:v>
                      </c:pt>
                      <c:pt idx="6187">
                        <c:v>6188</c:v>
                      </c:pt>
                      <c:pt idx="6188">
                        <c:v>6189</c:v>
                      </c:pt>
                      <c:pt idx="6189">
                        <c:v>6190</c:v>
                      </c:pt>
                      <c:pt idx="6190">
                        <c:v>6191</c:v>
                      </c:pt>
                      <c:pt idx="6191">
                        <c:v>6192</c:v>
                      </c:pt>
                      <c:pt idx="6192">
                        <c:v>6193</c:v>
                      </c:pt>
                      <c:pt idx="6193">
                        <c:v>6194</c:v>
                      </c:pt>
                      <c:pt idx="6194">
                        <c:v>6195</c:v>
                      </c:pt>
                      <c:pt idx="6195">
                        <c:v>6196</c:v>
                      </c:pt>
                      <c:pt idx="6196">
                        <c:v>6197</c:v>
                      </c:pt>
                      <c:pt idx="6197">
                        <c:v>6198</c:v>
                      </c:pt>
                      <c:pt idx="6198">
                        <c:v>6199</c:v>
                      </c:pt>
                      <c:pt idx="6199">
                        <c:v>6200</c:v>
                      </c:pt>
                      <c:pt idx="6200">
                        <c:v>6201</c:v>
                      </c:pt>
                      <c:pt idx="6201">
                        <c:v>6202</c:v>
                      </c:pt>
                      <c:pt idx="6202">
                        <c:v>6203</c:v>
                      </c:pt>
                      <c:pt idx="6203">
                        <c:v>6204</c:v>
                      </c:pt>
                      <c:pt idx="6204">
                        <c:v>6205</c:v>
                      </c:pt>
                      <c:pt idx="6205">
                        <c:v>6206</c:v>
                      </c:pt>
                      <c:pt idx="6206">
                        <c:v>6207</c:v>
                      </c:pt>
                      <c:pt idx="6207">
                        <c:v>6208</c:v>
                      </c:pt>
                      <c:pt idx="6208">
                        <c:v>6209</c:v>
                      </c:pt>
                      <c:pt idx="6209">
                        <c:v>6210</c:v>
                      </c:pt>
                      <c:pt idx="6210">
                        <c:v>6211</c:v>
                      </c:pt>
                      <c:pt idx="6211">
                        <c:v>6212</c:v>
                      </c:pt>
                      <c:pt idx="6212">
                        <c:v>6213</c:v>
                      </c:pt>
                      <c:pt idx="6213">
                        <c:v>6214</c:v>
                      </c:pt>
                      <c:pt idx="6214">
                        <c:v>6215</c:v>
                      </c:pt>
                      <c:pt idx="6215">
                        <c:v>6216</c:v>
                      </c:pt>
                      <c:pt idx="6216">
                        <c:v>6217</c:v>
                      </c:pt>
                      <c:pt idx="6217">
                        <c:v>6218</c:v>
                      </c:pt>
                      <c:pt idx="6218">
                        <c:v>6219</c:v>
                      </c:pt>
                      <c:pt idx="6219">
                        <c:v>6220</c:v>
                      </c:pt>
                      <c:pt idx="6220">
                        <c:v>6221</c:v>
                      </c:pt>
                      <c:pt idx="6221">
                        <c:v>6222</c:v>
                      </c:pt>
                      <c:pt idx="6222">
                        <c:v>6223</c:v>
                      </c:pt>
                      <c:pt idx="6223">
                        <c:v>6224</c:v>
                      </c:pt>
                      <c:pt idx="6224">
                        <c:v>6225</c:v>
                      </c:pt>
                      <c:pt idx="6225">
                        <c:v>6226</c:v>
                      </c:pt>
                      <c:pt idx="6226">
                        <c:v>6227</c:v>
                      </c:pt>
                      <c:pt idx="6227">
                        <c:v>6228</c:v>
                      </c:pt>
                      <c:pt idx="6228">
                        <c:v>6229</c:v>
                      </c:pt>
                      <c:pt idx="6229">
                        <c:v>6230</c:v>
                      </c:pt>
                      <c:pt idx="6230">
                        <c:v>6231</c:v>
                      </c:pt>
                      <c:pt idx="6231">
                        <c:v>6232</c:v>
                      </c:pt>
                      <c:pt idx="6232">
                        <c:v>6233</c:v>
                      </c:pt>
                      <c:pt idx="6233">
                        <c:v>6234</c:v>
                      </c:pt>
                      <c:pt idx="6234">
                        <c:v>6235</c:v>
                      </c:pt>
                      <c:pt idx="6235">
                        <c:v>6236</c:v>
                      </c:pt>
                      <c:pt idx="6236">
                        <c:v>6237</c:v>
                      </c:pt>
                      <c:pt idx="6237">
                        <c:v>6238</c:v>
                      </c:pt>
                      <c:pt idx="6238">
                        <c:v>6239</c:v>
                      </c:pt>
                      <c:pt idx="6239">
                        <c:v>6240</c:v>
                      </c:pt>
                      <c:pt idx="6240">
                        <c:v>6241</c:v>
                      </c:pt>
                      <c:pt idx="6241">
                        <c:v>6242</c:v>
                      </c:pt>
                      <c:pt idx="6242">
                        <c:v>6243</c:v>
                      </c:pt>
                      <c:pt idx="6243">
                        <c:v>6244</c:v>
                      </c:pt>
                      <c:pt idx="6244">
                        <c:v>6245</c:v>
                      </c:pt>
                      <c:pt idx="6245">
                        <c:v>6246</c:v>
                      </c:pt>
                      <c:pt idx="6246">
                        <c:v>6247</c:v>
                      </c:pt>
                      <c:pt idx="6247">
                        <c:v>6248</c:v>
                      </c:pt>
                      <c:pt idx="6248">
                        <c:v>6249</c:v>
                      </c:pt>
                      <c:pt idx="6249">
                        <c:v>6250</c:v>
                      </c:pt>
                      <c:pt idx="6250">
                        <c:v>6251</c:v>
                      </c:pt>
                      <c:pt idx="6251">
                        <c:v>6252</c:v>
                      </c:pt>
                      <c:pt idx="6252">
                        <c:v>6253</c:v>
                      </c:pt>
                      <c:pt idx="6253">
                        <c:v>6254</c:v>
                      </c:pt>
                      <c:pt idx="6254">
                        <c:v>6255</c:v>
                      </c:pt>
                      <c:pt idx="6255">
                        <c:v>6256</c:v>
                      </c:pt>
                      <c:pt idx="6256">
                        <c:v>6257</c:v>
                      </c:pt>
                      <c:pt idx="6257">
                        <c:v>6258</c:v>
                      </c:pt>
                      <c:pt idx="6258">
                        <c:v>6259</c:v>
                      </c:pt>
                      <c:pt idx="6259">
                        <c:v>6260</c:v>
                      </c:pt>
                      <c:pt idx="6260">
                        <c:v>6261</c:v>
                      </c:pt>
                      <c:pt idx="6261">
                        <c:v>6262</c:v>
                      </c:pt>
                      <c:pt idx="6262">
                        <c:v>6263</c:v>
                      </c:pt>
                      <c:pt idx="6263">
                        <c:v>6264</c:v>
                      </c:pt>
                      <c:pt idx="6264">
                        <c:v>6265</c:v>
                      </c:pt>
                      <c:pt idx="6265">
                        <c:v>6266</c:v>
                      </c:pt>
                      <c:pt idx="6266">
                        <c:v>6267</c:v>
                      </c:pt>
                      <c:pt idx="6267">
                        <c:v>6268</c:v>
                      </c:pt>
                      <c:pt idx="6268">
                        <c:v>6269</c:v>
                      </c:pt>
                      <c:pt idx="6269">
                        <c:v>6270</c:v>
                      </c:pt>
                      <c:pt idx="6270">
                        <c:v>6271</c:v>
                      </c:pt>
                      <c:pt idx="6271">
                        <c:v>6272</c:v>
                      </c:pt>
                      <c:pt idx="6272">
                        <c:v>6273</c:v>
                      </c:pt>
                      <c:pt idx="6273">
                        <c:v>6274</c:v>
                      </c:pt>
                      <c:pt idx="6274">
                        <c:v>6275</c:v>
                      </c:pt>
                      <c:pt idx="6275">
                        <c:v>6276</c:v>
                      </c:pt>
                      <c:pt idx="6276">
                        <c:v>6277</c:v>
                      </c:pt>
                      <c:pt idx="6277">
                        <c:v>6278</c:v>
                      </c:pt>
                      <c:pt idx="6278">
                        <c:v>6279</c:v>
                      </c:pt>
                      <c:pt idx="6279">
                        <c:v>6280</c:v>
                      </c:pt>
                      <c:pt idx="6280">
                        <c:v>6281</c:v>
                      </c:pt>
                      <c:pt idx="6281">
                        <c:v>6282</c:v>
                      </c:pt>
                      <c:pt idx="6282">
                        <c:v>6283</c:v>
                      </c:pt>
                      <c:pt idx="6283">
                        <c:v>6284</c:v>
                      </c:pt>
                      <c:pt idx="6284">
                        <c:v>6285</c:v>
                      </c:pt>
                      <c:pt idx="6285">
                        <c:v>6286</c:v>
                      </c:pt>
                      <c:pt idx="6286">
                        <c:v>6287</c:v>
                      </c:pt>
                      <c:pt idx="6287">
                        <c:v>6288</c:v>
                      </c:pt>
                      <c:pt idx="6288">
                        <c:v>6289</c:v>
                      </c:pt>
                      <c:pt idx="6289">
                        <c:v>6290</c:v>
                      </c:pt>
                      <c:pt idx="6290">
                        <c:v>6291</c:v>
                      </c:pt>
                      <c:pt idx="6291">
                        <c:v>6292</c:v>
                      </c:pt>
                      <c:pt idx="6292">
                        <c:v>6293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Errores!$I$5:$I$6297</c15:sqref>
                        </c15:formulaRef>
                      </c:ext>
                    </c:extLst>
                    <c:numCache>
                      <c:formatCode>0.00%</c:formatCode>
                      <c:ptCount val="6293"/>
                      <c:pt idx="0">
                        <c:v>-0.11434247890553444</c:v>
                      </c:pt>
                      <c:pt idx="1">
                        <c:v>-0.11465070171609444</c:v>
                      </c:pt>
                      <c:pt idx="2">
                        <c:v>-0.11481403872683034</c:v>
                      </c:pt>
                      <c:pt idx="3">
                        <c:v>-0.11493980023726585</c:v>
                      </c:pt>
                      <c:pt idx="4">
                        <c:v>-0.11502898750650155</c:v>
                      </c:pt>
                      <c:pt idx="5">
                        <c:v>-0.1150962570985106</c:v>
                      </c:pt>
                      <c:pt idx="6">
                        <c:v>-0.11514976978988796</c:v>
                      </c:pt>
                      <c:pt idx="7">
                        <c:v>-0.11519692500922044</c:v>
                      </c:pt>
                      <c:pt idx="8">
                        <c:v>-0.11523788552448563</c:v>
                      </c:pt>
                      <c:pt idx="9">
                        <c:v>-0.11527186310006535</c:v>
                      </c:pt>
                      <c:pt idx="10">
                        <c:v>-0.1153015740776545</c:v>
                      </c:pt>
                      <c:pt idx="11">
                        <c:v>-0.11532819744785008</c:v>
                      </c:pt>
                      <c:pt idx="12">
                        <c:v>-0.11535252159035292</c:v>
                      </c:pt>
                      <c:pt idx="13">
                        <c:v>-0.11537429771630052</c:v>
                      </c:pt>
                      <c:pt idx="14">
                        <c:v>-0.11539371934357749</c:v>
                      </c:pt>
                      <c:pt idx="15">
                        <c:v>-0.1154115130106968</c:v>
                      </c:pt>
                      <c:pt idx="16">
                        <c:v>-0.11542730005979641</c:v>
                      </c:pt>
                      <c:pt idx="17">
                        <c:v>-0.11544129183079205</c:v>
                      </c:pt>
                      <c:pt idx="18">
                        <c:v>-0.1154537315096837</c:v>
                      </c:pt>
                      <c:pt idx="19">
                        <c:v>-0.115464730892973</c:v>
                      </c:pt>
                      <c:pt idx="20">
                        <c:v>-0.1154740728092673</c:v>
                      </c:pt>
                      <c:pt idx="21">
                        <c:v>-0.11548223232649805</c:v>
                      </c:pt>
                      <c:pt idx="22">
                        <c:v>-0.11548911652668246</c:v>
                      </c:pt>
                      <c:pt idx="23">
                        <c:v>-0.11549465389811507</c:v>
                      </c:pt>
                      <c:pt idx="24">
                        <c:v>-0.11549913600567369</c:v>
                      </c:pt>
                      <c:pt idx="25">
                        <c:v>-0.11550259408464283</c:v>
                      </c:pt>
                      <c:pt idx="26">
                        <c:v>-0.11550510067730209</c:v>
                      </c:pt>
                      <c:pt idx="27">
                        <c:v>-0.11550673695826026</c:v>
                      </c:pt>
                      <c:pt idx="28">
                        <c:v>-0.11550729885429721</c:v>
                      </c:pt>
                      <c:pt idx="29">
                        <c:v>-0.11550703065239902</c:v>
                      </c:pt>
                      <c:pt idx="30">
                        <c:v>-0.1155063352284335</c:v>
                      </c:pt>
                      <c:pt idx="31">
                        <c:v>-0.11550473656475413</c:v>
                      </c:pt>
                      <c:pt idx="32">
                        <c:v>-0.11550247225467106</c:v>
                      </c:pt>
                      <c:pt idx="33">
                        <c:v>-0.11549961378668076</c:v>
                      </c:pt>
                      <c:pt idx="34">
                        <c:v>-0.1154962346454569</c:v>
                      </c:pt>
                      <c:pt idx="35">
                        <c:v>-0.11549234579571596</c:v>
                      </c:pt>
                      <c:pt idx="36">
                        <c:v>-0.11548806670576871</c:v>
                      </c:pt>
                      <c:pt idx="37">
                        <c:v>-0.11548331534008577</c:v>
                      </c:pt>
                      <c:pt idx="38">
                        <c:v>-0.11547808850194773</c:v>
                      </c:pt>
                      <c:pt idx="39">
                        <c:v>-0.1154725565256572</c:v>
                      </c:pt>
                      <c:pt idx="40">
                        <c:v>-0.11546668147024149</c:v>
                      </c:pt>
                      <c:pt idx="41">
                        <c:v>-0.11546046378404995</c:v>
                      </c:pt>
                      <c:pt idx="42">
                        <c:v>-0.11545392900879624</c:v>
                      </c:pt>
                      <c:pt idx="43">
                        <c:v>-0.11544714019303581</c:v>
                      </c:pt>
                      <c:pt idx="44">
                        <c:v>-0.11544008679588104</c:v>
                      </c:pt>
                      <c:pt idx="45">
                        <c:v>-0.11543274851786206</c:v>
                      </c:pt>
                      <c:pt idx="46">
                        <c:v>-0.1154252005782327</c:v>
                      </c:pt>
                      <c:pt idx="47">
                        <c:v>-0.11541744436828622</c:v>
                      </c:pt>
                      <c:pt idx="48">
                        <c:v>-0.11540951310342654</c:v>
                      </c:pt>
                      <c:pt idx="49">
                        <c:v>-0.11540140645624603</c:v>
                      </c:pt>
                      <c:pt idx="50">
                        <c:v>-0.11539316464399388</c:v>
                      </c:pt>
                      <c:pt idx="51">
                        <c:v>-0.1153847715583402</c:v>
                      </c:pt>
                      <c:pt idx="52">
                        <c:v>-0.11537625315319387</c:v>
                      </c:pt>
                      <c:pt idx="53">
                        <c:v>-0.11536762229135764</c:v>
                      </c:pt>
                      <c:pt idx="54">
                        <c:v>-0.11535887960722263</c:v>
                      </c:pt>
                      <c:pt idx="55">
                        <c:v>-0.11535003959127109</c:v>
                      </c:pt>
                      <c:pt idx="56">
                        <c:v>-0.11534116841592627</c:v>
                      </c:pt>
                      <c:pt idx="57">
                        <c:v>-0.11533222885112589</c:v>
                      </c:pt>
                      <c:pt idx="58">
                        <c:v>-0.11532322194052963</c:v>
                      </c:pt>
                      <c:pt idx="59">
                        <c:v>-0.1153141489070285</c:v>
                      </c:pt>
                      <c:pt idx="60">
                        <c:v>-0.11530502861045297</c:v>
                      </c:pt>
                      <c:pt idx="61">
                        <c:v>-0.11529587399269728</c:v>
                      </c:pt>
                      <c:pt idx="62">
                        <c:v>-0.11528669235419352</c:v>
                      </c:pt>
                      <c:pt idx="63">
                        <c:v>-0.11527749431509737</c:v>
                      </c:pt>
                      <c:pt idx="64">
                        <c:v>-0.11526828384743294</c:v>
                      </c:pt>
                      <c:pt idx="65">
                        <c:v>-0.1152590822504773</c:v>
                      </c:pt>
                      <c:pt idx="66">
                        <c:v>-0.11524988232552745</c:v>
                      </c:pt>
                      <c:pt idx="67">
                        <c:v>-0.11524070624749043</c:v>
                      </c:pt>
                      <c:pt idx="68">
                        <c:v>-0.11523153898216282</c:v>
                      </c:pt>
                      <c:pt idx="69">
                        <c:v>-0.11522239275590483</c:v>
                      </c:pt>
                      <c:pt idx="70">
                        <c:v>-0.11521327927733342</c:v>
                      </c:pt>
                      <c:pt idx="71">
                        <c:v>-0.11520419658616179</c:v>
                      </c:pt>
                      <c:pt idx="72">
                        <c:v>-0.11519515235053007</c:v>
                      </c:pt>
                      <c:pt idx="73">
                        <c:v>-0.1151861368779914</c:v>
                      </c:pt>
                      <c:pt idx="74">
                        <c:v>-0.11517714425952441</c:v>
                      </c:pt>
                      <c:pt idx="75">
                        <c:v>-0.11516818024186176</c:v>
                      </c:pt>
                      <c:pt idx="76">
                        <c:v>-0.11515923991656012</c:v>
                      </c:pt>
                      <c:pt idx="77">
                        <c:v>-0.11515032563122078</c:v>
                      </c:pt>
                      <c:pt idx="78">
                        <c:v>-0.11514144817376998</c:v>
                      </c:pt>
                      <c:pt idx="79">
                        <c:v>-0.115132600322013</c:v>
                      </c:pt>
                      <c:pt idx="80">
                        <c:v>-0.11512378137221435</c:v>
                      </c:pt>
                      <c:pt idx="81">
                        <c:v>-0.11511499516883547</c:v>
                      </c:pt>
                      <c:pt idx="82">
                        <c:v>-0.11510623842880328</c:v>
                      </c:pt>
                      <c:pt idx="83">
                        <c:v>-0.11509752018865481</c:v>
                      </c:pt>
                      <c:pt idx="84">
                        <c:v>-0.11508882754445664</c:v>
                      </c:pt>
                      <c:pt idx="85">
                        <c:v>-0.1150801568336762</c:v>
                      </c:pt>
                      <c:pt idx="86">
                        <c:v>-0.11507156491746383</c:v>
                      </c:pt>
                      <c:pt idx="87">
                        <c:v>-0.11506297974804452</c:v>
                      </c:pt>
                      <c:pt idx="88">
                        <c:v>-0.11505441618397715</c:v>
                      </c:pt>
                      <c:pt idx="89">
                        <c:v>-0.11504588255909869</c:v>
                      </c:pt>
                      <c:pt idx="90">
                        <c:v>-0.11503737046936795</c:v>
                      </c:pt>
                      <c:pt idx="91">
                        <c:v>-0.11502888911787658</c:v>
                      </c:pt>
                      <c:pt idx="92">
                        <c:v>-0.11502041904026611</c:v>
                      </c:pt>
                      <c:pt idx="93">
                        <c:v>-0.11501196132575976</c:v>
                      </c:pt>
                      <c:pt idx="94">
                        <c:v>-0.11500352399465835</c:v>
                      </c:pt>
                      <c:pt idx="95">
                        <c:v>-0.11499509356666879</c:v>
                      </c:pt>
                      <c:pt idx="96">
                        <c:v>-0.11498666665746803</c:v>
                      </c:pt>
                      <c:pt idx="97">
                        <c:v>-0.11497824173012058</c:v>
                      </c:pt>
                      <c:pt idx="98">
                        <c:v>-0.11496981801125378</c:v>
                      </c:pt>
                      <c:pt idx="99">
                        <c:v>-0.11496139633718795</c:v>
                      </c:pt>
                      <c:pt idx="100">
                        <c:v>-0.11495297194888321</c:v>
                      </c:pt>
                      <c:pt idx="101">
                        <c:v>-0.11494452937340983</c:v>
                      </c:pt>
                      <c:pt idx="102">
                        <c:v>-0.11493607399416858</c:v>
                      </c:pt>
                      <c:pt idx="103">
                        <c:v>-0.11492758998510741</c:v>
                      </c:pt>
                      <c:pt idx="104">
                        <c:v>-0.1149190863908827</c:v>
                      </c:pt>
                      <c:pt idx="105">
                        <c:v>-0.11491055187976491</c:v>
                      </c:pt>
                      <c:pt idx="106">
                        <c:v>-0.11490198508976787</c:v>
                      </c:pt>
                      <c:pt idx="107">
                        <c:v>-0.11489338113162956</c:v>
                      </c:pt>
                      <c:pt idx="108">
                        <c:v>-0.11488472117924541</c:v>
                      </c:pt>
                      <c:pt idx="109">
                        <c:v>-0.1148760144576996</c:v>
                      </c:pt>
                      <c:pt idx="110">
                        <c:v>-0.11486726240997626</c:v>
                      </c:pt>
                      <c:pt idx="111">
                        <c:v>-0.11485846138689476</c:v>
                      </c:pt>
                      <c:pt idx="112">
                        <c:v>-0.11484960342982285</c:v>
                      </c:pt>
                      <c:pt idx="113">
                        <c:v>-0.11484067768268355</c:v>
                      </c:pt>
                      <c:pt idx="114">
                        <c:v>-0.11483169770136135</c:v>
                      </c:pt>
                      <c:pt idx="115">
                        <c:v>-0.11482265312854088</c:v>
                      </c:pt>
                      <c:pt idx="116">
                        <c:v>-0.11481354155070736</c:v>
                      </c:pt>
                      <c:pt idx="117">
                        <c:v>-0.11480434297229467</c:v>
                      </c:pt>
                      <c:pt idx="118">
                        <c:v>-0.11479507911108122</c:v>
                      </c:pt>
                      <c:pt idx="119">
                        <c:v>-0.11478575301934039</c:v>
                      </c:pt>
                      <c:pt idx="120">
                        <c:v>-0.11477634677837635</c:v>
                      </c:pt>
                      <c:pt idx="121">
                        <c:v>-0.11476686432254649</c:v>
                      </c:pt>
                      <c:pt idx="122">
                        <c:v>-0.11475729265766703</c:v>
                      </c:pt>
                      <c:pt idx="123">
                        <c:v>-0.11474763282754868</c:v>
                      </c:pt>
                      <c:pt idx="124">
                        <c:v>-0.11473788281403155</c:v>
                      </c:pt>
                      <c:pt idx="125">
                        <c:v>-0.11472804138516125</c:v>
                      </c:pt>
                      <c:pt idx="126">
                        <c:v>-0.11471810992263751</c:v>
                      </c:pt>
                      <c:pt idx="127">
                        <c:v>-0.11470809476271571</c:v>
                      </c:pt>
                      <c:pt idx="128">
                        <c:v>-0.11469799823995569</c:v>
                      </c:pt>
                      <c:pt idx="129">
                        <c:v>-0.11468782570342227</c:v>
                      </c:pt>
                      <c:pt idx="130">
                        <c:v>-0.11467757543314236</c:v>
                      </c:pt>
                      <c:pt idx="131">
                        <c:v>-0.11466724839306075</c:v>
                      </c:pt>
                      <c:pt idx="132">
                        <c:v>-0.11465684466063411</c:v>
                      </c:pt>
                      <c:pt idx="133">
                        <c:v>-0.11464637216672507</c:v>
                      </c:pt>
                      <c:pt idx="134">
                        <c:v>-0.11463582678657949</c:v>
                      </c:pt>
                      <c:pt idx="135">
                        <c:v>-0.11462521132373049</c:v>
                      </c:pt>
                      <c:pt idx="136">
                        <c:v>-0.11461452485945098</c:v>
                      </c:pt>
                      <c:pt idx="137">
                        <c:v>-0.11460376349961912</c:v>
                      </c:pt>
                      <c:pt idx="138">
                        <c:v>-0.11459292828522745</c:v>
                      </c:pt>
                      <c:pt idx="139">
                        <c:v>-0.11458201814685388</c:v>
                      </c:pt>
                      <c:pt idx="140">
                        <c:v>-0.11457103797711198</c:v>
                      </c:pt>
                      <c:pt idx="141">
                        <c:v>-0.11455998319478508</c:v>
                      </c:pt>
                      <c:pt idx="142">
                        <c:v>-0.11454884761662355</c:v>
                      </c:pt>
                      <c:pt idx="143">
                        <c:v>-0.11453763968594736</c:v>
                      </c:pt>
                      <c:pt idx="144">
                        <c:v>-0.11452636002188649</c:v>
                      </c:pt>
                      <c:pt idx="145">
                        <c:v>-0.11451500621111736</c:v>
                      </c:pt>
                      <c:pt idx="146">
                        <c:v>-0.11450357781772286</c:v>
                      </c:pt>
                      <c:pt idx="147">
                        <c:v>-0.11449207747361421</c:v>
                      </c:pt>
                      <c:pt idx="148">
                        <c:v>-0.11448049216870179</c:v>
                      </c:pt>
                      <c:pt idx="149">
                        <c:v>-0.11446882703816778</c:v>
                      </c:pt>
                      <c:pt idx="150">
                        <c:v>-0.11445708539518153</c:v>
                      </c:pt>
                      <c:pt idx="151">
                        <c:v>-0.11444526011001344</c:v>
                      </c:pt>
                      <c:pt idx="152">
                        <c:v>-0.11443334988973913</c:v>
                      </c:pt>
                      <c:pt idx="153">
                        <c:v>-0.11442135509703899</c:v>
                      </c:pt>
                      <c:pt idx="154">
                        <c:v>-0.11440927782455357</c:v>
                      </c:pt>
                      <c:pt idx="155">
                        <c:v>-0.11439711692207884</c:v>
                      </c:pt>
                      <c:pt idx="156">
                        <c:v>-0.11438487328359244</c:v>
                      </c:pt>
                      <c:pt idx="157">
                        <c:v>-0.11437254412195273</c:v>
                      </c:pt>
                      <c:pt idx="158">
                        <c:v>-0.11436013150058953</c:v>
                      </c:pt>
                      <c:pt idx="159">
                        <c:v>-0.11434763250640005</c:v>
                      </c:pt>
                      <c:pt idx="160">
                        <c:v>-0.11433505723700288</c:v>
                      </c:pt>
                      <c:pt idx="161">
                        <c:v>-0.11432239058270323</c:v>
                      </c:pt>
                      <c:pt idx="162">
                        <c:v>-0.11430963381461581</c:v>
                      </c:pt>
                      <c:pt idx="163">
                        <c:v>-0.11429678627991176</c:v>
                      </c:pt>
                      <c:pt idx="164">
                        <c:v>-0.11428384939548332</c:v>
                      </c:pt>
                      <c:pt idx="165">
                        <c:v>-0.11427082427728959</c:v>
                      </c:pt>
                      <c:pt idx="166">
                        <c:v>-0.11425771640237407</c:v>
                      </c:pt>
                      <c:pt idx="167">
                        <c:v>-0.11424451728047612</c:v>
                      </c:pt>
                      <c:pt idx="168">
                        <c:v>-0.11423123183379463</c:v>
                      </c:pt>
                      <c:pt idx="169">
                        <c:v>-0.11421786234833239</c:v>
                      </c:pt>
                      <c:pt idx="170">
                        <c:v>-0.11420440484049257</c:v>
                      </c:pt>
                      <c:pt idx="171">
                        <c:v>-0.11419085689174163</c:v>
                      </c:pt>
                      <c:pt idx="172">
                        <c:v>-0.11417721675541068</c:v>
                      </c:pt>
                      <c:pt idx="173">
                        <c:v>-0.11416348819653376</c:v>
                      </c:pt>
                      <c:pt idx="174">
                        <c:v>-0.11414966485760115</c:v>
                      </c:pt>
                      <c:pt idx="175">
                        <c:v>-0.11413574849483485</c:v>
                      </c:pt>
                      <c:pt idx="176">
                        <c:v>-0.11412173943738496</c:v>
                      </c:pt>
                      <c:pt idx="177">
                        <c:v>-0.11410763802073814</c:v>
                      </c:pt>
                      <c:pt idx="178">
                        <c:v>-0.11409344409966235</c:v>
                      </c:pt>
                      <c:pt idx="179">
                        <c:v>-0.11407916269818039</c:v>
                      </c:pt>
                      <c:pt idx="180">
                        <c:v>-0.11406479601757191</c:v>
                      </c:pt>
                      <c:pt idx="181">
                        <c:v>-0.11405034343237733</c:v>
                      </c:pt>
                      <c:pt idx="182">
                        <c:v>-0.11403580555806628</c:v>
                      </c:pt>
                      <c:pt idx="183">
                        <c:v>-0.11402118543962612</c:v>
                      </c:pt>
                      <c:pt idx="184">
                        <c:v>-0.11400648033244795</c:v>
                      </c:pt>
                      <c:pt idx="185">
                        <c:v>-0.11399168816347656</c:v>
                      </c:pt>
                      <c:pt idx="186">
                        <c:v>-0.11397680848887369</c:v>
                      </c:pt>
                      <c:pt idx="187">
                        <c:v>-0.11396183559839611</c:v>
                      </c:pt>
                      <c:pt idx="188">
                        <c:v>-0.11394677744879486</c:v>
                      </c:pt>
                      <c:pt idx="189">
                        <c:v>-0.11393163053812337</c:v>
                      </c:pt>
                      <c:pt idx="190">
                        <c:v>-0.11391639532334194</c:v>
                      </c:pt>
                      <c:pt idx="191">
                        <c:v>-0.11390107427880976</c:v>
                      </c:pt>
                      <c:pt idx="192">
                        <c:v>-0.11388566604826415</c:v>
                      </c:pt>
                      <c:pt idx="193">
                        <c:v>-0.11387017031370003</c:v>
                      </c:pt>
                      <c:pt idx="194">
                        <c:v>-0.11385458747053168</c:v>
                      </c:pt>
                      <c:pt idx="195">
                        <c:v>-0.11383891881901032</c:v>
                      </c:pt>
                      <c:pt idx="196">
                        <c:v>-0.11382316724038402</c:v>
                      </c:pt>
                      <c:pt idx="197">
                        <c:v>-0.11380733149698094</c:v>
                      </c:pt>
                      <c:pt idx="198">
                        <c:v>-0.11379141164134156</c:v>
                      </c:pt>
                      <c:pt idx="199">
                        <c:v>-0.11377540773314117</c:v>
                      </c:pt>
                      <c:pt idx="200">
                        <c:v>-0.11375931977994615</c:v>
                      </c:pt>
                      <c:pt idx="201">
                        <c:v>-0.11374315092545167</c:v>
                      </c:pt>
                      <c:pt idx="202">
                        <c:v>-0.11372690025830391</c:v>
                      </c:pt>
                      <c:pt idx="203">
                        <c:v>-0.11371056728850665</c:v>
                      </c:pt>
                      <c:pt idx="204">
                        <c:v>-0.11369415701033708</c:v>
                      </c:pt>
                      <c:pt idx="205">
                        <c:v>-0.11367766033369842</c:v>
                      </c:pt>
                      <c:pt idx="206">
                        <c:v>-0.11366108389205574</c:v>
                      </c:pt>
                      <c:pt idx="207">
                        <c:v>-0.1136444316601565</c:v>
                      </c:pt>
                      <c:pt idx="208">
                        <c:v>-0.11362769917129668</c:v>
                      </c:pt>
                      <c:pt idx="209">
                        <c:v>-0.1136108813329729</c:v>
                      </c:pt>
                      <c:pt idx="210">
                        <c:v>-0.11359397824457652</c:v>
                      </c:pt>
                      <c:pt idx="211">
                        <c:v>-0.11357699249979769</c:v>
                      </c:pt>
                      <c:pt idx="212">
                        <c:v>-0.1135599243818408</c:v>
                      </c:pt>
                      <c:pt idx="213">
                        <c:v>-0.11354277272811981</c:v>
                      </c:pt>
                      <c:pt idx="214">
                        <c:v>-0.11352554869135273</c:v>
                      </c:pt>
                      <c:pt idx="215">
                        <c:v>-0.1135082433400235</c:v>
                      </c:pt>
                      <c:pt idx="216">
                        <c:v>-0.11349085333626738</c:v>
                      </c:pt>
                      <c:pt idx="217">
                        <c:v>-0.11347337855102327</c:v>
                      </c:pt>
                      <c:pt idx="218">
                        <c:v>-0.11345581449830344</c:v>
                      </c:pt>
                      <c:pt idx="219">
                        <c:v>-0.11343816852294161</c:v>
                      </c:pt>
                      <c:pt idx="220">
                        <c:v>-0.11342044221559139</c:v>
                      </c:pt>
                      <c:pt idx="221">
                        <c:v>-0.11340263276052708</c:v>
                      </c:pt>
                      <c:pt idx="222">
                        <c:v>-0.11338474244259669</c:v>
                      </c:pt>
                      <c:pt idx="223">
                        <c:v>-0.11336677200485862</c:v>
                      </c:pt>
                      <c:pt idx="224">
                        <c:v>-0.11334872286419652</c:v>
                      </c:pt>
                      <c:pt idx="225">
                        <c:v>-0.11333059836702933</c:v>
                      </c:pt>
                      <c:pt idx="226">
                        <c:v>-0.11331239723400219</c:v>
                      </c:pt>
                      <c:pt idx="227">
                        <c:v>-0.11329411766219992</c:v>
                      </c:pt>
                      <c:pt idx="228">
                        <c:v>-0.11327576201173367</c:v>
                      </c:pt>
                      <c:pt idx="229">
                        <c:v>-0.11325733037472847</c:v>
                      </c:pt>
                      <c:pt idx="230">
                        <c:v>-0.11323882317225904</c:v>
                      </c:pt>
                      <c:pt idx="231">
                        <c:v>-0.11322023520508678</c:v>
                      </c:pt>
                      <c:pt idx="232">
                        <c:v>-0.11320157457943957</c:v>
                      </c:pt>
                      <c:pt idx="233">
                        <c:v>-0.11318284226494937</c:v>
                      </c:pt>
                      <c:pt idx="234">
                        <c:v>-0.11316404341188427</c:v>
                      </c:pt>
                      <c:pt idx="235">
                        <c:v>-0.11314517807662564</c:v>
                      </c:pt>
                      <c:pt idx="236">
                        <c:v>-0.11312624241930297</c:v>
                      </c:pt>
                      <c:pt idx="237">
                        <c:v>-0.11310724134238079</c:v>
                      </c:pt>
                      <c:pt idx="238">
                        <c:v>-0.11308817374695322</c:v>
                      </c:pt>
                      <c:pt idx="239">
                        <c:v>-0.11306904080256719</c:v>
                      </c:pt>
                      <c:pt idx="240">
                        <c:v>-0.1130498432132319</c:v>
                      </c:pt>
                      <c:pt idx="241">
                        <c:v>-0.11303058096786561</c:v>
                      </c:pt>
                      <c:pt idx="242">
                        <c:v>-0.11301126167086417</c:v>
                      </c:pt>
                      <c:pt idx="243">
                        <c:v>-0.11299187446574506</c:v>
                      </c:pt>
                      <c:pt idx="244">
                        <c:v>-0.11297242672614871</c:v>
                      </c:pt>
                      <c:pt idx="245">
                        <c:v>-0.11295292281283832</c:v>
                      </c:pt>
                      <c:pt idx="246">
                        <c:v>-0.11293335534342114</c:v>
                      </c:pt>
                      <c:pt idx="247">
                        <c:v>-0.1129137201214889</c:v>
                      </c:pt>
                      <c:pt idx="248">
                        <c:v>-0.11289402081505157</c:v>
                      </c:pt>
                      <c:pt idx="249">
                        <c:v>-0.11287425477539408</c:v>
                      </c:pt>
                      <c:pt idx="250">
                        <c:v>-0.11285442288381227</c:v>
                      </c:pt>
                      <c:pt idx="251">
                        <c:v>-0.11283452150687989</c:v>
                      </c:pt>
                      <c:pt idx="252">
                        <c:v>-0.11281455518253504</c:v>
                      </c:pt>
                      <c:pt idx="253">
                        <c:v>-0.11279452364208889</c:v>
                      </c:pt>
                      <c:pt idx="254">
                        <c:v>-0.11277443605164345</c:v>
                      </c:pt>
                      <c:pt idx="255">
                        <c:v>-0.11275429470296439</c:v>
                      </c:pt>
                      <c:pt idx="256">
                        <c:v>-0.11273410451036293</c:v>
                      </c:pt>
                      <c:pt idx="257">
                        <c:v>-0.11271386921998093</c:v>
                      </c:pt>
                      <c:pt idx="258">
                        <c:v>-0.11269358803568777</c:v>
                      </c:pt>
                      <c:pt idx="259">
                        <c:v>-0.11267326233377851</c:v>
                      </c:pt>
                      <c:pt idx="260">
                        <c:v>-0.11265289567976713</c:v>
                      </c:pt>
                      <c:pt idx="261">
                        <c:v>-0.11263250012559943</c:v>
                      </c:pt>
                      <c:pt idx="262">
                        <c:v>-0.11261206611089225</c:v>
                      </c:pt>
                      <c:pt idx="263">
                        <c:v>-0.1125915942657516</c:v>
                      </c:pt>
                      <c:pt idx="264">
                        <c:v>-0.11257108310121948</c:v>
                      </c:pt>
                      <c:pt idx="265">
                        <c:v>-0.11255053571145657</c:v>
                      </c:pt>
                      <c:pt idx="266">
                        <c:v>-0.11252995266007065</c:v>
                      </c:pt>
                      <c:pt idx="267">
                        <c:v>-0.11250933601949058</c:v>
                      </c:pt>
                      <c:pt idx="268">
                        <c:v>-0.11248868727208329</c:v>
                      </c:pt>
                      <c:pt idx="269">
                        <c:v>-0.11246800688376046</c:v>
                      </c:pt>
                      <c:pt idx="270">
                        <c:v>-0.11244729758873237</c:v>
                      </c:pt>
                      <c:pt idx="271">
                        <c:v>-0.11242655926655011</c:v>
                      </c:pt>
                      <c:pt idx="272">
                        <c:v>-0.11240578415218772</c:v>
                      </c:pt>
                      <c:pt idx="273">
                        <c:v>-0.11238498147514979</c:v>
                      </c:pt>
                      <c:pt idx="274">
                        <c:v>-0.11236415142644202</c:v>
                      </c:pt>
                      <c:pt idx="275">
                        <c:v>-0.11234329384846103</c:v>
                      </c:pt>
                      <c:pt idx="276">
                        <c:v>-0.11232241102819962</c:v>
                      </c:pt>
                      <c:pt idx="277">
                        <c:v>-0.11230150195696721</c:v>
                      </c:pt>
                      <c:pt idx="278">
                        <c:v>-0.11228057344543814</c:v>
                      </c:pt>
                      <c:pt idx="279">
                        <c:v>-0.11225962118512783</c:v>
                      </c:pt>
                      <c:pt idx="280">
                        <c:v>-0.11223864585237418</c:v>
                      </c:pt>
                      <c:pt idx="281">
                        <c:v>-0.11221764675898918</c:v>
                      </c:pt>
                      <c:pt idx="282">
                        <c:v>-0.1121966296556538</c:v>
                      </c:pt>
                      <c:pt idx="283">
                        <c:v>-0.11217559453479262</c:v>
                      </c:pt>
                      <c:pt idx="284">
                        <c:v>-0.11215454250371699</c:v>
                      </c:pt>
                      <c:pt idx="285">
                        <c:v>-0.11213347409792343</c:v>
                      </c:pt>
                      <c:pt idx="286">
                        <c:v>-0.11211238991749332</c:v>
                      </c:pt>
                      <c:pt idx="287">
                        <c:v>-0.11209128277178837</c:v>
                      </c:pt>
                      <c:pt idx="288">
                        <c:v>-0.11207016097710293</c:v>
                      </c:pt>
                      <c:pt idx="289">
                        <c:v>-0.11204903304805112</c:v>
                      </c:pt>
                      <c:pt idx="290">
                        <c:v>-0.11202789459246022</c:v>
                      </c:pt>
                      <c:pt idx="291">
                        <c:v>-0.11200674701919067</c:v>
                      </c:pt>
                      <c:pt idx="292">
                        <c:v>-0.11198559735214021</c:v>
                      </c:pt>
                      <c:pt idx="293">
                        <c:v>-0.11196445280422768</c:v>
                      </c:pt>
                      <c:pt idx="294">
                        <c:v>-0.11194331069931558</c:v>
                      </c:pt>
                      <c:pt idx="295">
                        <c:v>-0.11192217496896975</c:v>
                      </c:pt>
                      <c:pt idx="296">
                        <c:v>-0.1119010433727979</c:v>
                      </c:pt>
                      <c:pt idx="297">
                        <c:v>-0.11187991025918781</c:v>
                      </c:pt>
                      <c:pt idx="298">
                        <c:v>-0.11185877768052808</c:v>
                      </c:pt>
                      <c:pt idx="299">
                        <c:v>-0.11183764612752425</c:v>
                      </c:pt>
                      <c:pt idx="300">
                        <c:v>-0.11181652619188277</c:v>
                      </c:pt>
                      <c:pt idx="301">
                        <c:v>-0.1117954024537601</c:v>
                      </c:pt>
                      <c:pt idx="302">
                        <c:v>-0.11177427533527019</c:v>
                      </c:pt>
                      <c:pt idx="303">
                        <c:v>-0.1117531288608839</c:v>
                      </c:pt>
                      <c:pt idx="304">
                        <c:v>-0.11173198098871343</c:v>
                      </c:pt>
                      <c:pt idx="305">
                        <c:v>-0.11171083242167103</c:v>
                      </c:pt>
                      <c:pt idx="306">
                        <c:v>-0.1116896929411965</c:v>
                      </c:pt>
                      <c:pt idx="307">
                        <c:v>-0.11166855841793623</c:v>
                      </c:pt>
                      <c:pt idx="308">
                        <c:v>-0.11164742331390426</c:v>
                      </c:pt>
                      <c:pt idx="309">
                        <c:v>-0.11162628801283699</c:v>
                      </c:pt>
                      <c:pt idx="310">
                        <c:v>-0.11160515609017534</c:v>
                      </c:pt>
                      <c:pt idx="311">
                        <c:v>-0.11158402649646672</c:v>
                      </c:pt>
                      <c:pt idx="312">
                        <c:v>-0.11156289647313385</c:v>
                      </c:pt>
                      <c:pt idx="313">
                        <c:v>-0.11154176634069658</c:v>
                      </c:pt>
                      <c:pt idx="314">
                        <c:v>-0.11152064146104039</c:v>
                      </c:pt>
                      <c:pt idx="315">
                        <c:v>-0.11149952370919207</c:v>
                      </c:pt>
                      <c:pt idx="316">
                        <c:v>-0.1114784098408034</c:v>
                      </c:pt>
                      <c:pt idx="317">
                        <c:v>-0.11145730168549037</c:v>
                      </c:pt>
                      <c:pt idx="318">
                        <c:v>-0.11143619691000765</c:v>
                      </c:pt>
                      <c:pt idx="319">
                        <c:v>-0.11141509408740134</c:v>
                      </c:pt>
                      <c:pt idx="320">
                        <c:v>-0.11139399715559624</c:v>
                      </c:pt>
                      <c:pt idx="321">
                        <c:v>-0.11137290704121093</c:v>
                      </c:pt>
                      <c:pt idx="322">
                        <c:v>-0.11135182239296337</c:v>
                      </c:pt>
                      <c:pt idx="323">
                        <c:v>-0.11133075165700249</c:v>
                      </c:pt>
                      <c:pt idx="324">
                        <c:v>-0.11130969837120924</c:v>
                      </c:pt>
                      <c:pt idx="325">
                        <c:v>-0.11128866699253974</c:v>
                      </c:pt>
                      <c:pt idx="326">
                        <c:v>-0.11126764849249933</c:v>
                      </c:pt>
                      <c:pt idx="327">
                        <c:v>-0.11124665225788348</c:v>
                      </c:pt>
                      <c:pt idx="328">
                        <c:v>-0.11122569755690639</c:v>
                      </c:pt>
                      <c:pt idx="329">
                        <c:v>-0.11120475634533553</c:v>
                      </c:pt>
                      <c:pt idx="330">
                        <c:v>-0.11118384116807996</c:v>
                      </c:pt>
                      <c:pt idx="331">
                        <c:v>-0.11116294903879712</c:v>
                      </c:pt>
                      <c:pt idx="332">
                        <c:v>-0.11114208676727214</c:v>
                      </c:pt>
                      <c:pt idx="333">
                        <c:v>-0.11112124815718163</c:v>
                      </c:pt>
                      <c:pt idx="334">
                        <c:v>-0.11110042065693225</c:v>
                      </c:pt>
                      <c:pt idx="335">
                        <c:v>-0.11107959371501785</c:v>
                      </c:pt>
                      <c:pt idx="336">
                        <c:v>-0.11105878115448843</c:v>
                      </c:pt>
                      <c:pt idx="337">
                        <c:v>-0.11103798029405477</c:v>
                      </c:pt>
                      <c:pt idx="338">
                        <c:v>-0.11101719664405238</c:v>
                      </c:pt>
                      <c:pt idx="339">
                        <c:v>-0.11099642775297727</c:v>
                      </c:pt>
                      <c:pt idx="340">
                        <c:v>-0.11097568777456303</c:v>
                      </c:pt>
                      <c:pt idx="341">
                        <c:v>-0.11095495172727916</c:v>
                      </c:pt>
                      <c:pt idx="342">
                        <c:v>-0.11093423939244518</c:v>
                      </c:pt>
                      <c:pt idx="343">
                        <c:v>-0.11091353678780755</c:v>
                      </c:pt>
                      <c:pt idx="344">
                        <c:v>-0.11089284566621693</c:v>
                      </c:pt>
                      <c:pt idx="345">
                        <c:v>-0.11087218909321535</c:v>
                      </c:pt>
                      <c:pt idx="346">
                        <c:v>-0.11085155541773402</c:v>
                      </c:pt>
                      <c:pt idx="347">
                        <c:v>-0.11083093287088595</c:v>
                      </c:pt>
                      <c:pt idx="348">
                        <c:v>-0.11081033169864341</c:v>
                      </c:pt>
                      <c:pt idx="349">
                        <c:v>-0.11078974943721992</c:v>
                      </c:pt>
                      <c:pt idx="350">
                        <c:v>-0.11076919014073777</c:v>
                      </c:pt>
                      <c:pt idx="351">
                        <c:v>-0.11074865073984197</c:v>
                      </c:pt>
                      <c:pt idx="352">
                        <c:v>-0.11072812608362094</c:v>
                      </c:pt>
                      <c:pt idx="353">
                        <c:v>-0.11070761808244969</c:v>
                      </c:pt>
                      <c:pt idx="354">
                        <c:v>-0.11068711065281467</c:v>
                      </c:pt>
                      <c:pt idx="355">
                        <c:v>-0.11066661764243849</c:v>
                      </c:pt>
                      <c:pt idx="356">
                        <c:v>-0.11064614072701343</c:v>
                      </c:pt>
                      <c:pt idx="357">
                        <c:v>-0.11062567598751934</c:v>
                      </c:pt>
                      <c:pt idx="358">
                        <c:v>-0.11060522039974149</c:v>
                      </c:pt>
                      <c:pt idx="359">
                        <c:v>-0.11058478034131512</c:v>
                      </c:pt>
                      <c:pt idx="360">
                        <c:v>-0.11056435971648373</c:v>
                      </c:pt>
                      <c:pt idx="361">
                        <c:v>-0.11054395192034706</c:v>
                      </c:pt>
                      <c:pt idx="362">
                        <c:v>-0.11052356222566626</c:v>
                      </c:pt>
                      <c:pt idx="363">
                        <c:v>-0.11050318346473829</c:v>
                      </c:pt>
                      <c:pt idx="364">
                        <c:v>-0.11048281409772688</c:v>
                      </c:pt>
                      <c:pt idx="365">
                        <c:v>-0.11046245661173905</c:v>
                      </c:pt>
                      <c:pt idx="366">
                        <c:v>-0.11044211285704135</c:v>
                      </c:pt>
                      <c:pt idx="367">
                        <c:v>-0.11042177073470349</c:v>
                      </c:pt>
                      <c:pt idx="368">
                        <c:v>-0.1104014290286482</c:v>
                      </c:pt>
                      <c:pt idx="369">
                        <c:v>-0.11038108643646954</c:v>
                      </c:pt>
                      <c:pt idx="370">
                        <c:v>-0.11036074592694486</c:v>
                      </c:pt>
                      <c:pt idx="371">
                        <c:v>-0.1103404006934529</c:v>
                      </c:pt>
                      <c:pt idx="372">
                        <c:v>-0.11032005399394522</c:v>
                      </c:pt>
                      <c:pt idx="373">
                        <c:v>-0.11029969826887677</c:v>
                      </c:pt>
                      <c:pt idx="374">
                        <c:v>-0.11027934346565395</c:v>
                      </c:pt>
                      <c:pt idx="375">
                        <c:v>-0.1102589906834426</c:v>
                      </c:pt>
                      <c:pt idx="376">
                        <c:v>-0.1102386414163825</c:v>
                      </c:pt>
                      <c:pt idx="377">
                        <c:v>-0.11021829198922392</c:v>
                      </c:pt>
                      <c:pt idx="378">
                        <c:v>-0.11019794617865067</c:v>
                      </c:pt>
                      <c:pt idx="379">
                        <c:v>-0.11017760397890519</c:v>
                      </c:pt>
                      <c:pt idx="380">
                        <c:v>-0.11015726408030833</c:v>
                      </c:pt>
                      <c:pt idx="381">
                        <c:v>-0.11013692486624212</c:v>
                      </c:pt>
                      <c:pt idx="382">
                        <c:v>-0.11011663781543587</c:v>
                      </c:pt>
                      <c:pt idx="383">
                        <c:v>-0.11009633829302146</c:v>
                      </c:pt>
                      <c:pt idx="384">
                        <c:v>-0.11007602883827776</c:v>
                      </c:pt>
                      <c:pt idx="385">
                        <c:v>-0.11005570929118892</c:v>
                      </c:pt>
                      <c:pt idx="386">
                        <c:v>-0.11003537676029576</c:v>
                      </c:pt>
                      <c:pt idx="387">
                        <c:v>-0.1100150334555763</c:v>
                      </c:pt>
                      <c:pt idx="388">
                        <c:v>-0.10999468017467018</c:v>
                      </c:pt>
                      <c:pt idx="389">
                        <c:v>-0.10997431474888089</c:v>
                      </c:pt>
                      <c:pt idx="390">
                        <c:v>-0.10995393553432654</c:v>
                      </c:pt>
                      <c:pt idx="391">
                        <c:v>-0.10993353607640491</c:v>
                      </c:pt>
                      <c:pt idx="392">
                        <c:v>-0.10991311788860447</c:v>
                      </c:pt>
                      <c:pt idx="393">
                        <c:v>-0.10989268006948236</c:v>
                      </c:pt>
                      <c:pt idx="394">
                        <c:v>-0.10987222460363626</c:v>
                      </c:pt>
                      <c:pt idx="395">
                        <c:v>-0.10985174525008892</c:v>
                      </c:pt>
                      <c:pt idx="396">
                        <c:v>-0.10983124202432493</c:v>
                      </c:pt>
                      <c:pt idx="397">
                        <c:v>-0.10981071659999916</c:v>
                      </c:pt>
                      <c:pt idx="398">
                        <c:v>-0.10979016926680718</c:v>
                      </c:pt>
                      <c:pt idx="399">
                        <c:v>-0.10976960334076975</c:v>
                      </c:pt>
                      <c:pt idx="400">
                        <c:v>-0.10974901544261827</c:v>
                      </c:pt>
                      <c:pt idx="401">
                        <c:v>-0.10972840973938476</c:v>
                      </c:pt>
                      <c:pt idx="402">
                        <c:v>-0.10970779673082699</c:v>
                      </c:pt>
                      <c:pt idx="403">
                        <c:v>-0.10968715464260807</c:v>
                      </c:pt>
                      <c:pt idx="404">
                        <c:v>-0.1096664881181852</c:v>
                      </c:pt>
                      <c:pt idx="405">
                        <c:v>-0.10964579151563596</c:v>
                      </c:pt>
                      <c:pt idx="406">
                        <c:v>-0.10962507099334472</c:v>
                      </c:pt>
                      <c:pt idx="407">
                        <c:v>-0.10960431596382157</c:v>
                      </c:pt>
                      <c:pt idx="408">
                        <c:v>-0.1095835359032422</c:v>
                      </c:pt>
                      <c:pt idx="409">
                        <c:v>-0.10956273327964997</c:v>
                      </c:pt>
                      <c:pt idx="410">
                        <c:v>-0.10954190311298855</c:v>
                      </c:pt>
                      <c:pt idx="411">
                        <c:v>-0.10952105465815773</c:v>
                      </c:pt>
                      <c:pt idx="412">
                        <c:v>-0.10950017688951842</c:v>
                      </c:pt>
                      <c:pt idx="413">
                        <c:v>-0.10947927560578888</c:v>
                      </c:pt>
                      <c:pt idx="414">
                        <c:v>-0.10945834552476379</c:v>
                      </c:pt>
                      <c:pt idx="415">
                        <c:v>-0.10943740924969003</c:v>
                      </c:pt>
                      <c:pt idx="416">
                        <c:v>-0.10941646229057045</c:v>
                      </c:pt>
                      <c:pt idx="417">
                        <c:v>-0.10939549406262079</c:v>
                      </c:pt>
                      <c:pt idx="418">
                        <c:v>-0.10937450007445462</c:v>
                      </c:pt>
                      <c:pt idx="419">
                        <c:v>-0.10935347899238126</c:v>
                      </c:pt>
                      <c:pt idx="420">
                        <c:v>-0.1093324360526379</c:v>
                      </c:pt>
                      <c:pt idx="421">
                        <c:v>-0.1093113655350013</c:v>
                      </c:pt>
                      <c:pt idx="422">
                        <c:v>-0.10929027787068844</c:v>
                      </c:pt>
                      <c:pt idx="423">
                        <c:v>-0.10926918718713938</c:v>
                      </c:pt>
                      <c:pt idx="424">
                        <c:v>-0.10924806626815906</c:v>
                      </c:pt>
                      <c:pt idx="425">
                        <c:v>-0.10922693176948178</c:v>
                      </c:pt>
                      <c:pt idx="426">
                        <c:v>-0.10920578714183299</c:v>
                      </c:pt>
                      <c:pt idx="427">
                        <c:v>-0.10918463023583509</c:v>
                      </c:pt>
                      <c:pt idx="428">
                        <c:v>-0.10916345474625883</c:v>
                      </c:pt>
                      <c:pt idx="429">
                        <c:v>-0.1091422658876729</c:v>
                      </c:pt>
                      <c:pt idx="430">
                        <c:v>-0.10912106244412489</c:v>
                      </c:pt>
                      <c:pt idx="431">
                        <c:v>-0.10909984020213458</c:v>
                      </c:pt>
                      <c:pt idx="432">
                        <c:v>-0.10907860558079797</c:v>
                      </c:pt>
                      <c:pt idx="433">
                        <c:v>-0.10905736242862427</c:v>
                      </c:pt>
                      <c:pt idx="434">
                        <c:v>-0.10903610760252395</c:v>
                      </c:pt>
                      <c:pt idx="435">
                        <c:v>-0.10901484487171806</c:v>
                      </c:pt>
                      <c:pt idx="436">
                        <c:v>-0.10899357013626329</c:v>
                      </c:pt>
                      <c:pt idx="437">
                        <c:v>-0.10897228239726788</c:v>
                      </c:pt>
                      <c:pt idx="438">
                        <c:v>-0.10895098130344515</c:v>
                      </c:pt>
                      <c:pt idx="439">
                        <c:v>-0.10892966598720781</c:v>
                      </c:pt>
                      <c:pt idx="440">
                        <c:v>-0.10890833668061302</c:v>
                      </c:pt>
                      <c:pt idx="441">
                        <c:v>-0.10888699242040377</c:v>
                      </c:pt>
                      <c:pt idx="442">
                        <c:v>-0.10886563177941014</c:v>
                      </c:pt>
                      <c:pt idx="443">
                        <c:v>-0.10884427467569058</c:v>
                      </c:pt>
                      <c:pt idx="444">
                        <c:v>-0.10882289713464642</c:v>
                      </c:pt>
                      <c:pt idx="445">
                        <c:v>-0.10880149457319947</c:v>
                      </c:pt>
                      <c:pt idx="446">
                        <c:v>-0.10878007796851982</c:v>
                      </c:pt>
                      <c:pt idx="447">
                        <c:v>-0.10875864697976494</c:v>
                      </c:pt>
                      <c:pt idx="448">
                        <c:v>-0.10873720089007213</c:v>
                      </c:pt>
                      <c:pt idx="449">
                        <c:v>-0.1087157425822789</c:v>
                      </c:pt>
                      <c:pt idx="450">
                        <c:v>-0.10869426871668902</c:v>
                      </c:pt>
                      <c:pt idx="451">
                        <c:v>-0.10867278991908184</c:v>
                      </c:pt>
                      <c:pt idx="452">
                        <c:v>-0.10865129814710077</c:v>
                      </c:pt>
                      <c:pt idx="453">
                        <c:v>-0.10862980444376588</c:v>
                      </c:pt>
                      <c:pt idx="454">
                        <c:v>-0.10860829742877154</c:v>
                      </c:pt>
                      <c:pt idx="455">
                        <c:v>-0.10858677667536597</c:v>
                      </c:pt>
                      <c:pt idx="456">
                        <c:v>-0.10856524736808139</c:v>
                      </c:pt>
                      <c:pt idx="457">
                        <c:v>-0.10854370835915267</c:v>
                      </c:pt>
                      <c:pt idx="458">
                        <c:v>-0.10852216168050266</c:v>
                      </c:pt>
                      <c:pt idx="459">
                        <c:v>-0.1085006076009237</c:v>
                      </c:pt>
                      <c:pt idx="460">
                        <c:v>-0.10847904838431503</c:v>
                      </c:pt>
                      <c:pt idx="461">
                        <c:v>-0.10845748479538576</c:v>
                      </c:pt>
                      <c:pt idx="462">
                        <c:v>-0.10843591942745053</c:v>
                      </c:pt>
                      <c:pt idx="463">
                        <c:v>-0.10841435072925591</c:v>
                      </c:pt>
                      <c:pt idx="464">
                        <c:v>-0.10839275577413643</c:v>
                      </c:pt>
                      <c:pt idx="465">
                        <c:v>-0.10837115171322707</c:v>
                      </c:pt>
                      <c:pt idx="466">
                        <c:v>-0.10834954512734883</c:v>
                      </c:pt>
                      <c:pt idx="467">
                        <c:v>-0.10832796593801818</c:v>
                      </c:pt>
                      <c:pt idx="468">
                        <c:v>-0.10830638604957085</c:v>
                      </c:pt>
                      <c:pt idx="469">
                        <c:v>-0.10828480296039437</c:v>
                      </c:pt>
                      <c:pt idx="470">
                        <c:v>-0.10826320547601213</c:v>
                      </c:pt>
                      <c:pt idx="471">
                        <c:v>-0.10824159943724344</c:v>
                      </c:pt>
                      <c:pt idx="472">
                        <c:v>-0.10822000952167478</c:v>
                      </c:pt>
                      <c:pt idx="473">
                        <c:v>-0.10819842763587242</c:v>
                      </c:pt>
                      <c:pt idx="474">
                        <c:v>-0.10817685219721627</c:v>
                      </c:pt>
                      <c:pt idx="475">
                        <c:v>-0.10815527952038032</c:v>
                      </c:pt>
                      <c:pt idx="476">
                        <c:v>-0.10813371228555715</c:v>
                      </c:pt>
                      <c:pt idx="477">
                        <c:v>-0.10811214856469901</c:v>
                      </c:pt>
                      <c:pt idx="478">
                        <c:v>-0.10809059092936275</c:v>
                      </c:pt>
                      <c:pt idx="479">
                        <c:v>-0.10806903738086858</c:v>
                      </c:pt>
                      <c:pt idx="480">
                        <c:v>-0.10804749241703952</c:v>
                      </c:pt>
                      <c:pt idx="481">
                        <c:v>-0.10802596035546966</c:v>
                      </c:pt>
                      <c:pt idx="482">
                        <c:v>-0.10800443907535061</c:v>
                      </c:pt>
                      <c:pt idx="483">
                        <c:v>-0.10798292897222349</c:v>
                      </c:pt>
                      <c:pt idx="484">
                        <c:v>-0.10796143478860165</c:v>
                      </c:pt>
                      <c:pt idx="485">
                        <c:v>-0.10793995427947084</c:v>
                      </c:pt>
                      <c:pt idx="486">
                        <c:v>-0.1079184840127709</c:v>
                      </c:pt>
                      <c:pt idx="487">
                        <c:v>-0.10789702768579033</c:v>
                      </c:pt>
                      <c:pt idx="488">
                        <c:v>-0.10787558239771167</c:v>
                      </c:pt>
                      <c:pt idx="489">
                        <c:v>-0.10785414743709069</c:v>
                      </c:pt>
                      <c:pt idx="490">
                        <c:v>-0.10783272354730875</c:v>
                      </c:pt>
                      <c:pt idx="491">
                        <c:v>-0.1078113122027102</c:v>
                      </c:pt>
                      <c:pt idx="492">
                        <c:v>-0.10778991304938271</c:v>
                      </c:pt>
                      <c:pt idx="493">
                        <c:v>-0.10776852411411737</c:v>
                      </c:pt>
                      <c:pt idx="494">
                        <c:v>-0.10774714334061736</c:v>
                      </c:pt>
                      <c:pt idx="495">
                        <c:v>-0.10772577306564989</c:v>
                      </c:pt>
                      <c:pt idx="496">
                        <c:v>-0.10770441424673376</c:v>
                      </c:pt>
                      <c:pt idx="497">
                        <c:v>-0.10768306716371297</c:v>
                      </c:pt>
                      <c:pt idx="498">
                        <c:v>-0.1076617315598225</c:v>
                      </c:pt>
                      <c:pt idx="499">
                        <c:v>-0.10764041209671338</c:v>
                      </c:pt>
                      <c:pt idx="500">
                        <c:v>-0.10761910802079126</c:v>
                      </c:pt>
                      <c:pt idx="501">
                        <c:v>-0.10759780094286854</c:v>
                      </c:pt>
                      <c:pt idx="502">
                        <c:v>-0.10757649482267691</c:v>
                      </c:pt>
                      <c:pt idx="503">
                        <c:v>-0.10755520789946754</c:v>
                      </c:pt>
                      <c:pt idx="504">
                        <c:v>-0.1075339422787783</c:v>
                      </c:pt>
                      <c:pt idx="505">
                        <c:v>-0.10751269625100882</c:v>
                      </c:pt>
                      <c:pt idx="506">
                        <c:v>-0.1074914716950901</c:v>
                      </c:pt>
                      <c:pt idx="507">
                        <c:v>-0.10747027105879038</c:v>
                      </c:pt>
                      <c:pt idx="508">
                        <c:v>-0.1074490971537522</c:v>
                      </c:pt>
                      <c:pt idx="509">
                        <c:v>-0.10742795026667878</c:v>
                      </c:pt>
                      <c:pt idx="510">
                        <c:v>-0.10740683299008293</c:v>
                      </c:pt>
                      <c:pt idx="511">
                        <c:v>-0.10738574342051545</c:v>
                      </c:pt>
                      <c:pt idx="512">
                        <c:v>-0.10736467934840181</c:v>
                      </c:pt>
                      <c:pt idx="513">
                        <c:v>-0.10734363990549495</c:v>
                      </c:pt>
                      <c:pt idx="514">
                        <c:v>-0.10732261764839442</c:v>
                      </c:pt>
                      <c:pt idx="515">
                        <c:v>-0.10730162051834943</c:v>
                      </c:pt>
                      <c:pt idx="516">
                        <c:v>-0.10728065210647127</c:v>
                      </c:pt>
                      <c:pt idx="517">
                        <c:v>-0.10725971722797785</c:v>
                      </c:pt>
                      <c:pt idx="518">
                        <c:v>-0.10723880543447287</c:v>
                      </c:pt>
                      <c:pt idx="519">
                        <c:v>-0.10721792425286727</c:v>
                      </c:pt>
                      <c:pt idx="520">
                        <c:v>-0.10719707182440326</c:v>
                      </c:pt>
                      <c:pt idx="521">
                        <c:v>-0.10717624927854991</c:v>
                      </c:pt>
                      <c:pt idx="522">
                        <c:v>-0.1071554628871725</c:v>
                      </c:pt>
                      <c:pt idx="523">
                        <c:v>-0.10713471058358051</c:v>
                      </c:pt>
                      <c:pt idx="524">
                        <c:v>-0.10711399345894496</c:v>
                      </c:pt>
                      <c:pt idx="525">
                        <c:v>-0.10709331588582846</c:v>
                      </c:pt>
                      <c:pt idx="526">
                        <c:v>-0.10707267224075681</c:v>
                      </c:pt>
                      <c:pt idx="527">
                        <c:v>-0.10705206423235313</c:v>
                      </c:pt>
                      <c:pt idx="528">
                        <c:v>-0.10703149203210791</c:v>
                      </c:pt>
                      <c:pt idx="529">
                        <c:v>-0.10701094745313966</c:v>
                      </c:pt>
                      <c:pt idx="530">
                        <c:v>-0.1069904347304738</c:v>
                      </c:pt>
                      <c:pt idx="531">
                        <c:v>-0.10696996310603535</c:v>
                      </c:pt>
                      <c:pt idx="532">
                        <c:v>-0.106949537096917</c:v>
                      </c:pt>
                      <c:pt idx="533">
                        <c:v>-0.10692915240089156</c:v>
                      </c:pt>
                      <c:pt idx="534">
                        <c:v>-0.10690881011567023</c:v>
                      </c:pt>
                      <c:pt idx="535">
                        <c:v>-0.10688851026828032</c:v>
                      </c:pt>
                      <c:pt idx="536">
                        <c:v>-0.10686825242643369</c:v>
                      </c:pt>
                      <c:pt idx="537">
                        <c:v>-0.1068480390751476</c:v>
                      </c:pt>
                      <c:pt idx="538">
                        <c:v>-0.10682788247032077</c:v>
                      </c:pt>
                      <c:pt idx="539">
                        <c:v>-0.10680776946614971</c:v>
                      </c:pt>
                      <c:pt idx="540">
                        <c:v>-0.106787703326173</c:v>
                      </c:pt>
                      <c:pt idx="541">
                        <c:v>-0.1067676810190428</c:v>
                      </c:pt>
                      <c:pt idx="542">
                        <c:v>-0.1067477041226324</c:v>
                      </c:pt>
                      <c:pt idx="543">
                        <c:v>-0.10672777291753703</c:v>
                      </c:pt>
                      <c:pt idx="544">
                        <c:v>-0.10670788899503311</c:v>
                      </c:pt>
                      <c:pt idx="545">
                        <c:v>-0.10668805528932999</c:v>
                      </c:pt>
                      <c:pt idx="546">
                        <c:v>-0.10666827095004262</c:v>
                      </c:pt>
                      <c:pt idx="547">
                        <c:v>-0.10664853455378762</c:v>
                      </c:pt>
                      <c:pt idx="548">
                        <c:v>-0.10662885040971848</c:v>
                      </c:pt>
                      <c:pt idx="549">
                        <c:v>-0.10660921484877785</c:v>
                      </c:pt>
                      <c:pt idx="550">
                        <c:v>-0.10658962250424059</c:v>
                      </c:pt>
                      <c:pt idx="551">
                        <c:v>-0.10657008162560824</c:v>
                      </c:pt>
                      <c:pt idx="552">
                        <c:v>-0.10655059198034254</c:v>
                      </c:pt>
                      <c:pt idx="553">
                        <c:v>-0.10653115446266707</c:v>
                      </c:pt>
                      <c:pt idx="554">
                        <c:v>-0.10651177173036203</c:v>
                      </c:pt>
                      <c:pt idx="555">
                        <c:v>-0.10649244556479555</c:v>
                      </c:pt>
                      <c:pt idx="556">
                        <c:v>-0.10647317320744271</c:v>
                      </c:pt>
                      <c:pt idx="557">
                        <c:v>-0.10645395582078218</c:v>
                      </c:pt>
                      <c:pt idx="558">
                        <c:v>-0.10643479470604976</c:v>
                      </c:pt>
                      <c:pt idx="559">
                        <c:v>-0.1064156887102265</c:v>
                      </c:pt>
                      <c:pt idx="560">
                        <c:v>-0.10639663880108302</c:v>
                      </c:pt>
                      <c:pt idx="561">
                        <c:v>-0.10637764585730207</c:v>
                      </c:pt>
                      <c:pt idx="562">
                        <c:v>-0.10635871096257041</c:v>
                      </c:pt>
                      <c:pt idx="563">
                        <c:v>-0.1063398342306304</c:v>
                      </c:pt>
                      <c:pt idx="564">
                        <c:v>-0.10632101663321439</c:v>
                      </c:pt>
                      <c:pt idx="565">
                        <c:v>-0.1063022557898209</c:v>
                      </c:pt>
                      <c:pt idx="566">
                        <c:v>-0.10628355299927585</c:v>
                      </c:pt>
                      <c:pt idx="567">
                        <c:v>-0.10626491004415449</c:v>
                      </c:pt>
                      <c:pt idx="568">
                        <c:v>-0.10624632700795171</c:v>
                      </c:pt>
                      <c:pt idx="569">
                        <c:v>-0.10622781202748685</c:v>
                      </c:pt>
                      <c:pt idx="570">
                        <c:v>-0.10620935763113017</c:v>
                      </c:pt>
                      <c:pt idx="571">
                        <c:v>-0.10619096181369669</c:v>
                      </c:pt>
                      <c:pt idx="572">
                        <c:v>-0.10617262379581947</c:v>
                      </c:pt>
                      <c:pt idx="573">
                        <c:v>-0.1061543443371611</c:v>
                      </c:pt>
                      <c:pt idx="574">
                        <c:v>-0.10613612450325298</c:v>
                      </c:pt>
                      <c:pt idx="575">
                        <c:v>-0.10611796290132952</c:v>
                      </c:pt>
                      <c:pt idx="576">
                        <c:v>-0.10609985304295273</c:v>
                      </c:pt>
                      <c:pt idx="577">
                        <c:v>-0.10608181139481643</c:v>
                      </c:pt>
                      <c:pt idx="578">
                        <c:v>-0.10606383020642939</c:v>
                      </c:pt>
                      <c:pt idx="579">
                        <c:v>-0.10604591050922967</c:v>
                      </c:pt>
                      <c:pt idx="580">
                        <c:v>-0.10602805451353209</c:v>
                      </c:pt>
                      <c:pt idx="581">
                        <c:v>-0.10601026185428881</c:v>
                      </c:pt>
                      <c:pt idx="582">
                        <c:v>-0.10599253172349819</c:v>
                      </c:pt>
                      <c:pt idx="583">
                        <c:v>-0.10597486292701799</c:v>
                      </c:pt>
                      <c:pt idx="584">
                        <c:v>-0.10595725822132514</c:v>
                      </c:pt>
                      <c:pt idx="585">
                        <c:v>-0.10593971680347712</c:v>
                      </c:pt>
                      <c:pt idx="586">
                        <c:v>-0.10592223630448842</c:v>
                      </c:pt>
                      <c:pt idx="587">
                        <c:v>-0.10590481850032456</c:v>
                      </c:pt>
                      <c:pt idx="588">
                        <c:v>-0.1058874717733737</c:v>
                      </c:pt>
                      <c:pt idx="589">
                        <c:v>-0.10587018846845664</c:v>
                      </c:pt>
                      <c:pt idx="590">
                        <c:v>-0.10585297052445691</c:v>
                      </c:pt>
                      <c:pt idx="591">
                        <c:v>-0.10583580834545693</c:v>
                      </c:pt>
                      <c:pt idx="592">
                        <c:v>-0.10581871200487984</c:v>
                      </c:pt>
                      <c:pt idx="593">
                        <c:v>-0.10580167844038671</c:v>
                      </c:pt>
                      <c:pt idx="594">
                        <c:v>-0.1057847059114608</c:v>
                      </c:pt>
                      <c:pt idx="595">
                        <c:v>-0.10576779317816173</c:v>
                      </c:pt>
                      <c:pt idx="596">
                        <c:v>-0.1057509470381066</c:v>
                      </c:pt>
                      <c:pt idx="597">
                        <c:v>-0.10573416149362357</c:v>
                      </c:pt>
                      <c:pt idx="598">
                        <c:v>-0.10571744268542296</c:v>
                      </c:pt>
                      <c:pt idx="599">
                        <c:v>-0.10570078452678953</c:v>
                      </c:pt>
                      <c:pt idx="600">
                        <c:v>-0.10568418805656622</c:v>
                      </c:pt>
                      <c:pt idx="601">
                        <c:v>-0.10566765237766074</c:v>
                      </c:pt>
                      <c:pt idx="602">
                        <c:v>-0.10565117582407028</c:v>
                      </c:pt>
                      <c:pt idx="603">
                        <c:v>-0.10563475807776482</c:v>
                      </c:pt>
                      <c:pt idx="604">
                        <c:v>-0.10561840036874057</c:v>
                      </c:pt>
                      <c:pt idx="605">
                        <c:v>-0.10560210327782873</c:v>
                      </c:pt>
                      <c:pt idx="606">
                        <c:v>-0.1055858606797862</c:v>
                      </c:pt>
                      <c:pt idx="607">
                        <c:v>-0.10556968415611984</c:v>
                      </c:pt>
                      <c:pt idx="608">
                        <c:v>-0.10555357107446531</c:v>
                      </c:pt>
                      <c:pt idx="609">
                        <c:v>-0.10553751702130872</c:v>
                      </c:pt>
                      <c:pt idx="610">
                        <c:v>-0.10552152625327522</c:v>
                      </c:pt>
                      <c:pt idx="611">
                        <c:v>-0.10550560483174776</c:v>
                      </c:pt>
                      <c:pt idx="612">
                        <c:v>-0.10548974555987788</c:v>
                      </c:pt>
                      <c:pt idx="613">
                        <c:v>-0.10547394694780905</c:v>
                      </c:pt>
                      <c:pt idx="614">
                        <c:v>-0.105458218592642</c:v>
                      </c:pt>
                      <c:pt idx="615">
                        <c:v>-0.10544255043719013</c:v>
                      </c:pt>
                      <c:pt idx="616">
                        <c:v>-0.10542694023656593</c:v>
                      </c:pt>
                      <c:pt idx="617">
                        <c:v>-0.10541138781536</c:v>
                      </c:pt>
                      <c:pt idx="618">
                        <c:v>-0.10539589422048026</c:v>
                      </c:pt>
                      <c:pt idx="619">
                        <c:v>-0.10538046063217824</c:v>
                      </c:pt>
                      <c:pt idx="620">
                        <c:v>-0.10536507997391049</c:v>
                      </c:pt>
                      <c:pt idx="621">
                        <c:v>-0.10534975873051962</c:v>
                      </c:pt>
                      <c:pt idx="622">
                        <c:v>-0.1053345065470333</c:v>
                      </c:pt>
                      <c:pt idx="623">
                        <c:v>-0.10531931635536446</c:v>
                      </c:pt>
                      <c:pt idx="624">
                        <c:v>-0.10530418446786732</c:v>
                      </c:pt>
                      <c:pt idx="625">
                        <c:v>-0.1052891074449747</c:v>
                      </c:pt>
                      <c:pt idx="626">
                        <c:v>-0.10527409278716361</c:v>
                      </c:pt>
                      <c:pt idx="627">
                        <c:v>-0.10525914099501839</c:v>
                      </c:pt>
                      <c:pt idx="628">
                        <c:v>-0.10524425268025318</c:v>
                      </c:pt>
                      <c:pt idx="629">
                        <c:v>-0.10522942806827128</c:v>
                      </c:pt>
                      <c:pt idx="630">
                        <c:v>-0.10521466644628422</c:v>
                      </c:pt>
                      <c:pt idx="631">
                        <c:v>-0.1051999676744227</c:v>
                      </c:pt>
                      <c:pt idx="632">
                        <c:v>-0.10518533155417405</c:v>
                      </c:pt>
                      <c:pt idx="633">
                        <c:v>-0.10517075656794714</c:v>
                      </c:pt>
                      <c:pt idx="634">
                        <c:v>-0.10515624562053583</c:v>
                      </c:pt>
                      <c:pt idx="635">
                        <c:v>-0.10514179836125165</c:v>
                      </c:pt>
                      <c:pt idx="636">
                        <c:v>-0.10512740899806917</c:v>
                      </c:pt>
                      <c:pt idx="637">
                        <c:v>-0.10511307715076471</c:v>
                      </c:pt>
                      <c:pt idx="638">
                        <c:v>-0.10509877856301834</c:v>
                      </c:pt>
                      <c:pt idx="639">
                        <c:v>-0.10508453347370511</c:v>
                      </c:pt>
                      <c:pt idx="640">
                        <c:v>-0.10507034507300761</c:v>
                      </c:pt>
                      <c:pt idx="641">
                        <c:v>-0.10505621048192071</c:v>
                      </c:pt>
                      <c:pt idx="642">
                        <c:v>-0.10504213131020404</c:v>
                      </c:pt>
                      <c:pt idx="643">
                        <c:v>-0.10502810894308828</c:v>
                      </c:pt>
                      <c:pt idx="644">
                        <c:v>-0.10501414325098164</c:v>
                      </c:pt>
                      <c:pt idx="645">
                        <c:v>-0.10500023262897647</c:v>
                      </c:pt>
                      <c:pt idx="646">
                        <c:v>-0.10498638183482485</c:v>
                      </c:pt>
                      <c:pt idx="647">
                        <c:v>-0.1049725984225143</c:v>
                      </c:pt>
                      <c:pt idx="648">
                        <c:v>-0.10495886941509631</c:v>
                      </c:pt>
                      <c:pt idx="649">
                        <c:v>-0.10494519384821557</c:v>
                      </c:pt>
                      <c:pt idx="650">
                        <c:v>-0.10493157295502487</c:v>
                      </c:pt>
                      <c:pt idx="651">
                        <c:v>-0.1049180080673985</c:v>
                      </c:pt>
                      <c:pt idx="652">
                        <c:v>-0.10490449610845</c:v>
                      </c:pt>
                      <c:pt idx="653">
                        <c:v>-0.10489104463575893</c:v>
                      </c:pt>
                      <c:pt idx="654">
                        <c:v>-0.10487765351296544</c:v>
                      </c:pt>
                      <c:pt idx="655">
                        <c:v>-0.10486432407420042</c:v>
                      </c:pt>
                      <c:pt idx="656">
                        <c:v>-0.10485105895009758</c:v>
                      </c:pt>
                      <c:pt idx="657">
                        <c:v>-0.10483785656042158</c:v>
                      </c:pt>
                      <c:pt idx="658">
                        <c:v>-0.10482471815286898</c:v>
                      </c:pt>
                      <c:pt idx="659">
                        <c:v>-0.10481164488245026</c:v>
                      </c:pt>
                      <c:pt idx="660">
                        <c:v>-0.10479863728001128</c:v>
                      </c:pt>
                      <c:pt idx="661">
                        <c:v>-0.10478569224166492</c:v>
                      </c:pt>
                      <c:pt idx="662">
                        <c:v>-0.10477280996045922</c:v>
                      </c:pt>
                      <c:pt idx="663">
                        <c:v>-0.10475998651151817</c:v>
                      </c:pt>
                      <c:pt idx="664">
                        <c:v>-0.10474722286327182</c:v>
                      </c:pt>
                      <c:pt idx="665">
                        <c:v>-0.10473452033633381</c:v>
                      </c:pt>
                      <c:pt idx="666">
                        <c:v>-0.10472187776810075</c:v>
                      </c:pt>
                      <c:pt idx="667">
                        <c:v>-0.10470929719027081</c:v>
                      </c:pt>
                      <c:pt idx="668">
                        <c:v>-0.10469676231314409</c:v>
                      </c:pt>
                      <c:pt idx="669">
                        <c:v>-0.10468428886553223</c:v>
                      </c:pt>
                      <c:pt idx="670">
                        <c:v>-0.10467188176122366</c:v>
                      </c:pt>
                      <c:pt idx="671">
                        <c:v>-0.10465954025566333</c:v>
                      </c:pt>
                      <c:pt idx="672">
                        <c:v>-0.1046472636262603</c:v>
                      </c:pt>
                      <c:pt idx="673">
                        <c:v>-0.10463505147289889</c:v>
                      </c:pt>
                      <c:pt idx="674">
                        <c:v>-0.10462290426536035</c:v>
                      </c:pt>
                      <c:pt idx="675">
                        <c:v>-0.10461082092237219</c:v>
                      </c:pt>
                      <c:pt idx="676">
                        <c:v>-0.10459879787285122</c:v>
                      </c:pt>
                      <c:pt idx="677">
                        <c:v>-0.10458683736703725</c:v>
                      </c:pt>
                      <c:pt idx="678">
                        <c:v>-0.10457494047141649</c:v>
                      </c:pt>
                      <c:pt idx="679">
                        <c:v>-0.10456310967033619</c:v>
                      </c:pt>
                      <c:pt idx="680">
                        <c:v>-0.10455134085055506</c:v>
                      </c:pt>
                      <c:pt idx="681">
                        <c:v>-0.10453963369652788</c:v>
                      </c:pt>
                      <c:pt idx="682">
                        <c:v>-0.1045279883393907</c:v>
                      </c:pt>
                      <c:pt idx="683">
                        <c:v>-0.10451640326111349</c:v>
                      </c:pt>
                      <c:pt idx="684">
                        <c:v>-0.10450487824813791</c:v>
                      </c:pt>
                      <c:pt idx="685">
                        <c:v>-0.10449341434453997</c:v>
                      </c:pt>
                      <c:pt idx="686">
                        <c:v>-0.10448201160053476</c:v>
                      </c:pt>
                      <c:pt idx="687">
                        <c:v>-0.10447067053140831</c:v>
                      </c:pt>
                      <c:pt idx="688">
                        <c:v>-0.10445938967774497</c:v>
                      </c:pt>
                      <c:pt idx="689">
                        <c:v>-0.104448174687749</c:v>
                      </c:pt>
                      <c:pt idx="690">
                        <c:v>-0.10443702451409476</c:v>
                      </c:pt>
                      <c:pt idx="691">
                        <c:v>-0.10442593744069437</c:v>
                      </c:pt>
                      <c:pt idx="692">
                        <c:v>-0.10441491218988258</c:v>
                      </c:pt>
                      <c:pt idx="693">
                        <c:v>-0.10440395368815457</c:v>
                      </c:pt>
                      <c:pt idx="694">
                        <c:v>-0.10439305564864304</c:v>
                      </c:pt>
                      <c:pt idx="695">
                        <c:v>-0.10438221896614203</c:v>
                      </c:pt>
                      <c:pt idx="696">
                        <c:v>-0.10437144337675341</c:v>
                      </c:pt>
                      <c:pt idx="697">
                        <c:v>-0.10436070932053694</c:v>
                      </c:pt>
                      <c:pt idx="698">
                        <c:v>-0.1043500482189659</c:v>
                      </c:pt>
                      <c:pt idx="699">
                        <c:v>-0.10433945591863748</c:v>
                      </c:pt>
                      <c:pt idx="700">
                        <c:v>-0.10432892137343235</c:v>
                      </c:pt>
                      <c:pt idx="701">
                        <c:v>-0.10431844530864151</c:v>
                      </c:pt>
                      <c:pt idx="702">
                        <c:v>-0.10430802889859918</c:v>
                      </c:pt>
                      <c:pt idx="703">
                        <c:v>-0.10429766997909752</c:v>
                      </c:pt>
                      <c:pt idx="704">
                        <c:v>-0.10428736987532504</c:v>
                      </c:pt>
                      <c:pt idx="705">
                        <c:v>-0.10427712847510476</c:v>
                      </c:pt>
                      <c:pt idx="706">
                        <c:v>-0.10426694651215097</c:v>
                      </c:pt>
                      <c:pt idx="707">
                        <c:v>-0.10425682392293809</c:v>
                      </c:pt>
                      <c:pt idx="708">
                        <c:v>-0.10424676071034447</c:v>
                      </c:pt>
                      <c:pt idx="709">
                        <c:v>-0.10423675634331479</c:v>
                      </c:pt>
                      <c:pt idx="710">
                        <c:v>-0.10422680791516728</c:v>
                      </c:pt>
                      <c:pt idx="711">
                        <c:v>-0.10421690037014118</c:v>
                      </c:pt>
                      <c:pt idx="712">
                        <c:v>-0.10420704257082918</c:v>
                      </c:pt>
                      <c:pt idx="713">
                        <c:v>-0.10419723619010236</c:v>
                      </c:pt>
                      <c:pt idx="714">
                        <c:v>-0.10418748388671147</c:v>
                      </c:pt>
                      <c:pt idx="715">
                        <c:v>-0.10417780817559497</c:v>
                      </c:pt>
                      <c:pt idx="716">
                        <c:v>-0.10416817068540611</c:v>
                      </c:pt>
                      <c:pt idx="717">
                        <c:v>-0.10415858090521321</c:v>
                      </c:pt>
                      <c:pt idx="718">
                        <c:v>-0.1041490370316502</c:v>
                      </c:pt>
                      <c:pt idx="719">
                        <c:v>-0.10413954749480245</c:v>
                      </c:pt>
                      <c:pt idx="720">
                        <c:v>-0.10413010809799922</c:v>
                      </c:pt>
                      <c:pt idx="721">
                        <c:v>-0.10412072305828973</c:v>
                      </c:pt>
                      <c:pt idx="722">
                        <c:v>-0.10411138806510824</c:v>
                      </c:pt>
                      <c:pt idx="723">
                        <c:v>-0.10410210038568334</c:v>
                      </c:pt>
                      <c:pt idx="724">
                        <c:v>-0.10409286415901123</c:v>
                      </c:pt>
                      <c:pt idx="725">
                        <c:v>-0.10408367657214734</c:v>
                      </c:pt>
                      <c:pt idx="726">
                        <c:v>-0.10407454062846649</c:v>
                      </c:pt>
                      <c:pt idx="727">
                        <c:v>-0.10406545437984248</c:v>
                      </c:pt>
                      <c:pt idx="728">
                        <c:v>-0.10405641651214391</c:v>
                      </c:pt>
                      <c:pt idx="729">
                        <c:v>-0.10404742739898207</c:v>
                      </c:pt>
                      <c:pt idx="730">
                        <c:v>-0.10403848765488555</c:v>
                      </c:pt>
                      <c:pt idx="731">
                        <c:v>-0.10402959441852523</c:v>
                      </c:pt>
                      <c:pt idx="732">
                        <c:v>-0.10402074999507117</c:v>
                      </c:pt>
                      <c:pt idx="733">
                        <c:v>-0.10401195320797861</c:v>
                      </c:pt>
                      <c:pt idx="734">
                        <c:v>-0.10400320906246917</c:v>
                      </c:pt>
                      <c:pt idx="735">
                        <c:v>-0.10399451258540032</c:v>
                      </c:pt>
                      <c:pt idx="736">
                        <c:v>-0.10398586353697274</c:v>
                      </c:pt>
                      <c:pt idx="737">
                        <c:v>-0.10397726019540911</c:v>
                      </c:pt>
                      <c:pt idx="738">
                        <c:v>-0.10396870729819591</c:v>
                      </c:pt>
                      <c:pt idx="739">
                        <c:v>-0.10396019779476577</c:v>
                      </c:pt>
                      <c:pt idx="740">
                        <c:v>-0.1039517308133303</c:v>
                      </c:pt>
                      <c:pt idx="741">
                        <c:v>-0.10394331036707247</c:v>
                      </c:pt>
                      <c:pt idx="742">
                        <c:v>-0.10393492336310987</c:v>
                      </c:pt>
                      <c:pt idx="743">
                        <c:v>-0.10392659934883337</c:v>
                      </c:pt>
                      <c:pt idx="744">
                        <c:v>-0.10391832499961905</c:v>
                      </c:pt>
                      <c:pt idx="745">
                        <c:v>-0.10391009640410602</c:v>
                      </c:pt>
                      <c:pt idx="746">
                        <c:v>-0.10390191308870546</c:v>
                      </c:pt>
                      <c:pt idx="747">
                        <c:v>-0.10389376989375426</c:v>
                      </c:pt>
                      <c:pt idx="748">
                        <c:v>-0.10388567301831474</c:v>
                      </c:pt>
                      <c:pt idx="749">
                        <c:v>-0.10387762367307847</c:v>
                      </c:pt>
                      <c:pt idx="750">
                        <c:v>-0.10386962083545388</c:v>
                      </c:pt>
                      <c:pt idx="751">
                        <c:v>-0.10386166400930789</c:v>
                      </c:pt>
                      <c:pt idx="752">
                        <c:v>-0.10385375792349484</c:v>
                      </c:pt>
                      <c:pt idx="753">
                        <c:v>-0.10384589906262298</c:v>
                      </c:pt>
                      <c:pt idx="754">
                        <c:v>-0.10383808349551814</c:v>
                      </c:pt>
                      <c:pt idx="755">
                        <c:v>-0.10383031252075031</c:v>
                      </c:pt>
                      <c:pt idx="756">
                        <c:v>-0.10382258661385424</c:v>
                      </c:pt>
                      <c:pt idx="757">
                        <c:v>-0.1038149066742407</c:v>
                      </c:pt>
                      <c:pt idx="758">
                        <c:v>-0.10380727203562354</c:v>
                      </c:pt>
                      <c:pt idx="759">
                        <c:v>-0.10379967874348243</c:v>
                      </c:pt>
                      <c:pt idx="760">
                        <c:v>-0.10379212768802952</c:v>
                      </c:pt>
                      <c:pt idx="761">
                        <c:v>-0.10378462000797495</c:v>
                      </c:pt>
                      <c:pt idx="762">
                        <c:v>-0.10377715447065332</c:v>
                      </c:pt>
                      <c:pt idx="763">
                        <c:v>-0.10376973063373211</c:v>
                      </c:pt>
                      <c:pt idx="764">
                        <c:v>-0.10376234677893176</c:v>
                      </c:pt>
                      <c:pt idx="765">
                        <c:v>-0.10375500478912801</c:v>
                      </c:pt>
                      <c:pt idx="766">
                        <c:v>-0.10374771256376411</c:v>
                      </c:pt>
                      <c:pt idx="767">
                        <c:v>-0.10374046115695536</c:v>
                      </c:pt>
                      <c:pt idx="768">
                        <c:v>-0.10373324515099847</c:v>
                      </c:pt>
                      <c:pt idx="769">
                        <c:v>-0.10372606286040024</c:v>
                      </c:pt>
                      <c:pt idx="770">
                        <c:v>-0.10371891973750026</c:v>
                      </c:pt>
                      <c:pt idx="771">
                        <c:v>-0.10371181653061985</c:v>
                      </c:pt>
                      <c:pt idx="772">
                        <c:v>-0.10370475234723601</c:v>
                      </c:pt>
                      <c:pt idx="773">
                        <c:v>-0.10369772756999349</c:v>
                      </c:pt>
                      <c:pt idx="774">
                        <c:v>-0.10369074118484289</c:v>
                      </c:pt>
                      <c:pt idx="775">
                        <c:v>-0.1036838006548752</c:v>
                      </c:pt>
                      <c:pt idx="776">
                        <c:v>-0.10367689873301969</c:v>
                      </c:pt>
                      <c:pt idx="777">
                        <c:v>-0.10367003470877122</c:v>
                      </c:pt>
                      <c:pt idx="778">
                        <c:v>-0.10366320608242112</c:v>
                      </c:pt>
                      <c:pt idx="779">
                        <c:v>-0.10365640696626022</c:v>
                      </c:pt>
                      <c:pt idx="780">
                        <c:v>-0.10364962485081194</c:v>
                      </c:pt>
                      <c:pt idx="781">
                        <c:v>-0.10364287527190628</c:v>
                      </c:pt>
                      <c:pt idx="782">
                        <c:v>-0.10363616271889123</c:v>
                      </c:pt>
                      <c:pt idx="783">
                        <c:v>-0.10362948822282016</c:v>
                      </c:pt>
                      <c:pt idx="784">
                        <c:v>-0.10362285692482025</c:v>
                      </c:pt>
                      <c:pt idx="785">
                        <c:v>-0.10361626677095119</c:v>
                      </c:pt>
                      <c:pt idx="786">
                        <c:v>-0.10360971063862244</c:v>
                      </c:pt>
                      <c:pt idx="787">
                        <c:v>-0.10360318960967101</c:v>
                      </c:pt>
                      <c:pt idx="788">
                        <c:v>-0.10359671230035221</c:v>
                      </c:pt>
                      <c:pt idx="789">
                        <c:v>-0.10359027166862375</c:v>
                      </c:pt>
                      <c:pt idx="790">
                        <c:v>-0.10358386802289042</c:v>
                      </c:pt>
                      <c:pt idx="791">
                        <c:v>-0.1035775003025694</c:v>
                      </c:pt>
                      <c:pt idx="792">
                        <c:v>-0.10357116279586746</c:v>
                      </c:pt>
                      <c:pt idx="793">
                        <c:v>-0.10356486278320526</c:v>
                      </c:pt>
                      <c:pt idx="794">
                        <c:v>-0.10355860093129525</c:v>
                      </c:pt>
                      <c:pt idx="795">
                        <c:v>-0.10355237249274907</c:v>
                      </c:pt>
                      <c:pt idx="796">
                        <c:v>-0.10354617798314811</c:v>
                      </c:pt>
                      <c:pt idx="797">
                        <c:v>-0.10354001657431738</c:v>
                      </c:pt>
                      <c:pt idx="798">
                        <c:v>-0.10353388938880531</c:v>
                      </c:pt>
                      <c:pt idx="799">
                        <c:v>-0.10352779234754551</c:v>
                      </c:pt>
                      <c:pt idx="800">
                        <c:v>-0.103521728683064</c:v>
                      </c:pt>
                      <c:pt idx="801">
                        <c:v>-0.10351569560573395</c:v>
                      </c:pt>
                      <c:pt idx="802">
                        <c:v>-0.10350969249364793</c:v>
                      </c:pt>
                      <c:pt idx="803">
                        <c:v>-0.10350371980639693</c:v>
                      </c:pt>
                      <c:pt idx="804">
                        <c:v>-0.10349777804839956</c:v>
                      </c:pt>
                      <c:pt idx="805">
                        <c:v>-0.10349185837786957</c:v>
                      </c:pt>
                      <c:pt idx="806">
                        <c:v>-0.1034859681001314</c:v>
                      </c:pt>
                      <c:pt idx="807">
                        <c:v>-0.10348010531707054</c:v>
                      </c:pt>
                      <c:pt idx="808">
                        <c:v>-0.10347426783415467</c:v>
                      </c:pt>
                      <c:pt idx="809">
                        <c:v>-0.10346845339627066</c:v>
                      </c:pt>
                      <c:pt idx="810">
                        <c:v>-0.10346266028893078</c:v>
                      </c:pt>
                      <c:pt idx="811">
                        <c:v>-0.10345689029620557</c:v>
                      </c:pt>
                      <c:pt idx="812">
                        <c:v>-0.10345113793687484</c:v>
                      </c:pt>
                      <c:pt idx="813">
                        <c:v>-0.10344540343798279</c:v>
                      </c:pt>
                      <c:pt idx="814">
                        <c:v>-0.103439689613593</c:v>
                      </c:pt>
                      <c:pt idx="815">
                        <c:v>-0.10343399477663501</c:v>
                      </c:pt>
                      <c:pt idx="816">
                        <c:v>-0.10342830565859264</c:v>
                      </c:pt>
                      <c:pt idx="817">
                        <c:v>-0.10342263733243789</c:v>
                      </c:pt>
                      <c:pt idx="818">
                        <c:v>-0.10341698143397771</c:v>
                      </c:pt>
                      <c:pt idx="819">
                        <c:v>-0.10341134264218092</c:v>
                      </c:pt>
                      <c:pt idx="820">
                        <c:v>-0.10340572231637714</c:v>
                      </c:pt>
                      <c:pt idx="821">
                        <c:v>-0.10340012165298132</c:v>
                      </c:pt>
                      <c:pt idx="822">
                        <c:v>-0.10339453776009365</c:v>
                      </c:pt>
                      <c:pt idx="823">
                        <c:v>-0.10338896617104705</c:v>
                      </c:pt>
                      <c:pt idx="824">
                        <c:v>-0.1033834029272928</c:v>
                      </c:pt>
                      <c:pt idx="825">
                        <c:v>-0.1033778483941506</c:v>
                      </c:pt>
                      <c:pt idx="826">
                        <c:v>-0.10337229870372588</c:v>
                      </c:pt>
                      <c:pt idx="827">
                        <c:v>-0.10336675495377524</c:v>
                      </c:pt>
                      <c:pt idx="828">
                        <c:v>-0.1033612171115</c:v>
                      </c:pt>
                      <c:pt idx="829">
                        <c:v>-0.10335568379985736</c:v>
                      </c:pt>
                      <c:pt idx="830">
                        <c:v>-0.10335015671934585</c:v>
                      </c:pt>
                      <c:pt idx="831">
                        <c:v>-0.10334463210469116</c:v>
                      </c:pt>
                      <c:pt idx="832">
                        <c:v>-0.10333911133910226</c:v>
                      </c:pt>
                      <c:pt idx="833">
                        <c:v>-0.1033335941213757</c:v>
                      </c:pt>
                      <c:pt idx="834">
                        <c:v>-0.10332808004763872</c:v>
                      </c:pt>
                      <c:pt idx="835">
                        <c:v>-0.10332256855585753</c:v>
                      </c:pt>
                      <c:pt idx="836">
                        <c:v>-0.10331705985984126</c:v>
                      </c:pt>
                      <c:pt idx="837">
                        <c:v>-0.10331155293940925</c:v>
                      </c:pt>
                      <c:pt idx="838">
                        <c:v>-0.10330605626652692</c:v>
                      </c:pt>
                      <c:pt idx="839">
                        <c:v>-0.10330055718533279</c:v>
                      </c:pt>
                      <c:pt idx="840">
                        <c:v>-0.10329507516333676</c:v>
                      </c:pt>
                      <c:pt idx="841">
                        <c:v>-0.10328959379632245</c:v>
                      </c:pt>
                      <c:pt idx="842">
                        <c:v>-0.10328410790343633</c:v>
                      </c:pt>
                      <c:pt idx="843">
                        <c:v>-0.1032786143751017</c:v>
                      </c:pt>
                      <c:pt idx="844">
                        <c:v>-0.10327311583010572</c:v>
                      </c:pt>
                      <c:pt idx="845">
                        <c:v>-0.10326761169119328</c:v>
                      </c:pt>
                      <c:pt idx="846">
                        <c:v>-0.10326210200100765</c:v>
                      </c:pt>
                      <c:pt idx="847">
                        <c:v>-0.10325658676845947</c:v>
                      </c:pt>
                      <c:pt idx="848">
                        <c:v>-0.10325106547052411</c:v>
                      </c:pt>
                      <c:pt idx="849">
                        <c:v>-0.10324554064831067</c:v>
                      </c:pt>
                      <c:pt idx="850">
                        <c:v>-0.1032400106171545</c:v>
                      </c:pt>
                      <c:pt idx="851">
                        <c:v>-0.10323446508424429</c:v>
                      </c:pt>
                      <c:pt idx="852">
                        <c:v>-0.10322891051838395</c:v>
                      </c:pt>
                      <c:pt idx="853">
                        <c:v>-0.10322334372408583</c:v>
                      </c:pt>
                      <c:pt idx="854">
                        <c:v>-0.10321776626740851</c:v>
                      </c:pt>
                      <c:pt idx="855">
                        <c:v>-0.10321217753070469</c:v>
                      </c:pt>
                      <c:pt idx="856">
                        <c:v>-0.10320657768358261</c:v>
                      </c:pt>
                      <c:pt idx="857">
                        <c:v>-0.1032009651426937</c:v>
                      </c:pt>
                      <c:pt idx="858">
                        <c:v>-0.10319533763415369</c:v>
                      </c:pt>
                      <c:pt idx="859">
                        <c:v>-0.10318969504219376</c:v>
                      </c:pt>
                      <c:pt idx="860">
                        <c:v>-0.10318403481807652</c:v>
                      </c:pt>
                      <c:pt idx="861">
                        <c:v>-0.10317835849813226</c:v>
                      </c:pt>
                      <c:pt idx="862">
                        <c:v>-0.10317267446005379</c:v>
                      </c:pt>
                      <c:pt idx="863">
                        <c:v>-0.10316697907601075</c:v>
                      </c:pt>
                      <c:pt idx="864">
                        <c:v>-0.10316127204275236</c:v>
                      </c:pt>
                      <c:pt idx="865">
                        <c:v>-0.10315555270707931</c:v>
                      </c:pt>
                      <c:pt idx="866">
                        <c:v>-0.10314981868748965</c:v>
                      </c:pt>
                      <c:pt idx="867">
                        <c:v>-0.10314407048086367</c:v>
                      </c:pt>
                      <c:pt idx="868">
                        <c:v>-0.10313830824138957</c:v>
                      </c:pt>
                      <c:pt idx="869">
                        <c:v>-0.10313253387430654</c:v>
                      </c:pt>
                      <c:pt idx="870">
                        <c:v>-0.10312675250923203</c:v>
                      </c:pt>
                      <c:pt idx="871">
                        <c:v>-0.10312096490743021</c:v>
                      </c:pt>
                      <c:pt idx="872">
                        <c:v>-0.1031151704476518</c:v>
                      </c:pt>
                      <c:pt idx="873">
                        <c:v>-0.10310935716072613</c:v>
                      </c:pt>
                      <c:pt idx="874">
                        <c:v>-0.10310353362907428</c:v>
                      </c:pt>
                      <c:pt idx="875">
                        <c:v>-0.1030977044857721</c:v>
                      </c:pt>
                      <c:pt idx="876">
                        <c:v>-0.10309187228992414</c:v>
                      </c:pt>
                      <c:pt idx="877">
                        <c:v>-0.10308603418152622</c:v>
                      </c:pt>
                      <c:pt idx="878">
                        <c:v>-0.10308020070390354</c:v>
                      </c:pt>
                      <c:pt idx="879">
                        <c:v>-0.1030743619312144</c:v>
                      </c:pt>
                      <c:pt idx="880">
                        <c:v>-0.1030685173415711</c:v>
                      </c:pt>
                      <c:pt idx="881">
                        <c:v>-0.10306266923760478</c:v>
                      </c:pt>
                      <c:pt idx="882">
                        <c:v>-0.10305681451415917</c:v>
                      </c:pt>
                      <c:pt idx="883">
                        <c:v>-0.10305094537803018</c:v>
                      </c:pt>
                      <c:pt idx="884">
                        <c:v>-0.10304506672564578</c:v>
                      </c:pt>
                      <c:pt idx="885">
                        <c:v>-0.10303917691135733</c:v>
                      </c:pt>
                      <c:pt idx="886">
                        <c:v>-0.10303327018387151</c:v>
                      </c:pt>
                      <c:pt idx="887">
                        <c:v>-0.10302735107091483</c:v>
                      </c:pt>
                      <c:pt idx="888">
                        <c:v>-0.10302142022023618</c:v>
                      </c:pt>
                      <c:pt idx="889">
                        <c:v>-0.10301547664534853</c:v>
                      </c:pt>
                      <c:pt idx="890">
                        <c:v>-0.10300951956513733</c:v>
                      </c:pt>
                      <c:pt idx="891">
                        <c:v>-0.10300354853897356</c:v>
                      </c:pt>
                      <c:pt idx="892">
                        <c:v>-0.1029975642981152</c:v>
                      </c:pt>
                      <c:pt idx="893">
                        <c:v>-0.10299156652276306</c:v>
                      </c:pt>
                      <c:pt idx="894">
                        <c:v>-0.10298555970041547</c:v>
                      </c:pt>
                      <c:pt idx="895">
                        <c:v>-0.10297953711300735</c:v>
                      </c:pt>
                      <c:pt idx="896">
                        <c:v>-0.10297349844467196</c:v>
                      </c:pt>
                      <c:pt idx="897">
                        <c:v>-0.10296744338999669</c:v>
                      </c:pt>
                      <c:pt idx="898">
                        <c:v>-0.10296137108505794</c:v>
                      </c:pt>
                      <c:pt idx="899">
                        <c:v>-0.10295528240310593</c:v>
                      </c:pt>
                      <c:pt idx="900">
                        <c:v>-0.10294917732037186</c:v>
                      </c:pt>
                      <c:pt idx="901">
                        <c:v>-0.10294305498102889</c:v>
                      </c:pt>
                      <c:pt idx="902">
                        <c:v>-0.10293690975836722</c:v>
                      </c:pt>
                      <c:pt idx="903">
                        <c:v>-0.10293074074945413</c:v>
                      </c:pt>
                      <c:pt idx="904">
                        <c:v>-0.10292455052473583</c:v>
                      </c:pt>
                      <c:pt idx="905">
                        <c:v>-0.10291833680113471</c:v>
                      </c:pt>
                      <c:pt idx="906">
                        <c:v>-0.10291208453785822</c:v>
                      </c:pt>
                      <c:pt idx="907">
                        <c:v>-0.1029058121654403</c:v>
                      </c:pt>
                      <c:pt idx="908">
                        <c:v>-0.10289951687822789</c:v>
                      </c:pt>
                      <c:pt idx="909">
                        <c:v>-0.10289319926433477</c:v>
                      </c:pt>
                      <c:pt idx="910">
                        <c:v>-0.10288686094292264</c:v>
                      </c:pt>
                      <c:pt idx="911">
                        <c:v>-0.10288050077440948</c:v>
                      </c:pt>
                      <c:pt idx="912">
                        <c:v>-0.10287411759952791</c:v>
                      </c:pt>
                      <c:pt idx="913">
                        <c:v>-0.10286771231989597</c:v>
                      </c:pt>
                      <c:pt idx="914">
                        <c:v>-0.10286129017920502</c:v>
                      </c:pt>
                      <c:pt idx="915">
                        <c:v>-0.10285486276869923</c:v>
                      </c:pt>
                      <c:pt idx="916">
                        <c:v>-0.10284842224610836</c:v>
                      </c:pt>
                      <c:pt idx="917">
                        <c:v>-0.10284197180857828</c:v>
                      </c:pt>
                      <c:pt idx="918">
                        <c:v>-0.10283551329684892</c:v>
                      </c:pt>
                      <c:pt idx="919">
                        <c:v>-0.10282904703282994</c:v>
                      </c:pt>
                      <c:pt idx="920">
                        <c:v>-0.10282257743566324</c:v>
                      </c:pt>
                      <c:pt idx="921">
                        <c:v>-0.10281610341333745</c:v>
                      </c:pt>
                      <c:pt idx="922">
                        <c:v>-0.10280962502118834</c:v>
                      </c:pt>
                      <c:pt idx="923">
                        <c:v>-0.10280314231507771</c:v>
                      </c:pt>
                      <c:pt idx="924">
                        <c:v>-0.10279665503346432</c:v>
                      </c:pt>
                      <c:pt idx="925">
                        <c:v>-0.10279016317588838</c:v>
                      </c:pt>
                      <c:pt idx="926">
                        <c:v>-0.10278366770724416</c:v>
                      </c:pt>
                      <c:pt idx="927">
                        <c:v>-0.10277715030781806</c:v>
                      </c:pt>
                      <c:pt idx="928">
                        <c:v>-0.10277063892104776</c:v>
                      </c:pt>
                      <c:pt idx="929">
                        <c:v>-0.10276412470087044</c:v>
                      </c:pt>
                      <c:pt idx="930">
                        <c:v>-0.10275760848067951</c:v>
                      </c:pt>
                      <c:pt idx="931">
                        <c:v>-0.102751090707728</c:v>
                      </c:pt>
                      <c:pt idx="932">
                        <c:v>-0.10274457146784825</c:v>
                      </c:pt>
                      <c:pt idx="933">
                        <c:v>-0.10273805122928038</c:v>
                      </c:pt>
                      <c:pt idx="934">
                        <c:v>-0.10273153033536578</c:v>
                      </c:pt>
                      <c:pt idx="935">
                        <c:v>-0.10272500862978876</c:v>
                      </c:pt>
                      <c:pt idx="936">
                        <c:v>-0.10271848690200151</c:v>
                      </c:pt>
                      <c:pt idx="937">
                        <c:v>-0.10271196348920189</c:v>
                      </c:pt>
                      <c:pt idx="938">
                        <c:v>-0.10270544008131567</c:v>
                      </c:pt>
                      <c:pt idx="939">
                        <c:v>-0.10269892299127546</c:v>
                      </c:pt>
                      <c:pt idx="940">
                        <c:v>-0.10269240683098971</c:v>
                      </c:pt>
                      <c:pt idx="941">
                        <c:v>-0.10268589185383833</c:v>
                      </c:pt>
                      <c:pt idx="942">
                        <c:v>-0.10267937305001941</c:v>
                      </c:pt>
                      <c:pt idx="943">
                        <c:v>-0.10267285377962208</c:v>
                      </c:pt>
                      <c:pt idx="944">
                        <c:v>-0.10266633506851233</c:v>
                      </c:pt>
                      <c:pt idx="945">
                        <c:v>-0.10265981673955638</c:v>
                      </c:pt>
                      <c:pt idx="946">
                        <c:v>-0.10265329768026762</c:v>
                      </c:pt>
                      <c:pt idx="947">
                        <c:v>-0.10264678105359283</c:v>
                      </c:pt>
                      <c:pt idx="948">
                        <c:v>-0.1026402675623375</c:v>
                      </c:pt>
                      <c:pt idx="949">
                        <c:v>-0.10263375775175945</c:v>
                      </c:pt>
                      <c:pt idx="950">
                        <c:v>-0.10262724914477496</c:v>
                      </c:pt>
                      <c:pt idx="951">
                        <c:v>-0.10262074414271706</c:v>
                      </c:pt>
                      <c:pt idx="952">
                        <c:v>-0.10261424204244872</c:v>
                      </c:pt>
                      <c:pt idx="953">
                        <c:v>-0.10260774384012757</c:v>
                      </c:pt>
                      <c:pt idx="954">
                        <c:v>-0.10260125013327304</c:v>
                      </c:pt>
                      <c:pt idx="955">
                        <c:v>-0.10259476127602193</c:v>
                      </c:pt>
                      <c:pt idx="956">
                        <c:v>-0.10258827768861201</c:v>
                      </c:pt>
                      <c:pt idx="957">
                        <c:v>-0.10258180832037923</c:v>
                      </c:pt>
                      <c:pt idx="958">
                        <c:v>-0.10257534732254441</c:v>
                      </c:pt>
                      <c:pt idx="959">
                        <c:v>-0.10256889081846365</c:v>
                      </c:pt>
                      <c:pt idx="960">
                        <c:v>-0.1025624410242444</c:v>
                      </c:pt>
                      <c:pt idx="961">
                        <c:v>-0.10255599904611033</c:v>
                      </c:pt>
                      <c:pt idx="962">
                        <c:v>-0.10254957010337844</c:v>
                      </c:pt>
                      <c:pt idx="963">
                        <c:v>-0.10254315682269045</c:v>
                      </c:pt>
                      <c:pt idx="964">
                        <c:v>-0.10253675966689402</c:v>
                      </c:pt>
                      <c:pt idx="965">
                        <c:v>-0.1025303794573625</c:v>
                      </c:pt>
                      <c:pt idx="966">
                        <c:v>-0.10252401712994982</c:v>
                      </c:pt>
                      <c:pt idx="967">
                        <c:v>-0.10251767349592859</c:v>
                      </c:pt>
                      <c:pt idx="968">
                        <c:v>-0.10251134904083453</c:v>
                      </c:pt>
                      <c:pt idx="969">
                        <c:v>-0.1025050439066568</c:v>
                      </c:pt>
                      <c:pt idx="970">
                        <c:v>-0.1024987605281639</c:v>
                      </c:pt>
                      <c:pt idx="971">
                        <c:v>-0.10249249879583078</c:v>
                      </c:pt>
                      <c:pt idx="972">
                        <c:v>-0.10248625932262591</c:v>
                      </c:pt>
                      <c:pt idx="973">
                        <c:v>-0.1024800425503134</c:v>
                      </c:pt>
                      <c:pt idx="974">
                        <c:v>-0.10247384842589484</c:v>
                      </c:pt>
                      <c:pt idx="975">
                        <c:v>-0.10246767766708238</c:v>
                      </c:pt>
                      <c:pt idx="976">
                        <c:v>-0.10246153286607475</c:v>
                      </c:pt>
                      <c:pt idx="977">
                        <c:v>-0.10245540905648176</c:v>
                      </c:pt>
                      <c:pt idx="978">
                        <c:v>-0.10244930988341287</c:v>
                      </c:pt>
                      <c:pt idx="979">
                        <c:v>-0.10244323666977534</c:v>
                      </c:pt>
                      <c:pt idx="980">
                        <c:v>-0.10243718458611802</c:v>
                      </c:pt>
                      <c:pt idx="981">
                        <c:v>-0.1024311629550967</c:v>
                      </c:pt>
                      <c:pt idx="982">
                        <c:v>-0.10242516466428289</c:v>
                      </c:pt>
                      <c:pt idx="983">
                        <c:v>-0.10241918979902259</c:v>
                      </c:pt>
                      <c:pt idx="984">
                        <c:v>-0.10241323104486472</c:v>
                      </c:pt>
                      <c:pt idx="985">
                        <c:v>-0.10240728795265752</c:v>
                      </c:pt>
                      <c:pt idx="986">
                        <c:v>-0.10240136165500628</c:v>
                      </c:pt>
                      <c:pt idx="987">
                        <c:v>-0.10239544324072411</c:v>
                      </c:pt>
                      <c:pt idx="988">
                        <c:v>-0.10238954162201221</c:v>
                      </c:pt>
                      <c:pt idx="989">
                        <c:v>-0.10238365680159042</c:v>
                      </c:pt>
                      <c:pt idx="990">
                        <c:v>-0.10237779039315081</c:v>
                      </c:pt>
                      <c:pt idx="991">
                        <c:v>-0.10237194425881209</c:v>
                      </c:pt>
                      <c:pt idx="992">
                        <c:v>-0.10236611871744622</c:v>
                      </c:pt>
                      <c:pt idx="993">
                        <c:v>-0.10236031426464907</c:v>
                      </c:pt>
                      <c:pt idx="994">
                        <c:v>-0.10235453088890764</c:v>
                      </c:pt>
                      <c:pt idx="995">
                        <c:v>-0.10234876842511313</c:v>
                      </c:pt>
                      <c:pt idx="996">
                        <c:v>-0.10234302745131393</c:v>
                      </c:pt>
                      <c:pt idx="997">
                        <c:v>-0.10233730693957835</c:v>
                      </c:pt>
                      <c:pt idx="998">
                        <c:v>-0.102331609263898</c:v>
                      </c:pt>
                      <c:pt idx="999">
                        <c:v>-0.10232593402336937</c:v>
                      </c:pt>
                      <c:pt idx="1000">
                        <c:v>-0.10232028220121002</c:v>
                      </c:pt>
                      <c:pt idx="1001">
                        <c:v>-0.10231465518835174</c:v>
                      </c:pt>
                      <c:pt idx="1002">
                        <c:v>-0.10230905164099328</c:v>
                      </c:pt>
                      <c:pt idx="1003">
                        <c:v>-0.1023034858674481</c:v>
                      </c:pt>
                      <c:pt idx="1004">
                        <c:v>-0.10229794532237849</c:v>
                      </c:pt>
                      <c:pt idx="1005">
                        <c:v>-0.10229242870796566</c:v>
                      </c:pt>
                      <c:pt idx="1006">
                        <c:v>-0.10228693771699912</c:v>
                      </c:pt>
                      <c:pt idx="1007">
                        <c:v>-0.10228147184292812</c:v>
                      </c:pt>
                      <c:pt idx="1008">
                        <c:v>-0.10227603182920754</c:v>
                      </c:pt>
                      <c:pt idx="1009">
                        <c:v>-0.10227061797267989</c:v>
                      </c:pt>
                      <c:pt idx="1010">
                        <c:v>-0.10226523596491974</c:v>
                      </c:pt>
                      <c:pt idx="1011">
                        <c:v>-0.1022598828644613</c:v>
                      </c:pt>
                      <c:pt idx="1012">
                        <c:v>-0.10225455438932976</c:v>
                      </c:pt>
                      <c:pt idx="1013">
                        <c:v>-0.1022492487780931</c:v>
                      </c:pt>
                      <c:pt idx="1014">
                        <c:v>-0.10224396608746301</c:v>
                      </c:pt>
                      <c:pt idx="1015">
                        <c:v>-0.10223870753027023</c:v>
                      </c:pt>
                      <c:pt idx="1016">
                        <c:v>-0.10223347332728147</c:v>
                      </c:pt>
                      <c:pt idx="1017">
                        <c:v>-0.10222826503300897</c:v>
                      </c:pt>
                      <c:pt idx="1018">
                        <c:v>-0.10222308145750943</c:v>
                      </c:pt>
                      <c:pt idx="1019">
                        <c:v>-0.10221792265628366</c:v>
                      </c:pt>
                      <c:pt idx="1020">
                        <c:v>-0.10221278847697866</c:v>
                      </c:pt>
                      <c:pt idx="1021">
                        <c:v>-0.10220768067702014</c:v>
                      </c:pt>
                      <c:pt idx="1022">
                        <c:v>-0.10220259990536565</c:v>
                      </c:pt>
                      <c:pt idx="1023">
                        <c:v>-0.10219754383822491</c:v>
                      </c:pt>
                      <c:pt idx="1024">
                        <c:v>-0.10219250964506164</c:v>
                      </c:pt>
                      <c:pt idx="1025">
                        <c:v>-0.10218749866350564</c:v>
                      </c:pt>
                      <c:pt idx="1026">
                        <c:v>-0.10218251061431841</c:v>
                      </c:pt>
                      <c:pt idx="1027">
                        <c:v>-0.10217754272666545</c:v>
                      </c:pt>
                      <c:pt idx="1028">
                        <c:v>-0.10217259583512998</c:v>
                      </c:pt>
                      <c:pt idx="1029">
                        <c:v>-0.10216767088775142</c:v>
                      </c:pt>
                      <c:pt idx="1030">
                        <c:v>-0.10216276960310762</c:v>
                      </c:pt>
                      <c:pt idx="1031">
                        <c:v>-0.10215789131804141</c:v>
                      </c:pt>
                      <c:pt idx="1032">
                        <c:v>-0.10215303709753136</c:v>
                      </c:pt>
                      <c:pt idx="1033">
                        <c:v>-0.10214820599327154</c:v>
                      </c:pt>
                      <c:pt idx="1034">
                        <c:v>-0.10214339465187962</c:v>
                      </c:pt>
                      <c:pt idx="1035">
                        <c:v>-0.10213859932250047</c:v>
                      </c:pt>
                      <c:pt idx="1036">
                        <c:v>-0.10213382311126756</c:v>
                      </c:pt>
                      <c:pt idx="1037">
                        <c:v>-0.10212906340699397</c:v>
                      </c:pt>
                      <c:pt idx="1038">
                        <c:v>-0.10212431975189272</c:v>
                      </c:pt>
                      <c:pt idx="1039">
                        <c:v>-0.10211959128181393</c:v>
                      </c:pt>
                      <c:pt idx="1040">
                        <c:v>-0.10211487731226185</c:v>
                      </c:pt>
                      <c:pt idx="1041">
                        <c:v>-0.10211017775773601</c:v>
                      </c:pt>
                      <c:pt idx="1042">
                        <c:v>-0.10210549206572019</c:v>
                      </c:pt>
                      <c:pt idx="1043">
                        <c:v>-0.10210081967064638</c:v>
                      </c:pt>
                      <c:pt idx="1044">
                        <c:v>-0.10209616056989294</c:v>
                      </c:pt>
                      <c:pt idx="1045">
                        <c:v>-0.10209151544008359</c:v>
                      </c:pt>
                      <c:pt idx="1046">
                        <c:v>-0.10208688394149545</c:v>
                      </c:pt>
                      <c:pt idx="1047">
                        <c:v>-0.10208226665460569</c:v>
                      </c:pt>
                      <c:pt idx="1048">
                        <c:v>-0.10207766259336758</c:v>
                      </c:pt>
                      <c:pt idx="1049">
                        <c:v>-0.10207307406800729</c:v>
                      </c:pt>
                      <c:pt idx="1050">
                        <c:v>-0.10206850036341102</c:v>
                      </c:pt>
                      <c:pt idx="1051">
                        <c:v>-0.10206394112140291</c:v>
                      </c:pt>
                      <c:pt idx="1052">
                        <c:v>-0.10205939654399121</c:v>
                      </c:pt>
                      <c:pt idx="1053">
                        <c:v>-0.10205486555987639</c:v>
                      </c:pt>
                      <c:pt idx="1054">
                        <c:v>-0.10205034755740558</c:v>
                      </c:pt>
                      <c:pt idx="1055">
                        <c:v>-0.10204584304960863</c:v>
                      </c:pt>
                      <c:pt idx="1056">
                        <c:v>-0.10204135204136044</c:v>
                      </c:pt>
                      <c:pt idx="1057">
                        <c:v>-0.10203687467365327</c:v>
                      </c:pt>
                      <c:pt idx="1058">
                        <c:v>-0.10203241286014383</c:v>
                      </c:pt>
                      <c:pt idx="1059">
                        <c:v>-0.10202796499706489</c:v>
                      </c:pt>
                      <c:pt idx="1060">
                        <c:v>-0.10202353138241387</c:v>
                      </c:pt>
                      <c:pt idx="1061">
                        <c:v>-0.10201911114679568</c:v>
                      </c:pt>
                      <c:pt idx="1062">
                        <c:v>-0.10201470513202184</c:v>
                      </c:pt>
                      <c:pt idx="1063">
                        <c:v>-0.10201031355004847</c:v>
                      </c:pt>
                      <c:pt idx="1064">
                        <c:v>-0.10200593724402902</c:v>
                      </c:pt>
                      <c:pt idx="1065">
                        <c:v>-0.10200157730487158</c:v>
                      </c:pt>
                      <c:pt idx="1066">
                        <c:v>-0.10199723428819621</c:v>
                      </c:pt>
                      <c:pt idx="1067">
                        <c:v>-0.10199291222779927</c:v>
                      </c:pt>
                      <c:pt idx="1068">
                        <c:v>-0.10198860912944752</c:v>
                      </c:pt>
                      <c:pt idx="1069">
                        <c:v>-0.10198432879243879</c:v>
                      </c:pt>
                      <c:pt idx="1070">
                        <c:v>-0.10198007164940182</c:v>
                      </c:pt>
                      <c:pt idx="1071">
                        <c:v>-0.1019758375954138</c:v>
                      </c:pt>
                      <c:pt idx="1072">
                        <c:v>-0.10197162731078732</c:v>
                      </c:pt>
                      <c:pt idx="1073">
                        <c:v>-0.10196744042808424</c:v>
                      </c:pt>
                      <c:pt idx="1074">
                        <c:v>-0.10196327812658899</c:v>
                      </c:pt>
                      <c:pt idx="1075">
                        <c:v>-0.10195914020772921</c:v>
                      </c:pt>
                      <c:pt idx="1076">
                        <c:v>-0.10195502756178526</c:v>
                      </c:pt>
                      <c:pt idx="1077">
                        <c:v>-0.10195093740228711</c:v>
                      </c:pt>
                      <c:pt idx="1078">
                        <c:v>-0.10194686922378796</c:v>
                      </c:pt>
                      <c:pt idx="1079">
                        <c:v>-0.10194282406067852</c:v>
                      </c:pt>
                      <c:pt idx="1080">
                        <c:v>-0.10193880202764882</c:v>
                      </c:pt>
                      <c:pt idx="1081">
                        <c:v>-0.10193480389550925</c:v>
                      </c:pt>
                      <c:pt idx="1082">
                        <c:v>-0.10193082869204123</c:v>
                      </c:pt>
                      <c:pt idx="1083">
                        <c:v>-0.10192687679942114</c:v>
                      </c:pt>
                      <c:pt idx="1084">
                        <c:v>-0.1019229463087654</c:v>
                      </c:pt>
                      <c:pt idx="1085">
                        <c:v>-0.10191903893824648</c:v>
                      </c:pt>
                      <c:pt idx="1086">
                        <c:v>-0.10191515484803876</c:v>
                      </c:pt>
                      <c:pt idx="1087">
                        <c:v>-0.10191129422115648</c:v>
                      </c:pt>
                      <c:pt idx="1088">
                        <c:v>-0.10190745664810794</c:v>
                      </c:pt>
                      <c:pt idx="1089">
                        <c:v>-0.10190364293399969</c:v>
                      </c:pt>
                      <c:pt idx="1090">
                        <c:v>-0.10189985351662259</c:v>
                      </c:pt>
                      <c:pt idx="1091">
                        <c:v>-0.10189608797469822</c:v>
                      </c:pt>
                      <c:pt idx="1092">
                        <c:v>-0.10189234539574794</c:v>
                      </c:pt>
                      <c:pt idx="1093">
                        <c:v>-0.10188862508389458</c:v>
                      </c:pt>
                      <c:pt idx="1094">
                        <c:v>-0.10188492702359574</c:v>
                      </c:pt>
                      <c:pt idx="1095">
                        <c:v>-0.10188125233455375</c:v>
                      </c:pt>
                      <c:pt idx="1096">
                        <c:v>-0.1018776012500137</c:v>
                      </c:pt>
                      <c:pt idx="1097">
                        <c:v>-0.10187397307742718</c:v>
                      </c:pt>
                      <c:pt idx="1098">
                        <c:v>-0.10187036769013159</c:v>
                      </c:pt>
                      <c:pt idx="1099">
                        <c:v>-0.10186678491849267</c:v>
                      </c:pt>
                      <c:pt idx="1100">
                        <c:v>-0.10186322650679783</c:v>
                      </c:pt>
                      <c:pt idx="1101">
                        <c:v>-0.10185969253244938</c:v>
                      </c:pt>
                      <c:pt idx="1102">
                        <c:v>-0.10185618203684235</c:v>
                      </c:pt>
                      <c:pt idx="1103">
                        <c:v>-0.10185269507006528</c:v>
                      </c:pt>
                      <c:pt idx="1104">
                        <c:v>-0.1018492314048042</c:v>
                      </c:pt>
                      <c:pt idx="1105">
                        <c:v>-0.10184579012139643</c:v>
                      </c:pt>
                      <c:pt idx="1106">
                        <c:v>-0.10184237118415115</c:v>
                      </c:pt>
                      <c:pt idx="1107">
                        <c:v>-0.10183897456273865</c:v>
                      </c:pt>
                      <c:pt idx="1108">
                        <c:v>-0.10183560080345407</c:v>
                      </c:pt>
                      <c:pt idx="1109">
                        <c:v>-0.10183224892980569</c:v>
                      </c:pt>
                      <c:pt idx="1110">
                        <c:v>-0.10182891865673799</c:v>
                      </c:pt>
                      <c:pt idx="1111">
                        <c:v>-0.10182561042906998</c:v>
                      </c:pt>
                      <c:pt idx="1112">
                        <c:v>-0.1018223258211709</c:v>
                      </c:pt>
                      <c:pt idx="1113">
                        <c:v>-0.10181906321922539</c:v>
                      </c:pt>
                      <c:pt idx="1114">
                        <c:v>-0.10181582294507324</c:v>
                      </c:pt>
                      <c:pt idx="1115">
                        <c:v>-0.10181260501086632</c:v>
                      </c:pt>
                      <c:pt idx="1116">
                        <c:v>-0.10180940711452462</c:v>
                      </c:pt>
                      <c:pt idx="1117">
                        <c:v>-0.10180622984660107</c:v>
                      </c:pt>
                      <c:pt idx="1118">
                        <c:v>-0.10180307374665583</c:v>
                      </c:pt>
                      <c:pt idx="1119">
                        <c:v>-0.10179993913438598</c:v>
                      </c:pt>
                      <c:pt idx="1120">
                        <c:v>-0.10179682622029676</c:v>
                      </c:pt>
                      <c:pt idx="1121">
                        <c:v>-0.10179373499303805</c:v>
                      </c:pt>
                      <c:pt idx="1122">
                        <c:v>-0.10179066570696529</c:v>
                      </c:pt>
                      <c:pt idx="1123">
                        <c:v>-0.10178761800433581</c:v>
                      </c:pt>
                      <c:pt idx="1124">
                        <c:v>-0.10178459244976666</c:v>
                      </c:pt>
                      <c:pt idx="1125">
                        <c:v>-0.10178158953297888</c:v>
                      </c:pt>
                      <c:pt idx="1126">
                        <c:v>-0.10177861079762175</c:v>
                      </c:pt>
                      <c:pt idx="1127">
                        <c:v>-0.10177565649736479</c:v>
                      </c:pt>
                      <c:pt idx="1128">
                        <c:v>-0.10177272770070182</c:v>
                      </c:pt>
                      <c:pt idx="1129">
                        <c:v>-0.10176982436087449</c:v>
                      </c:pt>
                      <c:pt idx="1130">
                        <c:v>-0.10176694380261091</c:v>
                      </c:pt>
                      <c:pt idx="1131">
                        <c:v>-0.10176408564764233</c:v>
                      </c:pt>
                      <c:pt idx="1132">
                        <c:v>-0.10176124990568161</c:v>
                      </c:pt>
                      <c:pt idx="1133">
                        <c:v>-0.10175843582116753</c:v>
                      </c:pt>
                      <c:pt idx="1134">
                        <c:v>-0.10175564326272545</c:v>
                      </c:pt>
                      <c:pt idx="1135">
                        <c:v>-0.10175287193897188</c:v>
                      </c:pt>
                      <c:pt idx="1136">
                        <c:v>-0.10175012062013396</c:v>
                      </c:pt>
                      <c:pt idx="1137">
                        <c:v>-0.10174738907405026</c:v>
                      </c:pt>
                      <c:pt idx="1138">
                        <c:v>-0.10174467722743746</c:v>
                      </c:pt>
                      <c:pt idx="1139">
                        <c:v>-0.10174198509797319</c:v>
                      </c:pt>
                      <c:pt idx="1140">
                        <c:v>-0.10173931113273368</c:v>
                      </c:pt>
                      <c:pt idx="1141">
                        <c:v>-0.10173665281667006</c:v>
                      </c:pt>
                      <c:pt idx="1142">
                        <c:v>-0.10173400984791402</c:v>
                      </c:pt>
                      <c:pt idx="1143">
                        <c:v>-0.10173138235066799</c:v>
                      </c:pt>
                      <c:pt idx="1144">
                        <c:v>-0.10172877200305513</c:v>
                      </c:pt>
                      <c:pt idx="1145">
                        <c:v>-0.10172618045150839</c:v>
                      </c:pt>
                      <c:pt idx="1146">
                        <c:v>-0.10172360891619561</c:v>
                      </c:pt>
                      <c:pt idx="1147">
                        <c:v>-0.10172105849588053</c:v>
                      </c:pt>
                      <c:pt idx="1148">
                        <c:v>-0.10171852891632392</c:v>
                      </c:pt>
                      <c:pt idx="1149">
                        <c:v>-0.10171602040503316</c:v>
                      </c:pt>
                      <c:pt idx="1150">
                        <c:v>-0.10171353394454866</c:v>
                      </c:pt>
                      <c:pt idx="1151">
                        <c:v>-0.10171106938680782</c:v>
                      </c:pt>
                      <c:pt idx="1152">
                        <c:v>-0.10170862702187639</c:v>
                      </c:pt>
                      <c:pt idx="1153">
                        <c:v>-0.10170620711925736</c:v>
                      </c:pt>
                      <c:pt idx="1154">
                        <c:v>-0.10170381005814921</c:v>
                      </c:pt>
                      <c:pt idx="1155">
                        <c:v>-0.10170143699933019</c:v>
                      </c:pt>
                      <c:pt idx="1156">
                        <c:v>-0.10169908822907917</c:v>
                      </c:pt>
                      <c:pt idx="1157">
                        <c:v>-0.10169676355868372</c:v>
                      </c:pt>
                      <c:pt idx="1158">
                        <c:v>-0.10169446163834289</c:v>
                      </c:pt>
                      <c:pt idx="1159">
                        <c:v>-0.10169218169544753</c:v>
                      </c:pt>
                      <c:pt idx="1160">
                        <c:v>-0.10168992382211874</c:v>
                      </c:pt>
                      <c:pt idx="1161">
                        <c:v>-0.10168768766391302</c:v>
                      </c:pt>
                      <c:pt idx="1162">
                        <c:v>-0.10168547864468458</c:v>
                      </c:pt>
                      <c:pt idx="1163">
                        <c:v>-0.10168330012765264</c:v>
                      </c:pt>
                      <c:pt idx="1164">
                        <c:v>-0.10168115298667153</c:v>
                      </c:pt>
                      <c:pt idx="1165">
                        <c:v>-0.10167903871863392</c:v>
                      </c:pt>
                      <c:pt idx="1166">
                        <c:v>-0.10167695787431356</c:v>
                      </c:pt>
                      <c:pt idx="1167">
                        <c:v>-0.10167491062905297</c:v>
                      </c:pt>
                      <c:pt idx="1168">
                        <c:v>-0.10167289638008577</c:v>
                      </c:pt>
                      <c:pt idx="1169">
                        <c:v>-0.10167091620217913</c:v>
                      </c:pt>
                      <c:pt idx="1170">
                        <c:v>-0.10166897086623829</c:v>
                      </c:pt>
                      <c:pt idx="1171">
                        <c:v>-0.10166706109812836</c:v>
                      </c:pt>
                      <c:pt idx="1172">
                        <c:v>-0.10166518761708997</c:v>
                      </c:pt>
                      <c:pt idx="1173">
                        <c:v>-0.10166335054988582</c:v>
                      </c:pt>
                      <c:pt idx="1174">
                        <c:v>-0.10166154987793292</c:v>
                      </c:pt>
                      <c:pt idx="1175">
                        <c:v>-0.10165978566905741</c:v>
                      </c:pt>
                      <c:pt idx="1176">
                        <c:v>-0.10165805850125828</c:v>
                      </c:pt>
                      <c:pt idx="1177">
                        <c:v>-0.10165636807874597</c:v>
                      </c:pt>
                      <c:pt idx="1178">
                        <c:v>-0.10165471462358423</c:v>
                      </c:pt>
                      <c:pt idx="1179">
                        <c:v>-0.10165309820302552</c:v>
                      </c:pt>
                      <c:pt idx="1180">
                        <c:v>-0.10165151913459441</c:v>
                      </c:pt>
                      <c:pt idx="1181">
                        <c:v>-0.10164997762983324</c:v>
                      </c:pt>
                      <c:pt idx="1182">
                        <c:v>-0.10164847385330279</c:v>
                      </c:pt>
                      <c:pt idx="1183">
                        <c:v>-0.101647008454152</c:v>
                      </c:pt>
                      <c:pt idx="1184">
                        <c:v>-0.1016455820740914</c:v>
                      </c:pt>
                      <c:pt idx="1185">
                        <c:v>-0.10164419463439574</c:v>
                      </c:pt>
                      <c:pt idx="1186">
                        <c:v>-0.10164284614935072</c:v>
                      </c:pt>
                      <c:pt idx="1187">
                        <c:v>-0.10164153487839953</c:v>
                      </c:pt>
                      <c:pt idx="1188">
                        <c:v>-0.10164025972439281</c:v>
                      </c:pt>
                      <c:pt idx="1189">
                        <c:v>-0.10163902011576069</c:v>
                      </c:pt>
                      <c:pt idx="1190">
                        <c:v>-0.10163781573359081</c:v>
                      </c:pt>
                      <c:pt idx="1191">
                        <c:v>-0.1016366463374922</c:v>
                      </c:pt>
                      <c:pt idx="1192">
                        <c:v>-0.10163551169304896</c:v>
                      </c:pt>
                      <c:pt idx="1193">
                        <c:v>-0.10163441151617064</c:v>
                      </c:pt>
                      <c:pt idx="1194">
                        <c:v>-0.10163334572177601</c:v>
                      </c:pt>
                      <c:pt idx="1195">
                        <c:v>-0.10163231408345805</c:v>
                      </c:pt>
                      <c:pt idx="1196">
                        <c:v>-0.10163131645716235</c:v>
                      </c:pt>
                      <c:pt idx="1197">
                        <c:v>-0.10163035226786074</c:v>
                      </c:pt>
                      <c:pt idx="1198">
                        <c:v>-0.10162942132593014</c:v>
                      </c:pt>
                      <c:pt idx="1199">
                        <c:v>-0.10162852363712807</c:v>
                      </c:pt>
                      <c:pt idx="1200">
                        <c:v>-0.10162765859556461</c:v>
                      </c:pt>
                      <c:pt idx="1201">
                        <c:v>-0.10162682551202189</c:v>
                      </c:pt>
                      <c:pt idx="1202">
                        <c:v>-0.10162602418855735</c:v>
                      </c:pt>
                      <c:pt idx="1203">
                        <c:v>-0.10162525538709739</c:v>
                      </c:pt>
                      <c:pt idx="1204">
                        <c:v>-0.10162451266646343</c:v>
                      </c:pt>
                      <c:pt idx="1205">
                        <c:v>-0.10162379822196566</c:v>
                      </c:pt>
                      <c:pt idx="1206">
                        <c:v>-0.10162311391607658</c:v>
                      </c:pt>
                      <c:pt idx="1207">
                        <c:v>-0.10162246072407179</c:v>
                      </c:pt>
                      <c:pt idx="1208">
                        <c:v>-0.10162183865075089</c:v>
                      </c:pt>
                      <c:pt idx="1209">
                        <c:v>-0.10162124829568099</c:v>
                      </c:pt>
                      <c:pt idx="1210">
                        <c:v>-0.10162069012032543</c:v>
                      </c:pt>
                      <c:pt idx="1211">
                        <c:v>-0.10162016384511748</c:v>
                      </c:pt>
                      <c:pt idx="1212">
                        <c:v>-0.10161966919127842</c:v>
                      </c:pt>
                      <c:pt idx="1213">
                        <c:v>-0.10161920593925723</c:v>
                      </c:pt>
                      <c:pt idx="1214">
                        <c:v>-0.10161877159668066</c:v>
                      </c:pt>
                      <c:pt idx="1215">
                        <c:v>-0.10161836457685011</c:v>
                      </c:pt>
                      <c:pt idx="1216">
                        <c:v>-0.10161798395937303</c:v>
                      </c:pt>
                      <c:pt idx="1217">
                        <c:v>-0.10161762920325211</c:v>
                      </c:pt>
                      <c:pt idx="1218">
                        <c:v>-0.10161730005907475</c:v>
                      </c:pt>
                      <c:pt idx="1219">
                        <c:v>-0.10161699507992425</c:v>
                      </c:pt>
                      <c:pt idx="1220">
                        <c:v>-0.1016167164849161</c:v>
                      </c:pt>
                      <c:pt idx="1221">
                        <c:v>-0.10161646465948894</c:v>
                      </c:pt>
                      <c:pt idx="1222">
                        <c:v>-0.10161623984163465</c:v>
                      </c:pt>
                      <c:pt idx="1223">
                        <c:v>-0.10161604381703296</c:v>
                      </c:pt>
                      <c:pt idx="1224">
                        <c:v>-0.1016158774163942</c:v>
                      </c:pt>
                      <c:pt idx="1225">
                        <c:v>-0.10161573991599077</c:v>
                      </c:pt>
                      <c:pt idx="1226">
                        <c:v>-0.10161563094653688</c:v>
                      </c:pt>
                      <c:pt idx="1227">
                        <c:v>-0.10161555015636313</c:v>
                      </c:pt>
                      <c:pt idx="1228">
                        <c:v>-0.10161549641816743</c:v>
                      </c:pt>
                      <c:pt idx="1229">
                        <c:v>-0.1016154696530876</c:v>
                      </c:pt>
                      <c:pt idx="1230">
                        <c:v>-0.10161546959792218</c:v>
                      </c:pt>
                      <c:pt idx="1231">
                        <c:v>-0.10161549592635673</c:v>
                      </c:pt>
                      <c:pt idx="1232">
                        <c:v>-0.10161554604201135</c:v>
                      </c:pt>
                      <c:pt idx="1233">
                        <c:v>-0.10161561887083112</c:v>
                      </c:pt>
                      <c:pt idx="1234">
                        <c:v>-0.10161571423249889</c:v>
                      </c:pt>
                      <c:pt idx="1235">
                        <c:v>-0.10161583172497926</c:v>
                      </c:pt>
                      <c:pt idx="1236">
                        <c:v>-0.10161597332263056</c:v>
                      </c:pt>
                      <c:pt idx="1237">
                        <c:v>-0.10161617173259491</c:v>
                      </c:pt>
                      <c:pt idx="1238">
                        <c:v>-0.10161638245379526</c:v>
                      </c:pt>
                      <c:pt idx="1239">
                        <c:v>-0.10161660660473666</c:v>
                      </c:pt>
                      <c:pt idx="1240">
                        <c:v>-0.10161684638356841</c:v>
                      </c:pt>
                      <c:pt idx="1241">
                        <c:v>-0.10161710359284767</c:v>
                      </c:pt>
                      <c:pt idx="1242">
                        <c:v>-0.10161737919452742</c:v>
                      </c:pt>
                      <c:pt idx="1243">
                        <c:v>-0.10161767415689925</c:v>
                      </c:pt>
                      <c:pt idx="1244">
                        <c:v>-0.10161798899529333</c:v>
                      </c:pt>
                      <c:pt idx="1245">
                        <c:v>-0.10161832411208731</c:v>
                      </c:pt>
                      <c:pt idx="1246">
                        <c:v>-0.10161867991370205</c:v>
                      </c:pt>
                      <c:pt idx="1247">
                        <c:v>-0.10161905703286667</c:v>
                      </c:pt>
                      <c:pt idx="1248">
                        <c:v>-0.10161945521203734</c:v>
                      </c:pt>
                      <c:pt idx="1249">
                        <c:v>-0.10161987386811372</c:v>
                      </c:pt>
                      <c:pt idx="1250">
                        <c:v>-0.10162031238592838</c:v>
                      </c:pt>
                      <c:pt idx="1251">
                        <c:v>-0.10162076630156043</c:v>
                      </c:pt>
                      <c:pt idx="1252">
                        <c:v>-0.10162124038662872</c:v>
                      </c:pt>
                      <c:pt idx="1253">
                        <c:v>-0.10162173378700463</c:v>
                      </c:pt>
                      <c:pt idx="1254">
                        <c:v>-0.10162224556977019</c:v>
                      </c:pt>
                      <c:pt idx="1255">
                        <c:v>-0.10162277552321641</c:v>
                      </c:pt>
                      <c:pt idx="1256">
                        <c:v>-0.10162332370819439</c:v>
                      </c:pt>
                      <c:pt idx="1257">
                        <c:v>-0.10162388996710064</c:v>
                      </c:pt>
                      <c:pt idx="1258">
                        <c:v>-0.10162447543064533</c:v>
                      </c:pt>
                      <c:pt idx="1259">
                        <c:v>-0.1016250787413919</c:v>
                      </c:pt>
                      <c:pt idx="1260">
                        <c:v>-0.10162569991561635</c:v>
                      </c:pt>
                      <c:pt idx="1261">
                        <c:v>-0.10162634129919325</c:v>
                      </c:pt>
                      <c:pt idx="1262">
                        <c:v>-0.10162700751577317</c:v>
                      </c:pt>
                      <c:pt idx="1263">
                        <c:v>-0.10162770085020956</c:v>
                      </c:pt>
                      <c:pt idx="1264">
                        <c:v>-0.10162842221960657</c:v>
                      </c:pt>
                      <c:pt idx="1265">
                        <c:v>-0.10162917190263958</c:v>
                      </c:pt>
                      <c:pt idx="1266">
                        <c:v>-0.10162995069161013</c:v>
                      </c:pt>
                      <c:pt idx="1267">
                        <c:v>-0.10163076229333831</c:v>
                      </c:pt>
                      <c:pt idx="1268">
                        <c:v>-0.10163161159888986</c:v>
                      </c:pt>
                      <c:pt idx="1269">
                        <c:v>-0.10163250079877006</c:v>
                      </c:pt>
                      <c:pt idx="1270">
                        <c:v>-0.10163343199159749</c:v>
                      </c:pt>
                      <c:pt idx="1271">
                        <c:v>-0.10163440284570471</c:v>
                      </c:pt>
                      <c:pt idx="1272">
                        <c:v>-0.10163541447490794</c:v>
                      </c:pt>
                      <c:pt idx="1273">
                        <c:v>-0.1016364672995612</c:v>
                      </c:pt>
                      <c:pt idx="1274">
                        <c:v>-0.10163756050813552</c:v>
                      </c:pt>
                      <c:pt idx="1275">
                        <c:v>-0.10163869266858794</c:v>
                      </c:pt>
                      <c:pt idx="1276">
                        <c:v>-0.10163986252738692</c:v>
                      </c:pt>
                      <c:pt idx="1277">
                        <c:v>-0.10164106887400948</c:v>
                      </c:pt>
                      <c:pt idx="1278">
                        <c:v>-0.10164231048006847</c:v>
                      </c:pt>
                      <c:pt idx="1279">
                        <c:v>-0.10164358630212163</c:v>
                      </c:pt>
                      <c:pt idx="1280">
                        <c:v>-0.10164489518598344</c:v>
                      </c:pt>
                      <c:pt idx="1281">
                        <c:v>-0.1016462360967189</c:v>
                      </c:pt>
                      <c:pt idx="1282">
                        <c:v>-0.10164760761251693</c:v>
                      </c:pt>
                      <c:pt idx="1283">
                        <c:v>-0.10164900941339648</c:v>
                      </c:pt>
                      <c:pt idx="1284">
                        <c:v>-0.10165044055750361</c:v>
                      </c:pt>
                      <c:pt idx="1285">
                        <c:v>-0.1016519010933022</c:v>
                      </c:pt>
                      <c:pt idx="1286">
                        <c:v>-0.10165339038304068</c:v>
                      </c:pt>
                      <c:pt idx="1287">
                        <c:v>-0.10165490753198331</c:v>
                      </c:pt>
                      <c:pt idx="1288">
                        <c:v>-0.10165645185165267</c:v>
                      </c:pt>
                      <c:pt idx="1289">
                        <c:v>-0.10165802271234627</c:v>
                      </c:pt>
                      <c:pt idx="1290">
                        <c:v>-0.10165961940192152</c:v>
                      </c:pt>
                      <c:pt idx="1291">
                        <c:v>-0.10166124106997776</c:v>
                      </c:pt>
                      <c:pt idx="1292">
                        <c:v>-0.10166288690661425</c:v>
                      </c:pt>
                      <c:pt idx="1293">
                        <c:v>-0.10166455607682152</c:v>
                      </c:pt>
                      <c:pt idx="1294">
                        <c:v>-0.10166624795017953</c:v>
                      </c:pt>
                      <c:pt idx="1295">
                        <c:v>-0.10166796120246496</c:v>
                      </c:pt>
                      <c:pt idx="1296">
                        <c:v>-0.10166969483894163</c:v>
                      </c:pt>
                      <c:pt idx="1297">
                        <c:v>-0.10167144820821765</c:v>
                      </c:pt>
                      <c:pt idx="1298">
                        <c:v>-0.10167322074535175</c:v>
                      </c:pt>
                      <c:pt idx="1299">
                        <c:v>-0.10167501232622005</c:v>
                      </c:pt>
                      <c:pt idx="1300">
                        <c:v>-0.10167682240736832</c:v>
                      </c:pt>
                      <c:pt idx="1301">
                        <c:v>-0.10167865066948571</c:v>
                      </c:pt>
                      <c:pt idx="1302">
                        <c:v>-0.10168049649700811</c:v>
                      </c:pt>
                      <c:pt idx="1303">
                        <c:v>-0.10168235917182845</c:v>
                      </c:pt>
                      <c:pt idx="1304">
                        <c:v>-0.10168423866464515</c:v>
                      </c:pt>
                      <c:pt idx="1305">
                        <c:v>-0.10168614142229053</c:v>
                      </c:pt>
                      <c:pt idx="1306">
                        <c:v>-0.10168806007642685</c:v>
                      </c:pt>
                      <c:pt idx="1307">
                        <c:v>-0.10168999375332545</c:v>
                      </c:pt>
                      <c:pt idx="1308">
                        <c:v>-0.1016919423538033</c:v>
                      </c:pt>
                      <c:pt idx="1309">
                        <c:v>-0.10169390606825901</c:v>
                      </c:pt>
                      <c:pt idx="1310">
                        <c:v>-0.10169588498140536</c:v>
                      </c:pt>
                      <c:pt idx="1311">
                        <c:v>-0.1016978795322213</c:v>
                      </c:pt>
                      <c:pt idx="1312">
                        <c:v>-0.10169989042031337</c:v>
                      </c:pt>
                      <c:pt idx="1313">
                        <c:v>-0.10170191828158888</c:v>
                      </c:pt>
                      <c:pt idx="1314">
                        <c:v>-0.10170396291923697</c:v>
                      </c:pt>
                      <c:pt idx="1315">
                        <c:v>-0.10170602411043236</c:v>
                      </c:pt>
                      <c:pt idx="1316">
                        <c:v>-0.10170810074130585</c:v>
                      </c:pt>
                      <c:pt idx="1317">
                        <c:v>-0.10171018963255081</c:v>
                      </c:pt>
                      <c:pt idx="1318">
                        <c:v>-0.10171229418530617</c:v>
                      </c:pt>
                      <c:pt idx="1319">
                        <c:v>-0.10171440728652716</c:v>
                      </c:pt>
                      <c:pt idx="1320">
                        <c:v>-0.10171653483221793</c:v>
                      </c:pt>
                      <c:pt idx="1321">
                        <c:v>-0.10171867349059625</c:v>
                      </c:pt>
                      <c:pt idx="1322">
                        <c:v>-0.10172082257100845</c:v>
                      </c:pt>
                      <c:pt idx="1323">
                        <c:v>-0.10172298113818154</c:v>
                      </c:pt>
                      <c:pt idx="1324">
                        <c:v>-0.10172514822174798</c:v>
                      </c:pt>
                      <c:pt idx="1325">
                        <c:v>-0.10172732314224983</c:v>
                      </c:pt>
                      <c:pt idx="1326">
                        <c:v>-0.10172950668315696</c:v>
                      </c:pt>
                      <c:pt idx="1327">
                        <c:v>-0.10173169842877097</c:v>
                      </c:pt>
                      <c:pt idx="1328">
                        <c:v>-0.10173389802446411</c:v>
                      </c:pt>
                      <c:pt idx="1329">
                        <c:v>-0.10173611285797252</c:v>
                      </c:pt>
                      <c:pt idx="1330">
                        <c:v>-0.10173833090177016</c:v>
                      </c:pt>
                      <c:pt idx="1331">
                        <c:v>-0.10174055450983716</c:v>
                      </c:pt>
                      <c:pt idx="1332">
                        <c:v>-0.1017427839608487</c:v>
                      </c:pt>
                      <c:pt idx="1333">
                        <c:v>-0.10174500900044274</c:v>
                      </c:pt>
                      <c:pt idx="1334">
                        <c:v>-0.10174723683097261</c:v>
                      </c:pt>
                      <c:pt idx="1335">
                        <c:v>-0.10174947248789884</c:v>
                      </c:pt>
                      <c:pt idx="1336">
                        <c:v>-0.1017517160731045</c:v>
                      </c:pt>
                      <c:pt idx="1337">
                        <c:v>-0.10175396735473254</c:v>
                      </c:pt>
                      <c:pt idx="1338">
                        <c:v>-0.10175622594824253</c:v>
                      </c:pt>
                      <c:pt idx="1339">
                        <c:v>-0.10175849153669249</c:v>
                      </c:pt>
                      <c:pt idx="1340">
                        <c:v>-0.10176076224316072</c:v>
                      </c:pt>
                      <c:pt idx="1341">
                        <c:v>-0.10176303702839716</c:v>
                      </c:pt>
                      <c:pt idx="1342">
                        <c:v>-0.10176531496768</c:v>
                      </c:pt>
                      <c:pt idx="1343">
                        <c:v>-0.1017675955280908</c:v>
                      </c:pt>
                      <c:pt idx="1344">
                        <c:v>-0.10176988025022235</c:v>
                      </c:pt>
                      <c:pt idx="1345">
                        <c:v>-0.10177216558669656</c:v>
                      </c:pt>
                      <c:pt idx="1346">
                        <c:v>-0.10177445169914566</c:v>
                      </c:pt>
                      <c:pt idx="1347">
                        <c:v>-0.10177673799183663</c:v>
                      </c:pt>
                      <c:pt idx="1348">
                        <c:v>-0.1017790242219674</c:v>
                      </c:pt>
                      <c:pt idx="1349">
                        <c:v>-0.10178131026589882</c:v>
                      </c:pt>
                      <c:pt idx="1350">
                        <c:v>-0.10178359582657061</c:v>
                      </c:pt>
                      <c:pt idx="1351">
                        <c:v>-0.10178588062575349</c:v>
                      </c:pt>
                      <c:pt idx="1352">
                        <c:v>-0.10178816436267372</c:v>
                      </c:pt>
                      <c:pt idx="1353">
                        <c:v>-0.10179044726760611</c:v>
                      </c:pt>
                      <c:pt idx="1354">
                        <c:v>-0.10179273096724054</c:v>
                      </c:pt>
                      <c:pt idx="1355">
                        <c:v>-0.10179501362650009</c:v>
                      </c:pt>
                      <c:pt idx="1356">
                        <c:v>-0.10179729490249807</c:v>
                      </c:pt>
                      <c:pt idx="1357">
                        <c:v>-0.10179957428159941</c:v>
                      </c:pt>
                      <c:pt idx="1358">
                        <c:v>-0.10180185146581401</c:v>
                      </c:pt>
                      <c:pt idx="1359">
                        <c:v>-0.1018041264586496</c:v>
                      </c:pt>
                      <c:pt idx="1360">
                        <c:v>-0.10180639897590675</c:v>
                      </c:pt>
                      <c:pt idx="1361">
                        <c:v>-0.1018086689086198</c:v>
                      </c:pt>
                      <c:pt idx="1362">
                        <c:v>-0.10181093889305552</c:v>
                      </c:pt>
                      <c:pt idx="1363">
                        <c:v>-0.10181320572371512</c:v>
                      </c:pt>
                      <c:pt idx="1364">
                        <c:v>-0.10181546854129021</c:v>
                      </c:pt>
                      <c:pt idx="1365">
                        <c:v>-0.10181772662087028</c:v>
                      </c:pt>
                      <c:pt idx="1366">
                        <c:v>-0.10181997941369651</c:v>
                      </c:pt>
                      <c:pt idx="1367">
                        <c:v>-0.10182222593697397</c:v>
                      </c:pt>
                      <c:pt idx="1368">
                        <c:v>-0.10182446571397255</c:v>
                      </c:pt>
                      <c:pt idx="1369">
                        <c:v>-0.10182669804314184</c:v>
                      </c:pt>
                      <c:pt idx="1370">
                        <c:v>-0.10182892280304635</c:v>
                      </c:pt>
                      <c:pt idx="1371">
                        <c:v>-0.1018311348943515</c:v>
                      </c:pt>
                      <c:pt idx="1372">
                        <c:v>-0.10183333584430981</c:v>
                      </c:pt>
                      <c:pt idx="1373">
                        <c:v>-0.10183552536501062</c:v>
                      </c:pt>
                      <c:pt idx="1374">
                        <c:v>-0.10183770297217157</c:v>
                      </c:pt>
                      <c:pt idx="1375">
                        <c:v>-0.10183986704947144</c:v>
                      </c:pt>
                      <c:pt idx="1376">
                        <c:v>-0.10184201651452743</c:v>
                      </c:pt>
                      <c:pt idx="1377">
                        <c:v>-0.10184415019506211</c:v>
                      </c:pt>
                      <c:pt idx="1378">
                        <c:v>-0.10184626998613304</c:v>
                      </c:pt>
                      <c:pt idx="1379">
                        <c:v>-0.10184837455432869</c:v>
                      </c:pt>
                      <c:pt idx="1380">
                        <c:v>-0.1018504633466157</c:v>
                      </c:pt>
                      <c:pt idx="1381">
                        <c:v>-0.10185253643165358</c:v>
                      </c:pt>
                      <c:pt idx="1382">
                        <c:v>-0.10185459337906173</c:v>
                      </c:pt>
                      <c:pt idx="1383">
                        <c:v>-0.10185663377553039</c:v>
                      </c:pt>
                      <c:pt idx="1384">
                        <c:v>-0.10185865770033369</c:v>
                      </c:pt>
                      <c:pt idx="1385">
                        <c:v>-0.10186066435700124</c:v>
                      </c:pt>
                      <c:pt idx="1386">
                        <c:v>-0.1018626524525446</c:v>
                      </c:pt>
                      <c:pt idx="1387">
                        <c:v>-0.10186462061424525</c:v>
                      </c:pt>
                      <c:pt idx="1388">
                        <c:v>-0.10186656801689592</c:v>
                      </c:pt>
                      <c:pt idx="1389">
                        <c:v>-0.10186849453018537</c:v>
                      </c:pt>
                      <c:pt idx="1390">
                        <c:v>-0.10187039964405843</c:v>
                      </c:pt>
                      <c:pt idx="1391">
                        <c:v>-0.10187228320952253</c:v>
                      </c:pt>
                      <c:pt idx="1392">
                        <c:v>-0.10187414569922454</c:v>
                      </c:pt>
                      <c:pt idx="1393">
                        <c:v>-0.10187598689390097</c:v>
                      </c:pt>
                      <c:pt idx="1394">
                        <c:v>-0.10187780576132112</c:v>
                      </c:pt>
                      <c:pt idx="1395">
                        <c:v>-0.10187960185138907</c:v>
                      </c:pt>
                      <c:pt idx="1396">
                        <c:v>-0.10188137390553022</c:v>
                      </c:pt>
                      <c:pt idx="1397">
                        <c:v>-0.10188312488572344</c:v>
                      </c:pt>
                      <c:pt idx="1398">
                        <c:v>-0.10188485388765374</c:v>
                      </c:pt>
                      <c:pt idx="1399">
                        <c:v>-0.10188656068082175</c:v>
                      </c:pt>
                      <c:pt idx="1400">
                        <c:v>-0.10188824354828328</c:v>
                      </c:pt>
                      <c:pt idx="1401">
                        <c:v>-0.10188990101645407</c:v>
                      </c:pt>
                      <c:pt idx="1402">
                        <c:v>-0.10189153224504248</c:v>
                      </c:pt>
                      <c:pt idx="1403">
                        <c:v>-0.1018931361158345</c:v>
                      </c:pt>
                      <c:pt idx="1404">
                        <c:v>-0.10189471204837063</c:v>
                      </c:pt>
                      <c:pt idx="1405">
                        <c:v>-0.10189626049369264</c:v>
                      </c:pt>
                      <c:pt idx="1406">
                        <c:v>-0.10189778350860799</c:v>
                      </c:pt>
                      <c:pt idx="1407">
                        <c:v>-0.10189928057825473</c:v>
                      </c:pt>
                      <c:pt idx="1408">
                        <c:v>-0.10190075108174686</c:v>
                      </c:pt>
                      <c:pt idx="1409">
                        <c:v>-0.10190219413572124</c:v>
                      </c:pt>
                      <c:pt idx="1410">
                        <c:v>-0.10190360904234574</c:v>
                      </c:pt>
                      <c:pt idx="1411">
                        <c:v>-0.10190499610204606</c:v>
                      </c:pt>
                      <c:pt idx="1412">
                        <c:v>-0.10190635640649535</c:v>
                      </c:pt>
                      <c:pt idx="1413">
                        <c:v>-0.10190769301836046</c:v>
                      </c:pt>
                      <c:pt idx="1414">
                        <c:v>-0.10190901306041504</c:v>
                      </c:pt>
                      <c:pt idx="1415">
                        <c:v>-0.10191030537282189</c:v>
                      </c:pt>
                      <c:pt idx="1416">
                        <c:v>-0.10191156850255066</c:v>
                      </c:pt>
                      <c:pt idx="1417">
                        <c:v>-0.10191280317825309</c:v>
                      </c:pt>
                      <c:pt idx="1418">
                        <c:v>-0.10191400883684383</c:v>
                      </c:pt>
                      <c:pt idx="1419">
                        <c:v>-0.10191518555554814</c:v>
                      </c:pt>
                      <c:pt idx="1420">
                        <c:v>-0.10191633294110257</c:v>
                      </c:pt>
                      <c:pt idx="1421">
                        <c:v>-0.10191745067137088</c:v>
                      </c:pt>
                      <c:pt idx="1422">
                        <c:v>-0.10191854087107628</c:v>
                      </c:pt>
                      <c:pt idx="1423">
                        <c:v>-0.10191960361292013</c:v>
                      </c:pt>
                      <c:pt idx="1424">
                        <c:v>-0.10192063902366837</c:v>
                      </c:pt>
                      <c:pt idx="1425">
                        <c:v>-0.10192164610967626</c:v>
                      </c:pt>
                      <c:pt idx="1426">
                        <c:v>-0.10192262384300883</c:v>
                      </c:pt>
                      <c:pt idx="1427">
                        <c:v>-0.10192357129409399</c:v>
                      </c:pt>
                      <c:pt idx="1428">
                        <c:v>-0.10192448730780564</c:v>
                      </c:pt>
                      <c:pt idx="1429">
                        <c:v>-0.10192537272787652</c:v>
                      </c:pt>
                      <c:pt idx="1430">
                        <c:v>-0.10192622741135232</c:v>
                      </c:pt>
                      <c:pt idx="1431">
                        <c:v>-0.10192705116769946</c:v>
                      </c:pt>
                      <c:pt idx="1432">
                        <c:v>-0.10192784443345425</c:v>
                      </c:pt>
                      <c:pt idx="1433">
                        <c:v>-0.10192860645482588</c:v>
                      </c:pt>
                      <c:pt idx="1434">
                        <c:v>-0.10192933677466451</c:v>
                      </c:pt>
                      <c:pt idx="1435">
                        <c:v>-0.10193003459025891</c:v>
                      </c:pt>
                      <c:pt idx="1436">
                        <c:v>-0.10193069912446763</c:v>
                      </c:pt>
                      <c:pt idx="1437">
                        <c:v>-0.10193132920512857</c:v>
                      </c:pt>
                      <c:pt idx="1438">
                        <c:v>-0.1019319239608414</c:v>
                      </c:pt>
                      <c:pt idx="1439">
                        <c:v>-0.10193248178458895</c:v>
                      </c:pt>
                      <c:pt idx="1440">
                        <c:v>-0.10193300262830587</c:v>
                      </c:pt>
                      <c:pt idx="1441">
                        <c:v>-0.10193348623410234</c:v>
                      </c:pt>
                      <c:pt idx="1442">
                        <c:v>-0.10193393198869381</c:v>
                      </c:pt>
                      <c:pt idx="1443">
                        <c:v>-0.1019343391419044</c:v>
                      </c:pt>
                      <c:pt idx="1444">
                        <c:v>-0.10193470726245155</c:v>
                      </c:pt>
                      <c:pt idx="1445">
                        <c:v>-0.10193503528020588</c:v>
                      </c:pt>
                      <c:pt idx="1446">
                        <c:v>-0.10193532279065268</c:v>
                      </c:pt>
                      <c:pt idx="1447">
                        <c:v>-0.10193556901709383</c:v>
                      </c:pt>
                      <c:pt idx="1448">
                        <c:v>-0.10193577303111388</c:v>
                      </c:pt>
                      <c:pt idx="1449">
                        <c:v>-0.10193593365611321</c:v>
                      </c:pt>
                      <c:pt idx="1450">
                        <c:v>-0.10193605014084722</c:v>
                      </c:pt>
                      <c:pt idx="1451">
                        <c:v>-0.10193612199701324</c:v>
                      </c:pt>
                      <c:pt idx="1452">
                        <c:v>-0.10193615032547544</c:v>
                      </c:pt>
                      <c:pt idx="1453">
                        <c:v>-0.10193613379697419</c:v>
                      </c:pt>
                      <c:pt idx="1454">
                        <c:v>-0.10193607239074017</c:v>
                      </c:pt>
                      <c:pt idx="1455">
                        <c:v>-0.10193596331097633</c:v>
                      </c:pt>
                      <c:pt idx="1456">
                        <c:v>-0.10193580920362558</c:v>
                      </c:pt>
                      <c:pt idx="1457">
                        <c:v>-0.10193560100337205</c:v>
                      </c:pt>
                      <c:pt idx="1458">
                        <c:v>-0.10193533932436905</c:v>
                      </c:pt>
                      <c:pt idx="1459">
                        <c:v>-0.10193502320769737</c:v>
                      </c:pt>
                      <c:pt idx="1460">
                        <c:v>-0.10193465090176088</c:v>
                      </c:pt>
                      <c:pt idx="1461">
                        <c:v>-0.10193422142857096</c:v>
                      </c:pt>
                      <c:pt idx="1462">
                        <c:v>-0.10193373404248796</c:v>
                      </c:pt>
                      <c:pt idx="1463">
                        <c:v>-0.10193318811446753</c:v>
                      </c:pt>
                      <c:pt idx="1464">
                        <c:v>-0.10193258310993275</c:v>
                      </c:pt>
                      <c:pt idx="1465">
                        <c:v>-0.10193191689123832</c:v>
                      </c:pt>
                      <c:pt idx="1466">
                        <c:v>-0.10193119130900866</c:v>
                      </c:pt>
                      <c:pt idx="1467">
                        <c:v>-0.10193040410826559</c:v>
                      </c:pt>
                      <c:pt idx="1468">
                        <c:v>-0.10192955484996707</c:v>
                      </c:pt>
                      <c:pt idx="1469">
                        <c:v>-0.10192864310228471</c:v>
                      </c:pt>
                      <c:pt idx="1470">
                        <c:v>-0.10192766842435635</c:v>
                      </c:pt>
                      <c:pt idx="1471">
                        <c:v>-0.10192662834676304</c:v>
                      </c:pt>
                      <c:pt idx="1472">
                        <c:v>-0.10192552240746243</c:v>
                      </c:pt>
                      <c:pt idx="1473">
                        <c:v>-0.10192435030395268</c:v>
                      </c:pt>
                      <c:pt idx="1474">
                        <c:v>-0.10192311144077615</c:v>
                      </c:pt>
                      <c:pt idx="1475">
                        <c:v>-0.10192180500086956</c:v>
                      </c:pt>
                      <c:pt idx="1476">
                        <c:v>-0.10192042993517181</c:v>
                      </c:pt>
                      <c:pt idx="1477">
                        <c:v>-0.10191898514093363</c:v>
                      </c:pt>
                      <c:pt idx="1478">
                        <c:v>-0.10191747038829652</c:v>
                      </c:pt>
                      <c:pt idx="1479">
                        <c:v>-0.10191588429510098</c:v>
                      </c:pt>
                      <c:pt idx="1480">
                        <c:v>-0.1019142261525315</c:v>
                      </c:pt>
                      <c:pt idx="1481">
                        <c:v>-0.10191249539474623</c:v>
                      </c:pt>
                      <c:pt idx="1482">
                        <c:v>-0.10191069151022622</c:v>
                      </c:pt>
                      <c:pt idx="1483">
                        <c:v>-0.10190881392796718</c:v>
                      </c:pt>
                      <c:pt idx="1484">
                        <c:v>-0.1019068632050474</c:v>
                      </c:pt>
                      <c:pt idx="1485">
                        <c:v>-0.1019048386696004</c:v>
                      </c:pt>
                      <c:pt idx="1486">
                        <c:v>-0.10190273968340423</c:v>
                      </c:pt>
                      <c:pt idx="1487">
                        <c:v>-0.10190056460150003</c:v>
                      </c:pt>
                      <c:pt idx="1488">
                        <c:v>-0.10189831257535183</c:v>
                      </c:pt>
                      <c:pt idx="1489">
                        <c:v>-0.10189598276042669</c:v>
                      </c:pt>
                      <c:pt idx="1490">
                        <c:v>-0.10189357434130747</c:v>
                      </c:pt>
                      <c:pt idx="1491">
                        <c:v>-0.10189108785846511</c:v>
                      </c:pt>
                      <c:pt idx="1492">
                        <c:v>-0.10188852285862597</c:v>
                      </c:pt>
                      <c:pt idx="1493">
                        <c:v>-0.10188587757535876</c:v>
                      </c:pt>
                      <c:pt idx="1494">
                        <c:v>-0.1018831509019154</c:v>
                      </c:pt>
                      <c:pt idx="1495">
                        <c:v>-0.10188034168405767</c:v>
                      </c:pt>
                      <c:pt idx="1496">
                        <c:v>-0.1018774486745449</c:v>
                      </c:pt>
                      <c:pt idx="1497">
                        <c:v>-0.1018744692002688</c:v>
                      </c:pt>
                      <c:pt idx="1498">
                        <c:v>-0.10187140507298338</c:v>
                      </c:pt>
                      <c:pt idx="1499">
                        <c:v>-0.10186825748244381</c:v>
                      </c:pt>
                      <c:pt idx="1500">
                        <c:v>-0.10186502885125838</c:v>
                      </c:pt>
                      <c:pt idx="1501">
                        <c:v>-0.1018617192483255</c:v>
                      </c:pt>
                      <c:pt idx="1502">
                        <c:v>-0.10185833210213764</c:v>
                      </c:pt>
                      <c:pt idx="1503">
                        <c:v>-0.10185486470723168</c:v>
                      </c:pt>
                      <c:pt idx="1504">
                        <c:v>-0.10185131732244289</c:v>
                      </c:pt>
                      <c:pt idx="1505">
                        <c:v>-0.10184768966794691</c:v>
                      </c:pt>
                      <c:pt idx="1506">
                        <c:v>-0.10184398139849157</c:v>
                      </c:pt>
                      <c:pt idx="1507">
                        <c:v>-0.10184019202670061</c:v>
                      </c:pt>
                      <c:pt idx="1508">
                        <c:v>-0.1018363201357675</c:v>
                      </c:pt>
                      <c:pt idx="1509">
                        <c:v>-0.10183236431374736</c:v>
                      </c:pt>
                      <c:pt idx="1510">
                        <c:v>-0.10182832383302694</c:v>
                      </c:pt>
                      <c:pt idx="1511">
                        <c:v>-0.10182419754310251</c:v>
                      </c:pt>
                      <c:pt idx="1512">
                        <c:v>-0.10181998457402978</c:v>
                      </c:pt>
                      <c:pt idx="1513">
                        <c:v>-0.10181568412211185</c:v>
                      </c:pt>
                      <c:pt idx="1514">
                        <c:v>-0.10181129455615208</c:v>
                      </c:pt>
                      <c:pt idx="1515">
                        <c:v>-0.10180681452711475</c:v>
                      </c:pt>
                      <c:pt idx="1516">
                        <c:v>-0.10180224365023655</c:v>
                      </c:pt>
                      <c:pt idx="1517">
                        <c:v>-0.10179757703959719</c:v>
                      </c:pt>
                      <c:pt idx="1518">
                        <c:v>-0.10179281238703249</c:v>
                      </c:pt>
                      <c:pt idx="1519">
                        <c:v>-0.10178794845573073</c:v>
                      </c:pt>
                      <c:pt idx="1520">
                        <c:v>-0.10178298373620634</c:v>
                      </c:pt>
                      <c:pt idx="1521">
                        <c:v>-0.10177791866761932</c:v>
                      </c:pt>
                      <c:pt idx="1522">
                        <c:v>-0.10177275284674434</c:v>
                      </c:pt>
                      <c:pt idx="1523">
                        <c:v>-0.10176748575095121</c:v>
                      </c:pt>
                      <c:pt idx="1524">
                        <c:v>-0.10176211667048385</c:v>
                      </c:pt>
                      <c:pt idx="1525">
                        <c:v>-0.10175664404304822</c:v>
                      </c:pt>
                      <c:pt idx="1526">
                        <c:v>-0.1017510670962769</c:v>
                      </c:pt>
                      <c:pt idx="1527">
                        <c:v>-0.10174538525721773</c:v>
                      </c:pt>
                      <c:pt idx="1528">
                        <c:v>-0.10173959877389491</c:v>
                      </c:pt>
                      <c:pt idx="1529">
                        <c:v>-0.10173370310771603</c:v>
                      </c:pt>
                      <c:pt idx="1530">
                        <c:v>-0.10172770326300982</c:v>
                      </c:pt>
                      <c:pt idx="1531">
                        <c:v>-0.10172159856434035</c:v>
                      </c:pt>
                      <c:pt idx="1532">
                        <c:v>-0.10171538775485443</c:v>
                      </c:pt>
                      <c:pt idx="1533">
                        <c:v>-0.10170906945119403</c:v>
                      </c:pt>
                      <c:pt idx="1534">
                        <c:v>-0.10170264513406435</c:v>
                      </c:pt>
                      <c:pt idx="1535">
                        <c:v>-0.10169611040810274</c:v>
                      </c:pt>
                      <c:pt idx="1536">
                        <c:v>-0.10168946507676688</c:v>
                      </c:pt>
                      <c:pt idx="1537">
                        <c:v>-0.10168270939588302</c:v>
                      </c:pt>
                      <c:pt idx="1538">
                        <c:v>-0.10167584467295832</c:v>
                      </c:pt>
                      <c:pt idx="1539">
                        <c:v>-0.10166887159856865</c:v>
                      </c:pt>
                      <c:pt idx="1540">
                        <c:v>-0.10166179151781607</c:v>
                      </c:pt>
                      <c:pt idx="1541">
                        <c:v>-0.1016546060763213</c:v>
                      </c:pt>
                      <c:pt idx="1542">
                        <c:v>-0.10164731592920467</c:v>
                      </c:pt>
                      <c:pt idx="1543">
                        <c:v>-0.10163992099830796</c:v>
                      </c:pt>
                      <c:pt idx="1544">
                        <c:v>-0.10163242144799899</c:v>
                      </c:pt>
                      <c:pt idx="1545">
                        <c:v>-0.1016248168398426</c:v>
                      </c:pt>
                      <c:pt idx="1546">
                        <c:v>-0.10161710803553178</c:v>
                      </c:pt>
                      <c:pt idx="1547">
                        <c:v>-0.10160929575741524</c:v>
                      </c:pt>
                      <c:pt idx="1548">
                        <c:v>-0.101601380400639</c:v>
                      </c:pt>
                      <c:pt idx="1549">
                        <c:v>-0.10159336224433262</c:v>
                      </c:pt>
                      <c:pt idx="1550">
                        <c:v>-0.10158524175102827</c:v>
                      </c:pt>
                      <c:pt idx="1551">
                        <c:v>-0.10157701966698347</c:v>
                      </c:pt>
                      <c:pt idx="1552">
                        <c:v>-0.10156869544938066</c:v>
                      </c:pt>
                      <c:pt idx="1553">
                        <c:v>-0.10156026746133658</c:v>
                      </c:pt>
                      <c:pt idx="1554">
                        <c:v>-0.10155173050802555</c:v>
                      </c:pt>
                      <c:pt idx="1555">
                        <c:v>-0.1015430807585474</c:v>
                      </c:pt>
                      <c:pt idx="1556">
                        <c:v>-0.10153431498223787</c:v>
                      </c:pt>
                      <c:pt idx="1557">
                        <c:v>-0.10152543105414417</c:v>
                      </c:pt>
                      <c:pt idx="1558">
                        <c:v>-0.10151642690372396</c:v>
                      </c:pt>
                      <c:pt idx="1559">
                        <c:v>-0.10150730152338722</c:v>
                      </c:pt>
                      <c:pt idx="1560">
                        <c:v>-0.10149805555160479</c:v>
                      </c:pt>
                      <c:pt idx="1561">
                        <c:v>-0.10148868944712376</c:v>
                      </c:pt>
                      <c:pt idx="1562">
                        <c:v>-0.10147920061869845</c:v>
                      </c:pt>
                      <c:pt idx="1563">
                        <c:v>-0.10146958803238715</c:v>
                      </c:pt>
                      <c:pt idx="1564">
                        <c:v>-0.10145985141012859</c:v>
                      </c:pt>
                      <c:pt idx="1565">
                        <c:v>-0.10144999062780122</c:v>
                      </c:pt>
                      <c:pt idx="1566">
                        <c:v>-0.10144000656219618</c:v>
                      </c:pt>
                      <c:pt idx="1567">
                        <c:v>-0.1014298911805307</c:v>
                      </c:pt>
                      <c:pt idx="1568">
                        <c:v>-0.10141964282202444</c:v>
                      </c:pt>
                      <c:pt idx="1569">
                        <c:v>-0.10140926304516211</c:v>
                      </c:pt>
                      <c:pt idx="1570">
                        <c:v>-0.10139875373900167</c:v>
                      </c:pt>
                      <c:pt idx="1571">
                        <c:v>-0.10138811498958071</c:v>
                      </c:pt>
                      <c:pt idx="1572">
                        <c:v>-0.10137734429401962</c:v>
                      </c:pt>
                      <c:pt idx="1573">
                        <c:v>-0.10136643806134961</c:v>
                      </c:pt>
                      <c:pt idx="1574">
                        <c:v>-0.10135539611976579</c:v>
                      </c:pt>
                      <c:pt idx="1575">
                        <c:v>-0.10134421877037308</c:v>
                      </c:pt>
                      <c:pt idx="1576">
                        <c:v>-0.10133290551702685</c:v>
                      </c:pt>
                      <c:pt idx="1577">
                        <c:v>-0.10132145726856928</c:v>
                      </c:pt>
                      <c:pt idx="1578">
                        <c:v>-0.10130987394152681</c:v>
                      </c:pt>
                      <c:pt idx="1579">
                        <c:v>-0.10129815657091687</c:v>
                      </c:pt>
                      <c:pt idx="1580">
                        <c:v>-0.10128630673725907</c:v>
                      </c:pt>
                      <c:pt idx="1581">
                        <c:v>-0.10127432610247464</c:v>
                      </c:pt>
                      <c:pt idx="1582">
                        <c:v>-0.10126221615177136</c:v>
                      </c:pt>
                      <c:pt idx="1583">
                        <c:v>-0.10124997783333625</c:v>
                      </c:pt>
                      <c:pt idx="1584">
                        <c:v>-0.10123760971934105</c:v>
                      </c:pt>
                      <c:pt idx="1585">
                        <c:v>-0.1012251192158337</c:v>
                      </c:pt>
                      <c:pt idx="1586">
                        <c:v>-0.10121250846088077</c:v>
                      </c:pt>
                      <c:pt idx="1587">
                        <c:v>-0.10119977732596837</c:v>
                      </c:pt>
                      <c:pt idx="1588">
                        <c:v>-0.10118692687063352</c:v>
                      </c:pt>
                      <c:pt idx="1589">
                        <c:v>-0.1011739618398675</c:v>
                      </c:pt>
                      <c:pt idx="1590">
                        <c:v>-0.10116088408529005</c:v>
                      </c:pt>
                      <c:pt idx="1591">
                        <c:v>-0.10114769479288148</c:v>
                      </c:pt>
                      <c:pt idx="1592">
                        <c:v>-0.10113439513738842</c:v>
                      </c:pt>
                      <c:pt idx="1593">
                        <c:v>-0.10112098600178254</c:v>
                      </c:pt>
                      <c:pt idx="1594">
                        <c:v>-0.10110746264124099</c:v>
                      </c:pt>
                      <c:pt idx="1595">
                        <c:v>-0.10109382090664064</c:v>
                      </c:pt>
                      <c:pt idx="1596">
                        <c:v>-0.10108005930742843</c:v>
                      </c:pt>
                      <c:pt idx="1597">
                        <c:v>-0.10106617491022679</c:v>
                      </c:pt>
                      <c:pt idx="1598">
                        <c:v>-0.10105216290627168</c:v>
                      </c:pt>
                      <c:pt idx="1599">
                        <c:v>-0.10103802127605548</c:v>
                      </c:pt>
                      <c:pt idx="1600">
                        <c:v>-0.10102374674109076</c:v>
                      </c:pt>
                      <c:pt idx="1601">
                        <c:v>-0.10100933735273028</c:v>
                      </c:pt>
                      <c:pt idx="1602">
                        <c:v>-0.1009947911050134</c:v>
                      </c:pt>
                      <c:pt idx="1603">
                        <c:v>-0.10098010814257023</c:v>
                      </c:pt>
                      <c:pt idx="1604">
                        <c:v>-0.10096531872872451</c:v>
                      </c:pt>
                      <c:pt idx="1605">
                        <c:v>-0.10095042578732891</c:v>
                      </c:pt>
                      <c:pt idx="1606">
                        <c:v>-0.10093543332577709</c:v>
                      </c:pt>
                      <c:pt idx="1607">
                        <c:v>-0.10092034165303182</c:v>
                      </c:pt>
                      <c:pt idx="1608">
                        <c:v>-0.10090515313721002</c:v>
                      </c:pt>
                      <c:pt idx="1609">
                        <c:v>-0.10088987219498265</c:v>
                      </c:pt>
                      <c:pt idx="1610">
                        <c:v>-0.10087449876493021</c:v>
                      </c:pt>
                      <c:pt idx="1611">
                        <c:v>-0.1008590341381612</c:v>
                      </c:pt>
                      <c:pt idx="1612">
                        <c:v>-0.10084346848683053</c:v>
                      </c:pt>
                      <c:pt idx="1613">
                        <c:v>-0.10082779169500659</c:v>
                      </c:pt>
                      <c:pt idx="1614">
                        <c:v>-0.10081200010373657</c:v>
                      </c:pt>
                      <c:pt idx="1615">
                        <c:v>-0.10079609104706617</c:v>
                      </c:pt>
                      <c:pt idx="1616">
                        <c:v>-0.10078006871571754</c:v>
                      </c:pt>
                      <c:pt idx="1617">
                        <c:v>-0.10076393008932108</c:v>
                      </c:pt>
                      <c:pt idx="1618">
                        <c:v>-0.10074766737735717</c:v>
                      </c:pt>
                      <c:pt idx="1619">
                        <c:v>-0.10073127582597996</c:v>
                      </c:pt>
                      <c:pt idx="1620">
                        <c:v>-0.10071475267538528</c:v>
                      </c:pt>
                      <c:pt idx="1621">
                        <c:v>-0.10069809509559854</c:v>
                      </c:pt>
                      <c:pt idx="1622">
                        <c:v>-0.10068130024451764</c:v>
                      </c:pt>
                      <c:pt idx="1623">
                        <c:v>-0.10066436383598079</c:v>
                      </c:pt>
                      <c:pt idx="1624">
                        <c:v>-0.10064727511638914</c:v>
                      </c:pt>
                      <c:pt idx="1625">
                        <c:v>-0.10063003210417737</c:v>
                      </c:pt>
                      <c:pt idx="1626">
                        <c:v>-0.10061263405972967</c:v>
                      </c:pt>
                      <c:pt idx="1627">
                        <c:v>-0.10059508089504875</c:v>
                      </c:pt>
                      <c:pt idx="1628">
                        <c:v>-0.10057737309981286</c:v>
                      </c:pt>
                      <c:pt idx="1629">
                        <c:v>-0.10055951099297349</c:v>
                      </c:pt>
                      <c:pt idx="1630">
                        <c:v>-0.10054149461008798</c:v>
                      </c:pt>
                      <c:pt idx="1631">
                        <c:v>-0.10052332949897434</c:v>
                      </c:pt>
                      <c:pt idx="1632">
                        <c:v>-0.10050502429209497</c:v>
                      </c:pt>
                      <c:pt idx="1633">
                        <c:v>-0.10048658008963327</c:v>
                      </c:pt>
                      <c:pt idx="1634">
                        <c:v>-0.10046800088915989</c:v>
                      </c:pt>
                      <c:pt idx="1635">
                        <c:v>-0.10044929132373291</c:v>
                      </c:pt>
                      <c:pt idx="1636">
                        <c:v>-0.10043045433024293</c:v>
                      </c:pt>
                      <c:pt idx="1637">
                        <c:v>-0.1004114913130848</c:v>
                      </c:pt>
                      <c:pt idx="1638">
                        <c:v>-0.1003924141013733</c:v>
                      </c:pt>
                      <c:pt idx="1639">
                        <c:v>-0.10037323667913141</c:v>
                      </c:pt>
                      <c:pt idx="1640">
                        <c:v>-0.10035395422409706</c:v>
                      </c:pt>
                      <c:pt idx="1641">
                        <c:v>-0.10033456742105899</c:v>
                      </c:pt>
                      <c:pt idx="1642">
                        <c:v>-0.10031507755891318</c:v>
                      </c:pt>
                      <c:pt idx="1643">
                        <c:v>-0.10029548597248523</c:v>
                      </c:pt>
                      <c:pt idx="1644">
                        <c:v>-0.10027579435214509</c:v>
                      </c:pt>
                      <c:pt idx="1645">
                        <c:v>-0.10025600435130091</c:v>
                      </c:pt>
                      <c:pt idx="1646">
                        <c:v>-0.10023611800366369</c:v>
                      </c:pt>
                      <c:pt idx="1647">
                        <c:v>-0.10021613872324006</c:v>
                      </c:pt>
                      <c:pt idx="1648">
                        <c:v>-0.10019606888721391</c:v>
                      </c:pt>
                      <c:pt idx="1649">
                        <c:v>-0.10017590886396877</c:v>
                      </c:pt>
                      <c:pt idx="1650">
                        <c:v>-0.10015565880696295</c:v>
                      </c:pt>
                      <c:pt idx="1651">
                        <c:v>-0.10013531966512242</c:v>
                      </c:pt>
                      <c:pt idx="1652">
                        <c:v>-0.10011489193035419</c:v>
                      </c:pt>
                      <c:pt idx="1653">
                        <c:v>-0.10009437409194434</c:v>
                      </c:pt>
                      <c:pt idx="1654">
                        <c:v>-0.10007376481629027</c:v>
                      </c:pt>
                      <c:pt idx="1655">
                        <c:v>-0.10005306598156471</c:v>
                      </c:pt>
                      <c:pt idx="1656">
                        <c:v>-0.10003227942396631</c:v>
                      </c:pt>
                      <c:pt idx="1657">
                        <c:v>-0.10001140659638136</c:v>
                      </c:pt>
                      <c:pt idx="1658">
                        <c:v>-9.9990449649926844E-2</c:v>
                      </c:pt>
                      <c:pt idx="1659">
                        <c:v>-9.9969411527433494E-2</c:v>
                      </c:pt>
                      <c:pt idx="1660">
                        <c:v>-9.9948295711322299E-2</c:v>
                      </c:pt>
                      <c:pt idx="1661">
                        <c:v>-9.9927107939755483E-2</c:v>
                      </c:pt>
                      <c:pt idx="1662">
                        <c:v>-9.9905851943671367E-2</c:v>
                      </c:pt>
                      <c:pt idx="1663">
                        <c:v>-9.9884530946274308E-2</c:v>
                      </c:pt>
                      <c:pt idx="1664">
                        <c:v>-9.9863153627385237E-2</c:v>
                      </c:pt>
                      <c:pt idx="1665">
                        <c:v>-9.9841713417536573E-2</c:v>
                      </c:pt>
                      <c:pt idx="1666">
                        <c:v>-9.9820223841767169E-2</c:v>
                      </c:pt>
                      <c:pt idx="1667">
                        <c:v>-9.9798690172336321E-2</c:v>
                      </c:pt>
                      <c:pt idx="1668">
                        <c:v>-9.9777113350881796E-2</c:v>
                      </c:pt>
                      <c:pt idx="1669">
                        <c:v>-9.9755498235809037E-2</c:v>
                      </c:pt>
                      <c:pt idx="1670">
                        <c:v>-9.9733843993398297E-2</c:v>
                      </c:pt>
                      <c:pt idx="1671">
                        <c:v>-9.9712148346571508E-2</c:v>
                      </c:pt>
                      <c:pt idx="1672">
                        <c:v>-9.9690406933966982E-2</c:v>
                      </c:pt>
                      <c:pt idx="1673">
                        <c:v>-9.9668617634249876E-2</c:v>
                      </c:pt>
                      <c:pt idx="1674">
                        <c:v>-9.9646779281019504E-2</c:v>
                      </c:pt>
                      <c:pt idx="1675">
                        <c:v>-9.9624888254337171E-2</c:v>
                      </c:pt>
                      <c:pt idx="1676">
                        <c:v>-9.9602938804262534E-2</c:v>
                      </c:pt>
                      <c:pt idx="1677">
                        <c:v>-9.9580925485388869E-2</c:v>
                      </c:pt>
                      <c:pt idx="1678">
                        <c:v>-9.9558837958701518E-2</c:v>
                      </c:pt>
                      <c:pt idx="1679">
                        <c:v>-9.9536672377573882E-2</c:v>
                      </c:pt>
                      <c:pt idx="1680">
                        <c:v>-9.9514425936781017E-2</c:v>
                      </c:pt>
                      <c:pt idx="1681">
                        <c:v>-9.9492097578991273E-2</c:v>
                      </c:pt>
                      <c:pt idx="1682">
                        <c:v>-9.9469687754461897E-2</c:v>
                      </c:pt>
                      <c:pt idx="1683">
                        <c:v>-9.9447170640872315E-2</c:v>
                      </c:pt>
                      <c:pt idx="1684">
                        <c:v>-9.942452654455311E-2</c:v>
                      </c:pt>
                      <c:pt idx="1685">
                        <c:v>-9.9401742365330739E-2</c:v>
                      </c:pt>
                      <c:pt idx="1686">
                        <c:v>-9.9378808970495239E-2</c:v>
                      </c:pt>
                      <c:pt idx="1687">
                        <c:v>-9.9355724505186011E-2</c:v>
                      </c:pt>
                      <c:pt idx="1688">
                        <c:v>-9.9332491099601058E-2</c:v>
                      </c:pt>
                      <c:pt idx="1689">
                        <c:v>-9.9309098994088435E-2</c:v>
                      </c:pt>
                      <c:pt idx="1690">
                        <c:v>-9.9285539055235919E-2</c:v>
                      </c:pt>
                      <c:pt idx="1691">
                        <c:v>-9.9261811297434721E-2</c:v>
                      </c:pt>
                      <c:pt idx="1692">
                        <c:v>-9.9237923989274821E-2</c:v>
                      </c:pt>
                      <c:pt idx="1693">
                        <c:v>-9.9213885469297949E-2</c:v>
                      </c:pt>
                      <c:pt idx="1694">
                        <c:v>-9.9189694668954026E-2</c:v>
                      </c:pt>
                      <c:pt idx="1695">
                        <c:v>-9.9165361011296152E-2</c:v>
                      </c:pt>
                      <c:pt idx="1696">
                        <c:v>-9.9140886617222021E-2</c:v>
                      </c:pt>
                      <c:pt idx="1697">
                        <c:v>-9.9116254286644584E-2</c:v>
                      </c:pt>
                      <c:pt idx="1698">
                        <c:v>-9.9091453846970448E-2</c:v>
                      </c:pt>
                      <c:pt idx="1699">
                        <c:v>-9.9066482188856442E-2</c:v>
                      </c:pt>
                      <c:pt idx="1700">
                        <c:v>-9.9041340559971214E-2</c:v>
                      </c:pt>
                      <c:pt idx="1701">
                        <c:v>-9.9016030166966904E-2</c:v>
                      </c:pt>
                      <c:pt idx="1702">
                        <c:v>-9.8990552865804285E-2</c:v>
                      </c:pt>
                      <c:pt idx="1703">
                        <c:v>-9.8964910896534961E-2</c:v>
                      </c:pt>
                      <c:pt idx="1704">
                        <c:v>-9.8939104702683134E-2</c:v>
                      </c:pt>
                      <c:pt idx="1705">
                        <c:v>-9.8913138473161757E-2</c:v>
                      </c:pt>
                      <c:pt idx="1706">
                        <c:v>-9.8887008363225434E-2</c:v>
                      </c:pt>
                      <c:pt idx="1707">
                        <c:v>-9.8860715518456058E-2</c:v>
                      </c:pt>
                      <c:pt idx="1708">
                        <c:v>-9.883425987555465E-2</c:v>
                      </c:pt>
                      <c:pt idx="1709">
                        <c:v>-9.8807635699836957E-2</c:v>
                      </c:pt>
                      <c:pt idx="1710">
                        <c:v>-9.8780844547702945E-2</c:v>
                      </c:pt>
                      <c:pt idx="1711">
                        <c:v>-9.8753887279985852E-2</c:v>
                      </c:pt>
                      <c:pt idx="1712">
                        <c:v>-9.8726767199757995E-2</c:v>
                      </c:pt>
                      <c:pt idx="1713">
                        <c:v>-9.869947996774682E-2</c:v>
                      </c:pt>
                      <c:pt idx="1714">
                        <c:v>-9.867202407769203E-2</c:v>
                      </c:pt>
                      <c:pt idx="1715">
                        <c:v>-9.8644395427543011E-2</c:v>
                      </c:pt>
                      <c:pt idx="1716">
                        <c:v>-9.8616601999832063E-2</c:v>
                      </c:pt>
                      <c:pt idx="1717">
                        <c:v>-9.8588639513558118E-2</c:v>
                      </c:pt>
                      <c:pt idx="1718">
                        <c:v>-9.8560503982160597E-2</c:v>
                      </c:pt>
                      <c:pt idx="1719">
                        <c:v>-9.8532191035268335E-2</c:v>
                      </c:pt>
                      <c:pt idx="1720">
                        <c:v>-9.8503697953265662E-2</c:v>
                      </c:pt>
                      <c:pt idx="1721">
                        <c:v>-9.847502214034827E-2</c:v>
                      </c:pt>
                      <c:pt idx="1722">
                        <c:v>-9.8446161213783731E-2</c:v>
                      </c:pt>
                      <c:pt idx="1723">
                        <c:v>-9.8417113400102299E-2</c:v>
                      </c:pt>
                      <c:pt idx="1724">
                        <c:v>-9.8387876391322737E-2</c:v>
                      </c:pt>
                      <c:pt idx="1725">
                        <c:v>-9.8358449027696374E-2</c:v>
                      </c:pt>
                      <c:pt idx="1726">
                        <c:v>-9.8328830061693559E-2</c:v>
                      </c:pt>
                      <c:pt idx="1727">
                        <c:v>-9.8299018940512087E-2</c:v>
                      </c:pt>
                      <c:pt idx="1728">
                        <c:v>-9.826901545412596E-2</c:v>
                      </c:pt>
                      <c:pt idx="1729">
                        <c:v>-9.8238820635492649E-2</c:v>
                      </c:pt>
                      <c:pt idx="1730">
                        <c:v>-9.8208436485376707E-2</c:v>
                      </c:pt>
                      <c:pt idx="1731">
                        <c:v>-9.8177862308678185E-2</c:v>
                      </c:pt>
                      <c:pt idx="1732">
                        <c:v>-9.8147096926254673E-2</c:v>
                      </c:pt>
                      <c:pt idx="1733">
                        <c:v>-9.8116140012609807E-2</c:v>
                      </c:pt>
                      <c:pt idx="1734">
                        <c:v>-9.8084991020263579E-2</c:v>
                      </c:pt>
                      <c:pt idx="1735">
                        <c:v>-9.8053649506711721E-2</c:v>
                      </c:pt>
                      <c:pt idx="1736">
                        <c:v>-9.8022115578078634E-2</c:v>
                      </c:pt>
                      <c:pt idx="1737">
                        <c:v>-9.7990388845486553E-2</c:v>
                      </c:pt>
                      <c:pt idx="1738">
                        <c:v>-9.7958468394452658E-2</c:v>
                      </c:pt>
                      <c:pt idx="1739">
                        <c:v>-9.7926357224277213E-2</c:v>
                      </c:pt>
                      <c:pt idx="1740">
                        <c:v>-9.7894053850596047E-2</c:v>
                      </c:pt>
                      <c:pt idx="1741">
                        <c:v>-9.7861560122668459E-2</c:v>
                      </c:pt>
                      <c:pt idx="1742">
                        <c:v>-9.7828881881164717E-2</c:v>
                      </c:pt>
                      <c:pt idx="1743">
                        <c:v>-9.7796019998819136E-2</c:v>
                      </c:pt>
                      <c:pt idx="1744">
                        <c:v>-9.7762973167285452E-2</c:v>
                      </c:pt>
                      <c:pt idx="1745">
                        <c:v>-9.7729750055550804E-2</c:v>
                      </c:pt>
                      <c:pt idx="1746">
                        <c:v>-9.7696333505135749E-2</c:v>
                      </c:pt>
                      <c:pt idx="1747">
                        <c:v>-9.7662725394824304E-2</c:v>
                      </c:pt>
                      <c:pt idx="1748">
                        <c:v>-9.762892519739895E-2</c:v>
                      </c:pt>
                      <c:pt idx="1749">
                        <c:v>-9.7594928121519361E-2</c:v>
                      </c:pt>
                      <c:pt idx="1750">
                        <c:v>-9.7560746361095838E-2</c:v>
                      </c:pt>
                      <c:pt idx="1751">
                        <c:v>-9.7526374222915171E-2</c:v>
                      </c:pt>
                      <c:pt idx="1752">
                        <c:v>-9.7491812177128628E-2</c:v>
                      </c:pt>
                      <c:pt idx="1753">
                        <c:v>-9.7457060543794702E-2</c:v>
                      </c:pt>
                      <c:pt idx="1754">
                        <c:v>-9.7422123585903325E-2</c:v>
                      </c:pt>
                      <c:pt idx="1755">
                        <c:v>-9.738699525355668E-2</c:v>
                      </c:pt>
                      <c:pt idx="1756">
                        <c:v>-9.735167513219703E-2</c:v>
                      </c:pt>
                      <c:pt idx="1757">
                        <c:v>-9.7316155354820619E-2</c:v>
                      </c:pt>
                      <c:pt idx="1758">
                        <c:v>-9.7280430820204156E-2</c:v>
                      </c:pt>
                      <c:pt idx="1759">
                        <c:v>-9.7244501638713718E-2</c:v>
                      </c:pt>
                      <c:pt idx="1760">
                        <c:v>-9.7208363283610419E-2</c:v>
                      </c:pt>
                      <c:pt idx="1761">
                        <c:v>-9.7172016829735183E-2</c:v>
                      </c:pt>
                      <c:pt idx="1762">
                        <c:v>-9.7135453266072744E-2</c:v>
                      </c:pt>
                      <c:pt idx="1763">
                        <c:v>-9.7098683688715298E-2</c:v>
                      </c:pt>
                      <c:pt idx="1764">
                        <c:v>-9.7061706843612136E-2</c:v>
                      </c:pt>
                      <c:pt idx="1765">
                        <c:v>-9.7024520551155499E-2</c:v>
                      </c:pt>
                      <c:pt idx="1766">
                        <c:v>-9.6987123620626531E-2</c:v>
                      </c:pt>
                      <c:pt idx="1767">
                        <c:v>-9.6949516220799767E-2</c:v>
                      </c:pt>
                      <c:pt idx="1768">
                        <c:v>-9.6911695523407768E-2</c:v>
                      </c:pt>
                      <c:pt idx="1769">
                        <c:v>-9.6873663899583726E-2</c:v>
                      </c:pt>
                      <c:pt idx="1770">
                        <c:v>-9.6835419729795313E-2</c:v>
                      </c:pt>
                      <c:pt idx="1771">
                        <c:v>-9.6796986478276961E-2</c:v>
                      </c:pt>
                      <c:pt idx="1772">
                        <c:v>-9.6758371938118995E-2</c:v>
                      </c:pt>
                      <c:pt idx="1773">
                        <c:v>-9.6719577583228633E-2</c:v>
                      </c:pt>
                      <c:pt idx="1774">
                        <c:v>-9.6680605923386648E-2</c:v>
                      </c:pt>
                      <c:pt idx="1775">
                        <c:v>-9.6641458021385893E-2</c:v>
                      </c:pt>
                      <c:pt idx="1776">
                        <c:v>-9.6602136134767619E-2</c:v>
                      </c:pt>
                      <c:pt idx="1777">
                        <c:v>-9.6562642970183479E-2</c:v>
                      </c:pt>
                      <c:pt idx="1778">
                        <c:v>-9.6522975490605248E-2</c:v>
                      </c:pt>
                      <c:pt idx="1779">
                        <c:v>-9.6483122727738929E-2</c:v>
                      </c:pt>
                      <c:pt idx="1780">
                        <c:v>-9.6443081091129576E-2</c:v>
                      </c:pt>
                      <c:pt idx="1781">
                        <c:v>-9.6402848268643773E-2</c:v>
                      </c:pt>
                      <c:pt idx="1782">
                        <c:v>-9.6362423185352999E-2</c:v>
                      </c:pt>
                      <c:pt idx="1783">
                        <c:v>-9.6321801888178044E-2</c:v>
                      </c:pt>
                      <c:pt idx="1784">
                        <c:v>-9.6280981616223227E-2</c:v>
                      </c:pt>
                      <c:pt idx="1785">
                        <c:v>-9.6239962597478634E-2</c:v>
                      </c:pt>
                      <c:pt idx="1786">
                        <c:v>-9.6198744619429843E-2</c:v>
                      </c:pt>
                      <c:pt idx="1787">
                        <c:v>-9.615733921237693E-2</c:v>
                      </c:pt>
                      <c:pt idx="1788">
                        <c:v>-9.6115724985226553E-2</c:v>
                      </c:pt>
                      <c:pt idx="1789">
                        <c:v>-9.6073904214477771E-2</c:v>
                      </c:pt>
                      <c:pt idx="1790">
                        <c:v>-9.6031877424290493E-2</c:v>
                      </c:pt>
                      <c:pt idx="1791">
                        <c:v>-9.5989642818674115E-2</c:v>
                      </c:pt>
                      <c:pt idx="1792">
                        <c:v>-9.5947200354720569E-2</c:v>
                      </c:pt>
                      <c:pt idx="1793">
                        <c:v>-9.5904539739850442E-2</c:v>
                      </c:pt>
                      <c:pt idx="1794">
                        <c:v>-9.5861667843916504E-2</c:v>
                      </c:pt>
                      <c:pt idx="1795">
                        <c:v>-9.5818591642740647E-2</c:v>
                      </c:pt>
                      <c:pt idx="1796">
                        <c:v>-9.5775299355687238E-2</c:v>
                      </c:pt>
                      <c:pt idx="1797">
                        <c:v>-9.5731793308835009E-2</c:v>
                      </c:pt>
                      <c:pt idx="1798">
                        <c:v>-9.5688076345196729E-2</c:v>
                      </c:pt>
                      <c:pt idx="1799">
                        <c:v>-9.5644139879285925E-2</c:v>
                      </c:pt>
                      <c:pt idx="1800">
                        <c:v>-9.5599998558001775E-2</c:v>
                      </c:pt>
                      <c:pt idx="1801">
                        <c:v>-9.5555653087871617E-2</c:v>
                      </c:pt>
                      <c:pt idx="1802">
                        <c:v>-9.5511095172216162E-2</c:v>
                      </c:pt>
                      <c:pt idx="1803">
                        <c:v>-9.5466335846647155E-2</c:v>
                      </c:pt>
                      <c:pt idx="1804">
                        <c:v>-9.5421375613375964E-2</c:v>
                      </c:pt>
                      <c:pt idx="1805">
                        <c:v>-9.5376212568972718E-2</c:v>
                      </c:pt>
                      <c:pt idx="1806">
                        <c:v>-9.5330847073872252E-2</c:v>
                      </c:pt>
                      <c:pt idx="1807">
                        <c:v>-9.5285278621709296E-2</c:v>
                      </c:pt>
                      <c:pt idx="1808">
                        <c:v>-9.5239510396576063E-2</c:v>
                      </c:pt>
                      <c:pt idx="1809">
                        <c:v>-9.5193541814171959E-2</c:v>
                      </c:pt>
                      <c:pt idx="1810">
                        <c:v>-9.5147389407541291E-2</c:v>
                      </c:pt>
                      <c:pt idx="1811">
                        <c:v>-9.5101031987890119E-2</c:v>
                      </c:pt>
                      <c:pt idx="1812">
                        <c:v>-9.5054464377791734E-2</c:v>
                      </c:pt>
                      <c:pt idx="1813">
                        <c:v>-9.5007702369828931E-2</c:v>
                      </c:pt>
                      <c:pt idx="1814">
                        <c:v>-9.4960742546650587E-2</c:v>
                      </c:pt>
                      <c:pt idx="1815">
                        <c:v>-9.4913539685443166E-2</c:v>
                      </c:pt>
                      <c:pt idx="1816">
                        <c:v>-9.4866091147610118E-2</c:v>
                      </c:pt>
                      <c:pt idx="1817">
                        <c:v>-9.4818406730680649E-2</c:v>
                      </c:pt>
                      <c:pt idx="1818">
                        <c:v>-9.4770487551610577E-2</c:v>
                      </c:pt>
                      <c:pt idx="1819">
                        <c:v>-9.4722336926394618E-2</c:v>
                      </c:pt>
                      <c:pt idx="1820">
                        <c:v>-9.4673960657878281E-2</c:v>
                      </c:pt>
                      <c:pt idx="1821">
                        <c:v>-9.46253615893482E-2</c:v>
                      </c:pt>
                      <c:pt idx="1822">
                        <c:v>-9.4576541606815945E-2</c:v>
                      </c:pt>
                      <c:pt idx="1823">
                        <c:v>-9.4527492169368427E-2</c:v>
                      </c:pt>
                      <c:pt idx="1824">
                        <c:v>-9.4478215135412782E-2</c:v>
                      </c:pt>
                      <c:pt idx="1825">
                        <c:v>-9.4428716456964282E-2</c:v>
                      </c:pt>
                      <c:pt idx="1826">
                        <c:v>-9.4379005421181217E-2</c:v>
                      </c:pt>
                      <c:pt idx="1827">
                        <c:v>-9.4329092448556973E-2</c:v>
                      </c:pt>
                      <c:pt idx="1828">
                        <c:v>-9.4278973980194844E-2</c:v>
                      </c:pt>
                      <c:pt idx="1829">
                        <c:v>-9.4228698981308867E-2</c:v>
                      </c:pt>
                      <c:pt idx="1830">
                        <c:v>-9.4178207836787445E-2</c:v>
                      </c:pt>
                      <c:pt idx="1831">
                        <c:v>-9.4127517077913239E-2</c:v>
                      </c:pt>
                      <c:pt idx="1832">
                        <c:v>-9.4076618826021724E-2</c:v>
                      </c:pt>
                      <c:pt idx="1833">
                        <c:v>-9.4025520096959664E-2</c:v>
                      </c:pt>
                      <c:pt idx="1834">
                        <c:v>-9.3974222802074112E-2</c:v>
                      </c:pt>
                      <c:pt idx="1835">
                        <c:v>-9.3922726172891893E-2</c:v>
                      </c:pt>
                      <c:pt idx="1836">
                        <c:v>-9.3871041226682106E-2</c:v>
                      </c:pt>
                      <c:pt idx="1837">
                        <c:v>-9.3819172168575257E-2</c:v>
                      </c:pt>
                      <c:pt idx="1838">
                        <c:v>-9.3767123692026347E-2</c:v>
                      </c:pt>
                      <c:pt idx="1839">
                        <c:v>-9.3714896179397572E-2</c:v>
                      </c:pt>
                      <c:pt idx="1840">
                        <c:v>-9.3662475681483448E-2</c:v>
                      </c:pt>
                      <c:pt idx="1841">
                        <c:v>-9.3609877627640309E-2</c:v>
                      </c:pt>
                      <c:pt idx="1842">
                        <c:v>-9.3557100387638717E-2</c:v>
                      </c:pt>
                      <c:pt idx="1843">
                        <c:v>-9.3504142186873501E-2</c:v>
                      </c:pt>
                      <c:pt idx="1844">
                        <c:v>-9.3451001651452259E-2</c:v>
                      </c:pt>
                      <c:pt idx="1845">
                        <c:v>-9.3397678176148247E-2</c:v>
                      </c:pt>
                      <c:pt idx="1846">
                        <c:v>-9.3344171230871839E-2</c:v>
                      </c:pt>
                      <c:pt idx="1847">
                        <c:v>-9.3290479132016338E-2</c:v>
                      </c:pt>
                      <c:pt idx="1848">
                        <c:v>-9.3236601827374643E-2</c:v>
                      </c:pt>
                      <c:pt idx="1849">
                        <c:v>-9.318253925949678E-2</c:v>
                      </c:pt>
                      <c:pt idx="1850">
                        <c:v>-9.3128291803576929E-2</c:v>
                      </c:pt>
                      <c:pt idx="1851">
                        <c:v>-9.3073860120354318E-2</c:v>
                      </c:pt>
                      <c:pt idx="1852">
                        <c:v>-9.301924547655302E-2</c:v>
                      </c:pt>
                      <c:pt idx="1853">
                        <c:v>-9.2964451167171322E-2</c:v>
                      </c:pt>
                      <c:pt idx="1854">
                        <c:v>-9.2909479527500796E-2</c:v>
                      </c:pt>
                      <c:pt idx="1855">
                        <c:v>-9.2854332298621195E-2</c:v>
                      </c:pt>
                      <c:pt idx="1856">
                        <c:v>-9.2799015344004324E-2</c:v>
                      </c:pt>
                      <c:pt idx="1857">
                        <c:v>-9.2743544816218521E-2</c:v>
                      </c:pt>
                      <c:pt idx="1858">
                        <c:v>-9.2687919481928352E-2</c:v>
                      </c:pt>
                      <c:pt idx="1859">
                        <c:v>-9.2632135143634664E-2</c:v>
                      </c:pt>
                      <c:pt idx="1860">
                        <c:v>-9.2576187823237885E-2</c:v>
                      </c:pt>
                      <c:pt idx="1861">
                        <c:v>-9.2520093188078245E-2</c:v>
                      </c:pt>
                      <c:pt idx="1862">
                        <c:v>-9.2463848437183971E-2</c:v>
                      </c:pt>
                      <c:pt idx="1863">
                        <c:v>-9.2407465285931828E-2</c:v>
                      </c:pt>
                      <c:pt idx="1864">
                        <c:v>-9.2350946737090642E-2</c:v>
                      </c:pt>
                      <c:pt idx="1865">
                        <c:v>-9.22943113259454E-2</c:v>
                      </c:pt>
                      <c:pt idx="1866">
                        <c:v>-9.2237566142021138E-2</c:v>
                      </c:pt>
                      <c:pt idx="1867">
                        <c:v>-9.2180717266019216E-2</c:v>
                      </c:pt>
                      <c:pt idx="1868">
                        <c:v>-9.2123789576290208E-2</c:v>
                      </c:pt>
                      <c:pt idx="1869">
                        <c:v>-9.2066743575773144E-2</c:v>
                      </c:pt>
                      <c:pt idx="1870">
                        <c:v>-9.2009604656597785E-2</c:v>
                      </c:pt>
                      <c:pt idx="1871">
                        <c:v>-9.195237605362222E-2</c:v>
                      </c:pt>
                      <c:pt idx="1872">
                        <c:v>-9.189506352449546E-2</c:v>
                      </c:pt>
                      <c:pt idx="1873">
                        <c:v>-9.1837675804168781E-2</c:v>
                      </c:pt>
                      <c:pt idx="1874">
                        <c:v>-9.1780226962782999E-2</c:v>
                      </c:pt>
                      <c:pt idx="1875">
                        <c:v>-9.1722723462866598E-2</c:v>
                      </c:pt>
                      <c:pt idx="1876">
                        <c:v>-9.1665162829475053E-2</c:v>
                      </c:pt>
                      <c:pt idx="1877">
                        <c:v>-9.1607546459381461E-2</c:v>
                      </c:pt>
                      <c:pt idx="1878">
                        <c:v>-9.1549880536860598E-2</c:v>
                      </c:pt>
                      <c:pt idx="1879">
                        <c:v>-9.1492162306232375E-2</c:v>
                      </c:pt>
                      <c:pt idx="1880">
                        <c:v>-9.1434393022551089E-2</c:v>
                      </c:pt>
                      <c:pt idx="1881">
                        <c:v>-9.1376579541200015E-2</c:v>
                      </c:pt>
                      <c:pt idx="1882">
                        <c:v>-9.1318726588520457E-2</c:v>
                      </c:pt>
                      <c:pt idx="1883">
                        <c:v>-9.1260841346341395E-2</c:v>
                      </c:pt>
                      <c:pt idx="1884">
                        <c:v>-9.1202926596584355E-2</c:v>
                      </c:pt>
                      <c:pt idx="1885">
                        <c:v>-9.1144985161743089E-2</c:v>
                      </c:pt>
                      <c:pt idx="1886">
                        <c:v>-9.1087024610426212E-2</c:v>
                      </c:pt>
                      <c:pt idx="1887">
                        <c:v>-9.1029050926445837E-2</c:v>
                      </c:pt>
                      <c:pt idx="1888">
                        <c:v>-9.0971070136982093E-2</c:v>
                      </c:pt>
                      <c:pt idx="1889">
                        <c:v>-9.0913086299359777E-2</c:v>
                      </c:pt>
                      <c:pt idx="1890">
                        <c:v>-9.0855104853615698E-2</c:v>
                      </c:pt>
                      <c:pt idx="1891">
                        <c:v>-9.0797124873225873E-2</c:v>
                      </c:pt>
                      <c:pt idx="1892">
                        <c:v>-9.0739157055728825E-2</c:v>
                      </c:pt>
                      <c:pt idx="1893">
                        <c:v>-9.0681203125612508E-2</c:v>
                      </c:pt>
                      <c:pt idx="1894">
                        <c:v>-9.0623266797528995E-2</c:v>
                      </c:pt>
                      <c:pt idx="1895">
                        <c:v>-9.0565356645195536E-2</c:v>
                      </c:pt>
                      <c:pt idx="1896">
                        <c:v>-9.0507473823124018E-2</c:v>
                      </c:pt>
                      <c:pt idx="1897">
                        <c:v>-9.0449620656998492E-2</c:v>
                      </c:pt>
                      <c:pt idx="1898">
                        <c:v>-9.0391803742565932E-2</c:v>
                      </c:pt>
                      <c:pt idx="1899">
                        <c:v>-9.0334031628281963E-2</c:v>
                      </c:pt>
                      <c:pt idx="1900">
                        <c:v>-9.0276308696300531E-2</c:v>
                      </c:pt>
                      <c:pt idx="1901">
                        <c:v>-9.0218638336651225E-2</c:v>
                      </c:pt>
                      <c:pt idx="1902">
                        <c:v>-9.0161024443332752E-2</c:v>
                      </c:pt>
                      <c:pt idx="1903">
                        <c:v>-9.0103472052174213E-2</c:v>
                      </c:pt>
                      <c:pt idx="1904">
                        <c:v>-9.0045995721668506E-2</c:v>
                      </c:pt>
                      <c:pt idx="1905">
                        <c:v>-8.9988601492565573E-2</c:v>
                      </c:pt>
                      <c:pt idx="1906">
                        <c:v>-8.99312926565876E-2</c:v>
                      </c:pt>
                      <c:pt idx="1907">
                        <c:v>-8.9874075507489173E-2</c:v>
                      </c:pt>
                      <c:pt idx="1908">
                        <c:v>-8.9816958813774619E-2</c:v>
                      </c:pt>
                      <c:pt idx="1909">
                        <c:v>-8.9759948815664931E-2</c:v>
                      </c:pt>
                      <c:pt idx="1910">
                        <c:v>-8.9703053609089103E-2</c:v>
                      </c:pt>
                      <c:pt idx="1911">
                        <c:v>-8.9646274199464845E-2</c:v>
                      </c:pt>
                      <c:pt idx="1912">
                        <c:v>-8.9589614139317111E-2</c:v>
                      </c:pt>
                      <c:pt idx="1913">
                        <c:v>-8.9533070977171225E-2</c:v>
                      </c:pt>
                      <c:pt idx="1914">
                        <c:v>-8.9476645491353646E-2</c:v>
                      </c:pt>
                      <c:pt idx="1915">
                        <c:v>-8.9420340397065118E-2</c:v>
                      </c:pt>
                      <c:pt idx="1916">
                        <c:v>-8.9364157237498895E-2</c:v>
                      </c:pt>
                      <c:pt idx="1917">
                        <c:v>-8.9308098369932212E-2</c:v>
                      </c:pt>
                      <c:pt idx="1918">
                        <c:v>-8.9252161992939866E-2</c:v>
                      </c:pt>
                      <c:pt idx="1919">
                        <c:v>-8.9196353488516941E-2</c:v>
                      </c:pt>
                      <c:pt idx="1920">
                        <c:v>-8.9140675384992901E-2</c:v>
                      </c:pt>
                      <c:pt idx="1921">
                        <c:v>-8.9085130747382876E-2</c:v>
                      </c:pt>
                      <c:pt idx="1922">
                        <c:v>-8.9029721779019494E-2</c:v>
                      </c:pt>
                      <c:pt idx="1923">
                        <c:v>-8.8974453674356385E-2</c:v>
                      </c:pt>
                      <c:pt idx="1924">
                        <c:v>-8.8919325606315353E-2</c:v>
                      </c:pt>
                      <c:pt idx="1925">
                        <c:v>-8.8864355363039244E-2</c:v>
                      </c:pt>
                      <c:pt idx="1926">
                        <c:v>-8.8809513390625178E-2</c:v>
                      </c:pt>
                      <c:pt idx="1927">
                        <c:v>-8.8754806221275975E-2</c:v>
                      </c:pt>
                      <c:pt idx="1928">
                        <c:v>-8.8700238217827548E-2</c:v>
                      </c:pt>
                      <c:pt idx="1929">
                        <c:v>-8.864580352036458E-2</c:v>
                      </c:pt>
                      <c:pt idx="1930">
                        <c:v>-8.859152083938987E-2</c:v>
                      </c:pt>
                      <c:pt idx="1931">
                        <c:v>-8.8537396520797923E-2</c:v>
                      </c:pt>
                      <c:pt idx="1932">
                        <c:v>-8.8483434173989989E-2</c:v>
                      </c:pt>
                      <c:pt idx="1933">
                        <c:v>-8.842964177316498E-2</c:v>
                      </c:pt>
                      <c:pt idx="1934">
                        <c:v>-8.837601928233757E-2</c:v>
                      </c:pt>
                      <c:pt idx="1935">
                        <c:v>-8.8322566068871067E-2</c:v>
                      </c:pt>
                      <c:pt idx="1936">
                        <c:v>-8.8269280065915723E-2</c:v>
                      </c:pt>
                      <c:pt idx="1937">
                        <c:v>-8.8216165012843129E-2</c:v>
                      </c:pt>
                      <c:pt idx="1938">
                        <c:v>-8.8163219659462985E-2</c:v>
                      </c:pt>
                      <c:pt idx="1939">
                        <c:v>-8.81104424675654E-2</c:v>
                      </c:pt>
                      <c:pt idx="1940">
                        <c:v>-8.8057836842571305E-2</c:v>
                      </c:pt>
                      <c:pt idx="1941">
                        <c:v>-8.8005406443793247E-2</c:v>
                      </c:pt>
                      <c:pt idx="1942">
                        <c:v>-8.7953150212169581E-2</c:v>
                      </c:pt>
                      <c:pt idx="1943">
                        <c:v>-8.790107175520992E-2</c:v>
                      </c:pt>
                      <c:pt idx="1944">
                        <c:v>-8.7849175045047162E-2</c:v>
                      </c:pt>
                      <c:pt idx="1945">
                        <c:v>-8.7797463531348943E-2</c:v>
                      </c:pt>
                      <c:pt idx="1946">
                        <c:v>-8.7745940841387371E-2</c:v>
                      </c:pt>
                      <c:pt idx="1947">
                        <c:v>-8.7694621098578729E-2</c:v>
                      </c:pt>
                      <c:pt idx="1948">
                        <c:v>-8.7643500393329438E-2</c:v>
                      </c:pt>
                      <c:pt idx="1949">
                        <c:v>-8.7592582036315134E-2</c:v>
                      </c:pt>
                      <c:pt idx="1950">
                        <c:v>-8.7541870401282973E-2</c:v>
                      </c:pt>
                      <c:pt idx="1951">
                        <c:v>-8.7491368430228339E-2</c:v>
                      </c:pt>
                      <c:pt idx="1952">
                        <c:v>-8.7441078977280665E-2</c:v>
                      </c:pt>
                      <c:pt idx="1953">
                        <c:v>-8.7391006190305015E-2</c:v>
                      </c:pt>
                      <c:pt idx="1954">
                        <c:v>-8.7341154509098712E-2</c:v>
                      </c:pt>
                      <c:pt idx="1955">
                        <c:v>-8.7291526304356257E-2</c:v>
                      </c:pt>
                      <c:pt idx="1956">
                        <c:v>-8.7242124972578564E-2</c:v>
                      </c:pt>
                      <c:pt idx="1957">
                        <c:v>-8.7192953149002231E-2</c:v>
                      </c:pt>
                      <c:pt idx="1958">
                        <c:v>-8.7144011279221709E-2</c:v>
                      </c:pt>
                      <c:pt idx="1959">
                        <c:v>-8.7095299838835433E-2</c:v>
                      </c:pt>
                      <c:pt idx="1960">
                        <c:v>-8.7046821851185535E-2</c:v>
                      </c:pt>
                      <c:pt idx="1961">
                        <c:v>-8.6998578785925734E-2</c:v>
                      </c:pt>
                      <c:pt idx="1962">
                        <c:v>-8.6950570903104152E-2</c:v>
                      </c:pt>
                      <c:pt idx="1963">
                        <c:v>-8.6902811248167192E-2</c:v>
                      </c:pt>
                      <c:pt idx="1964">
                        <c:v>-8.6855243035069793E-2</c:v>
                      </c:pt>
                      <c:pt idx="1965">
                        <c:v>-8.6807965628609013E-2</c:v>
                      </c:pt>
                      <c:pt idx="1966">
                        <c:v>-8.6760944467177067E-2</c:v>
                      </c:pt>
                      <c:pt idx="1967">
                        <c:v>-8.6714155128039969E-2</c:v>
                      </c:pt>
                      <c:pt idx="1968">
                        <c:v>-8.666758977167538E-2</c:v>
                      </c:pt>
                      <c:pt idx="1969">
                        <c:v>-8.6621237480609736E-2</c:v>
                      </c:pt>
                      <c:pt idx="1970">
                        <c:v>-8.6575060710500765E-2</c:v>
                      </c:pt>
                      <c:pt idx="1971">
                        <c:v>-8.6529060836672736E-2</c:v>
                      </c:pt>
                      <c:pt idx="1972">
                        <c:v>-8.6483241857843882E-2</c:v>
                      </c:pt>
                      <c:pt idx="1973">
                        <c:v>-8.6437610966701703E-2</c:v>
                      </c:pt>
                      <c:pt idx="1974">
                        <c:v>-8.6392160412639682E-2</c:v>
                      </c:pt>
                      <c:pt idx="1975">
                        <c:v>-8.6346909608326819E-2</c:v>
                      </c:pt>
                      <c:pt idx="1976">
                        <c:v>-8.6301861451214865E-2</c:v>
                      </c:pt>
                      <c:pt idx="1977">
                        <c:v>-8.6257018381226389E-2</c:v>
                      </c:pt>
                      <c:pt idx="1978">
                        <c:v>-8.6212378728396682E-2</c:v>
                      </c:pt>
                      <c:pt idx="1979">
                        <c:v>-8.6167945235529078E-2</c:v>
                      </c:pt>
                      <c:pt idx="1980">
                        <c:v>-8.6123718890195183E-2</c:v>
                      </c:pt>
                      <c:pt idx="1981">
                        <c:v>-8.6079707050150625E-2</c:v>
                      </c:pt>
                      <c:pt idx="1982">
                        <c:v>-8.603591336278632E-2</c:v>
                      </c:pt>
                      <c:pt idx="1983">
                        <c:v>-8.5992340239795698E-2</c:v>
                      </c:pt>
                      <c:pt idx="1984">
                        <c:v>-8.5948984128230807E-2</c:v>
                      </c:pt>
                      <c:pt idx="1985">
                        <c:v>-8.5905842081800535E-2</c:v>
                      </c:pt>
                      <c:pt idx="1986">
                        <c:v>-8.5862915512087093E-2</c:v>
                      </c:pt>
                      <c:pt idx="1987">
                        <c:v>-8.5820208286076047E-2</c:v>
                      </c:pt>
                      <c:pt idx="1988">
                        <c:v>-8.5777722635399761E-2</c:v>
                      </c:pt>
                      <c:pt idx="1989">
                        <c:v>-8.5735460947138575E-2</c:v>
                      </c:pt>
                      <c:pt idx="1990">
                        <c:v>-8.5693425691576938E-2</c:v>
                      </c:pt>
                      <c:pt idx="1991">
                        <c:v>-8.5651619438779844E-2</c:v>
                      </c:pt>
                      <c:pt idx="1992">
                        <c:v>-8.561005062005772E-2</c:v>
                      </c:pt>
                      <c:pt idx="1993">
                        <c:v>-8.556870957148241E-2</c:v>
                      </c:pt>
                      <c:pt idx="1994">
                        <c:v>-8.5527596328532268E-2</c:v>
                      </c:pt>
                      <c:pt idx="1995">
                        <c:v>-8.5486711397563503E-2</c:v>
                      </c:pt>
                      <c:pt idx="1996">
                        <c:v>-8.5446058148416618E-2</c:v>
                      </c:pt>
                      <c:pt idx="1997">
                        <c:v>-8.5405646429685331E-2</c:v>
                      </c:pt>
                      <c:pt idx="1998">
                        <c:v>-8.5365474955592227E-2</c:v>
                      </c:pt>
                      <c:pt idx="1999">
                        <c:v>-8.5325542012586603E-2</c:v>
                      </c:pt>
                      <c:pt idx="2000">
                        <c:v>-8.5285842789216484E-2</c:v>
                      </c:pt>
                      <c:pt idx="2001">
                        <c:v>-8.5246399532226166E-2</c:v>
                      </c:pt>
                      <c:pt idx="2002">
                        <c:v>-8.5207203065020304E-2</c:v>
                      </c:pt>
                      <c:pt idx="2003">
                        <c:v>-8.5168213225163991E-2</c:v>
                      </c:pt>
                      <c:pt idx="2004">
                        <c:v>-8.5129426879694839E-2</c:v>
                      </c:pt>
                      <c:pt idx="2005">
                        <c:v>-8.5090860211826533E-2</c:v>
                      </c:pt>
                      <c:pt idx="2006">
                        <c:v>-8.5052495647770066E-2</c:v>
                      </c:pt>
                      <c:pt idx="2007">
                        <c:v>-8.5014328776560386E-2</c:v>
                      </c:pt>
                      <c:pt idx="2008">
                        <c:v>-8.4976359929053488E-2</c:v>
                      </c:pt>
                      <c:pt idx="2009">
                        <c:v>-8.4938589933959224E-2</c:v>
                      </c:pt>
                      <c:pt idx="2010">
                        <c:v>-8.4901019802891567E-2</c:v>
                      </c:pt>
                      <c:pt idx="2011">
                        <c:v>-8.4863652612221063E-2</c:v>
                      </c:pt>
                      <c:pt idx="2012">
                        <c:v>-8.4826488427262703E-2</c:v>
                      </c:pt>
                      <c:pt idx="2013">
                        <c:v>-8.4789526296462178E-2</c:v>
                      </c:pt>
                      <c:pt idx="2014">
                        <c:v>-8.4752766107237434E-2</c:v>
                      </c:pt>
                      <c:pt idx="2015">
                        <c:v>-8.4716210653728266E-2</c:v>
                      </c:pt>
                      <c:pt idx="2016">
                        <c:v>-8.4679857443305195E-2</c:v>
                      </c:pt>
                      <c:pt idx="2017">
                        <c:v>-8.4643720211532866E-2</c:v>
                      </c:pt>
                      <c:pt idx="2018">
                        <c:v>-8.4607804577640944E-2</c:v>
                      </c:pt>
                      <c:pt idx="2019">
                        <c:v>-8.4572112985096481E-2</c:v>
                      </c:pt>
                      <c:pt idx="2020">
                        <c:v>-8.4536650576302663E-2</c:v>
                      </c:pt>
                      <c:pt idx="2021">
                        <c:v>-8.4501412622978861E-2</c:v>
                      </c:pt>
                      <c:pt idx="2022">
                        <c:v>-8.4466394265244132E-2</c:v>
                      </c:pt>
                      <c:pt idx="2023">
                        <c:v>-8.443159975330454E-2</c:v>
                      </c:pt>
                      <c:pt idx="2024">
                        <c:v>-8.4397026363162625E-2</c:v>
                      </c:pt>
                      <c:pt idx="2025">
                        <c:v>-8.4362671889813584E-2</c:v>
                      </c:pt>
                      <c:pt idx="2026">
                        <c:v>-8.4328536603046289E-2</c:v>
                      </c:pt>
                      <c:pt idx="2027">
                        <c:v>-8.4294620389613356E-2</c:v>
                      </c:pt>
                      <c:pt idx="2028">
                        <c:v>-8.4260921432001548E-2</c:v>
                      </c:pt>
                      <c:pt idx="2029">
                        <c:v>-8.422743657236359E-2</c:v>
                      </c:pt>
                      <c:pt idx="2030">
                        <c:v>-8.4194162840718595E-2</c:v>
                      </c:pt>
                      <c:pt idx="2031">
                        <c:v>-8.4161097722630182E-2</c:v>
                      </c:pt>
                      <c:pt idx="2032">
                        <c:v>-8.4128240121218792E-2</c:v>
                      </c:pt>
                      <c:pt idx="2033">
                        <c:v>-8.4095587724360071E-2</c:v>
                      </c:pt>
                      <c:pt idx="2034">
                        <c:v>-8.4063139823773864E-2</c:v>
                      </c:pt>
                      <c:pt idx="2035">
                        <c:v>-8.403089604281451E-2</c:v>
                      </c:pt>
                      <c:pt idx="2036">
                        <c:v>-8.3998853526248973E-2</c:v>
                      </c:pt>
                      <c:pt idx="2037">
                        <c:v>-8.3967009235589252E-2</c:v>
                      </c:pt>
                      <c:pt idx="2038">
                        <c:v>-8.3935358272792845E-2</c:v>
                      </c:pt>
                      <c:pt idx="2039">
                        <c:v>-8.390389353796554E-2</c:v>
                      </c:pt>
                      <c:pt idx="2040">
                        <c:v>-8.3872610194436634E-2</c:v>
                      </c:pt>
                      <c:pt idx="2041">
                        <c:v>-8.3841505502263103E-2</c:v>
                      </c:pt>
                      <c:pt idx="2042">
                        <c:v>-8.3810575859892669E-2</c:v>
                      </c:pt>
                      <c:pt idx="2043">
                        <c:v>-8.3779815788383172E-2</c:v>
                      </c:pt>
                      <c:pt idx="2044">
                        <c:v>-8.3749213679637322E-2</c:v>
                      </c:pt>
                      <c:pt idx="2045">
                        <c:v>-8.371877435087878E-2</c:v>
                      </c:pt>
                      <c:pt idx="2046">
                        <c:v>-8.3688493792652335E-2</c:v>
                      </c:pt>
                      <c:pt idx="2047">
                        <c:v>-8.3658360645642874E-2</c:v>
                      </c:pt>
                      <c:pt idx="2048">
                        <c:v>-8.3628371138634389E-2</c:v>
                      </c:pt>
                      <c:pt idx="2049">
                        <c:v>-8.3598509328286122E-2</c:v>
                      </c:pt>
                      <c:pt idx="2050">
                        <c:v>-8.3568767371663091E-2</c:v>
                      </c:pt>
                      <c:pt idx="2051">
                        <c:v>-8.3539142739707833E-2</c:v>
                      </c:pt>
                      <c:pt idx="2052">
                        <c:v>-8.3509633288843449E-2</c:v>
                      </c:pt>
                      <c:pt idx="2053">
                        <c:v>-8.3480231699696872E-2</c:v>
                      </c:pt>
                      <c:pt idx="2054">
                        <c:v>-8.3450934363816023E-2</c:v>
                      </c:pt>
                      <c:pt idx="2055">
                        <c:v>-8.3421732781808255E-2</c:v>
                      </c:pt>
                      <c:pt idx="2056">
                        <c:v>-8.3392635036199189E-2</c:v>
                      </c:pt>
                      <c:pt idx="2057">
                        <c:v>-8.3363637221092635E-2</c:v>
                      </c:pt>
                      <c:pt idx="2058">
                        <c:v>-8.3334736066832615E-2</c:v>
                      </c:pt>
                      <c:pt idx="2059">
                        <c:v>-8.3305927254204132E-2</c:v>
                      </c:pt>
                      <c:pt idx="2060">
                        <c:v>-8.3277205369953769E-2</c:v>
                      </c:pt>
                      <c:pt idx="2061">
                        <c:v>-8.3248566357011208E-2</c:v>
                      </c:pt>
                      <c:pt idx="2062">
                        <c:v>-8.3220002838782878E-2</c:v>
                      </c:pt>
                      <c:pt idx="2063">
                        <c:v>-8.3191508610056183E-2</c:v>
                      </c:pt>
                      <c:pt idx="2064">
                        <c:v>-8.3163077381254627E-2</c:v>
                      </c:pt>
                      <c:pt idx="2065">
                        <c:v>-8.3134708827025672E-2</c:v>
                      </c:pt>
                      <c:pt idx="2066">
                        <c:v>-8.3106399056816799E-2</c:v>
                      </c:pt>
                      <c:pt idx="2067">
                        <c:v>-8.3078136673851541E-2</c:v>
                      </c:pt>
                      <c:pt idx="2068">
                        <c:v>-8.3049930930783958E-2</c:v>
                      </c:pt>
                      <c:pt idx="2069">
                        <c:v>-8.3021784781310337E-2</c:v>
                      </c:pt>
                      <c:pt idx="2070">
                        <c:v>-8.2993701574420528E-2</c:v>
                      </c:pt>
                      <c:pt idx="2071">
                        <c:v>-8.2965674125102445E-2</c:v>
                      </c:pt>
                      <c:pt idx="2072">
                        <c:v>-8.2937701816258216E-2</c:v>
                      </c:pt>
                      <c:pt idx="2073">
                        <c:v>-8.2909777659468775E-2</c:v>
                      </c:pt>
                      <c:pt idx="2074">
                        <c:v>-8.2881901850562031E-2</c:v>
                      </c:pt>
                      <c:pt idx="2075">
                        <c:v>-8.2854072638955945E-2</c:v>
                      </c:pt>
                      <c:pt idx="2076">
                        <c:v>-8.282628284329005E-2</c:v>
                      </c:pt>
                      <c:pt idx="2077">
                        <c:v>-8.2798526841638076E-2</c:v>
                      </c:pt>
                      <c:pt idx="2078">
                        <c:v>-8.2770799589551081E-2</c:v>
                      </c:pt>
                      <c:pt idx="2079">
                        <c:v>-8.274309801805016E-2</c:v>
                      </c:pt>
                      <c:pt idx="2080">
                        <c:v>-8.2715419666737511E-2</c:v>
                      </c:pt>
                      <c:pt idx="2081">
                        <c:v>-8.2687758383442458E-2</c:v>
                      </c:pt>
                      <c:pt idx="2082">
                        <c:v>-8.2660113056789331E-2</c:v>
                      </c:pt>
                      <c:pt idx="2083">
                        <c:v>-8.2632568493372485E-2</c:v>
                      </c:pt>
                      <c:pt idx="2084">
                        <c:v>-8.2605004498578521E-2</c:v>
                      </c:pt>
                      <c:pt idx="2085">
                        <c:v>-8.2577443111911383E-2</c:v>
                      </c:pt>
                      <c:pt idx="2086">
                        <c:v>-8.2549891397056749E-2</c:v>
                      </c:pt>
                      <c:pt idx="2087">
                        <c:v>-8.252234813469099E-2</c:v>
                      </c:pt>
                      <c:pt idx="2088">
                        <c:v>-8.2494814397201868E-2</c:v>
                      </c:pt>
                      <c:pt idx="2089">
                        <c:v>-8.2467291671078455E-2</c:v>
                      </c:pt>
                      <c:pt idx="2090">
                        <c:v>-8.2439801186789119E-2</c:v>
                      </c:pt>
                      <c:pt idx="2091">
                        <c:v>-8.2412321420514786E-2</c:v>
                      </c:pt>
                      <c:pt idx="2092">
                        <c:v>-8.2384817535522431E-2</c:v>
                      </c:pt>
                      <c:pt idx="2093">
                        <c:v>-8.2357322837296659E-2</c:v>
                      </c:pt>
                      <c:pt idx="2094">
                        <c:v>-8.2329832830288274E-2</c:v>
                      </c:pt>
                      <c:pt idx="2095">
                        <c:v>-8.2302343684776305E-2</c:v>
                      </c:pt>
                      <c:pt idx="2096">
                        <c:v>-8.2274851471102903E-2</c:v>
                      </c:pt>
                      <c:pt idx="2097">
                        <c:v>-8.224735436207177E-2</c:v>
                      </c:pt>
                      <c:pt idx="2098">
                        <c:v>-8.2219847437292853E-2</c:v>
                      </c:pt>
                      <c:pt idx="2099">
                        <c:v>-8.2192327607670146E-2</c:v>
                      </c:pt>
                      <c:pt idx="2100">
                        <c:v>-8.2164790898764689E-2</c:v>
                      </c:pt>
                      <c:pt idx="2101">
                        <c:v>-8.2137229067864526E-2</c:v>
                      </c:pt>
                      <c:pt idx="2102">
                        <c:v>-8.2109635976795228E-2</c:v>
                      </c:pt>
                      <c:pt idx="2103">
                        <c:v>-8.2082008023216496E-2</c:v>
                      </c:pt>
                      <c:pt idx="2104">
                        <c:v>-8.2054339022817294E-2</c:v>
                      </c:pt>
                      <c:pt idx="2105">
                        <c:v>-8.2026624619080432E-2</c:v>
                      </c:pt>
                      <c:pt idx="2106">
                        <c:v>-8.199887298431964E-2</c:v>
                      </c:pt>
                      <c:pt idx="2107">
                        <c:v>-8.197108808177056E-2</c:v>
                      </c:pt>
                      <c:pt idx="2108">
                        <c:v>-8.194323514636806E-2</c:v>
                      </c:pt>
                      <c:pt idx="2109">
                        <c:v>-8.1915304902644204E-2</c:v>
                      </c:pt>
                      <c:pt idx="2110">
                        <c:v>-8.1887302132335596E-2</c:v>
                      </c:pt>
                      <c:pt idx="2111">
                        <c:v>-8.1859254029565454E-2</c:v>
                      </c:pt>
                      <c:pt idx="2112">
                        <c:v>-8.1831160552389232E-2</c:v>
                      </c:pt>
                      <c:pt idx="2113">
                        <c:v>-8.1803020014664121E-2</c:v>
                      </c:pt>
                      <c:pt idx="2114">
                        <c:v>-8.1774830174140042E-2</c:v>
                      </c:pt>
                      <c:pt idx="2115">
                        <c:v>-8.174658581988925E-2</c:v>
                      </c:pt>
                      <c:pt idx="2116">
                        <c:v>-8.1718265573558352E-2</c:v>
                      </c:pt>
                      <c:pt idx="2117">
                        <c:v>-8.1689881377460416E-2</c:v>
                      </c:pt>
                      <c:pt idx="2118">
                        <c:v>-8.1661428267648176E-2</c:v>
                      </c:pt>
                      <c:pt idx="2119">
                        <c:v>-8.1632900868052388E-2</c:v>
                      </c:pt>
                      <c:pt idx="2120">
                        <c:v>-8.1604293874156991E-2</c:v>
                      </c:pt>
                      <c:pt idx="2121">
                        <c:v>-8.1575601976011616E-2</c:v>
                      </c:pt>
                      <c:pt idx="2122">
                        <c:v>-8.1546823066293406E-2</c:v>
                      </c:pt>
                      <c:pt idx="2123">
                        <c:v>-8.1517945938057973E-2</c:v>
                      </c:pt>
                      <c:pt idx="2124">
                        <c:v>-8.1488998118267458E-2</c:v>
                      </c:pt>
                      <c:pt idx="2125">
                        <c:v>-8.1459950495628639E-2</c:v>
                      </c:pt>
                      <c:pt idx="2126">
                        <c:v>-8.1430783907165641E-2</c:v>
                      </c:pt>
                      <c:pt idx="2127">
                        <c:v>-8.1401511301272905E-2</c:v>
                      </c:pt>
                      <c:pt idx="2128">
                        <c:v>-8.1372127026592411E-2</c:v>
                      </c:pt>
                      <c:pt idx="2129">
                        <c:v>-8.1342620785471637E-2</c:v>
                      </c:pt>
                      <c:pt idx="2130">
                        <c:v>-8.1312996422396297E-2</c:v>
                      </c:pt>
                      <c:pt idx="2131">
                        <c:v>-8.1283253732745073E-2</c:v>
                      </c:pt>
                      <c:pt idx="2132">
                        <c:v>-8.1253383527089648E-2</c:v>
                      </c:pt>
                      <c:pt idx="2133">
                        <c:v>-8.1223383559669834E-2</c:v>
                      </c:pt>
                      <c:pt idx="2134">
                        <c:v>-8.1193246331707339E-2</c:v>
                      </c:pt>
                      <c:pt idx="2135">
                        <c:v>-8.1162951880672449E-2</c:v>
                      </c:pt>
                      <c:pt idx="2136">
                        <c:v>-8.1132503449784649E-2</c:v>
                      </c:pt>
                      <c:pt idx="2137">
                        <c:v>-8.1101901644902358E-2</c:v>
                      </c:pt>
                      <c:pt idx="2138">
                        <c:v>-8.1071138816422791E-2</c:v>
                      </c:pt>
                      <c:pt idx="2139">
                        <c:v>-8.1040213174204137E-2</c:v>
                      </c:pt>
                      <c:pt idx="2140">
                        <c:v>-8.1009116125408953E-2</c:v>
                      </c:pt>
                      <c:pt idx="2141">
                        <c:v>-8.097784579930617E-2</c:v>
                      </c:pt>
                      <c:pt idx="2142">
                        <c:v>-8.0946396477847363E-2</c:v>
                      </c:pt>
                      <c:pt idx="2143">
                        <c:v>-8.0914771838538763E-2</c:v>
                      </c:pt>
                      <c:pt idx="2144">
                        <c:v>-8.088298416952508E-2</c:v>
                      </c:pt>
                      <c:pt idx="2145">
                        <c:v>-8.0851009029467638E-2</c:v>
                      </c:pt>
                      <c:pt idx="2146">
                        <c:v>-8.0818862754468826E-2</c:v>
                      </c:pt>
                      <c:pt idx="2147">
                        <c:v>-8.0786515236928591E-2</c:v>
                      </c:pt>
                      <c:pt idx="2148">
                        <c:v>-8.0753963002668322E-2</c:v>
                      </c:pt>
                      <c:pt idx="2149">
                        <c:v>-8.0721200005999888E-2</c:v>
                      </c:pt>
                      <c:pt idx="2150">
                        <c:v>-8.0688215749708844E-2</c:v>
                      </c:pt>
                      <c:pt idx="2151">
                        <c:v>-8.0655020369599456E-2</c:v>
                      </c:pt>
                      <c:pt idx="2152">
                        <c:v>-8.0621608481089749E-2</c:v>
                      </c:pt>
                      <c:pt idx="2153">
                        <c:v>-8.0587979285050543E-2</c:v>
                      </c:pt>
                      <c:pt idx="2154">
                        <c:v>-8.0554129520089279E-2</c:v>
                      </c:pt>
                      <c:pt idx="2155">
                        <c:v>-8.0520049162448495E-2</c:v>
                      </c:pt>
                      <c:pt idx="2156">
                        <c:v>-8.048573626058933E-2</c:v>
                      </c:pt>
                      <c:pt idx="2157">
                        <c:v>-8.045118022610559E-2</c:v>
                      </c:pt>
                      <c:pt idx="2158">
                        <c:v>-8.041638078087672E-2</c:v>
                      </c:pt>
                      <c:pt idx="2159">
                        <c:v>-8.0381334889109715E-2</c:v>
                      </c:pt>
                      <c:pt idx="2160">
                        <c:v>-8.0346038052156871E-2</c:v>
                      </c:pt>
                      <c:pt idx="2161">
                        <c:v>-8.0310484789147166E-2</c:v>
                      </c:pt>
                      <c:pt idx="2162">
                        <c:v>-8.0274671188563407E-2</c:v>
                      </c:pt>
                      <c:pt idx="2163">
                        <c:v>-8.023859307164577E-2</c:v>
                      </c:pt>
                      <c:pt idx="2164">
                        <c:v>-8.020224638193682E-2</c:v>
                      </c:pt>
                      <c:pt idx="2165">
                        <c:v>-8.0165627599306746E-2</c:v>
                      </c:pt>
                      <c:pt idx="2166">
                        <c:v>-8.0128729936425031E-2</c:v>
                      </c:pt>
                      <c:pt idx="2167">
                        <c:v>-8.0091550430484576E-2</c:v>
                      </c:pt>
                      <c:pt idx="2168">
                        <c:v>-8.0054086910366973E-2</c:v>
                      </c:pt>
                      <c:pt idx="2169">
                        <c:v>-8.0016330161925941E-2</c:v>
                      </c:pt>
                      <c:pt idx="2170">
                        <c:v>-7.9978287063967243E-2</c:v>
                      </c:pt>
                      <c:pt idx="2171">
                        <c:v>-7.9939948974572198E-2</c:v>
                      </c:pt>
                      <c:pt idx="2172">
                        <c:v>-7.9901311213092407E-2</c:v>
                      </c:pt>
                      <c:pt idx="2173">
                        <c:v>-7.9862376613943895E-2</c:v>
                      </c:pt>
                      <c:pt idx="2174">
                        <c:v>-7.9823143723624229E-2</c:v>
                      </c:pt>
                      <c:pt idx="2175">
                        <c:v>-7.9783612249642741E-2</c:v>
                      </c:pt>
                      <c:pt idx="2176">
                        <c:v>-7.9743787091549376E-2</c:v>
                      </c:pt>
                      <c:pt idx="2177">
                        <c:v>-7.9703660965888018E-2</c:v>
                      </c:pt>
                      <c:pt idx="2178">
                        <c:v>-7.9663238416973509E-2</c:v>
                      </c:pt>
                      <c:pt idx="2179">
                        <c:v>-7.9622518614235804E-2</c:v>
                      </c:pt>
                      <c:pt idx="2180">
                        <c:v>-7.9581521792334797E-2</c:v>
                      </c:pt>
                      <c:pt idx="2181">
                        <c:v>-7.9540222442671948E-2</c:v>
                      </c:pt>
                      <c:pt idx="2182">
                        <c:v>-7.9498619325294284E-2</c:v>
                      </c:pt>
                      <c:pt idx="2183">
                        <c:v>-7.9456677771285095E-2</c:v>
                      </c:pt>
                      <c:pt idx="2184">
                        <c:v>-7.9414440528102051E-2</c:v>
                      </c:pt>
                      <c:pt idx="2185">
                        <c:v>-7.9371903468342705E-2</c:v>
                      </c:pt>
                      <c:pt idx="2186">
                        <c:v>-7.9329062470592307E-2</c:v>
                      </c:pt>
                      <c:pt idx="2187">
                        <c:v>-7.9285910237968715E-2</c:v>
                      </c:pt>
                      <c:pt idx="2188">
                        <c:v>-7.9242478945313263E-2</c:v>
                      </c:pt>
                      <c:pt idx="2189">
                        <c:v>-7.9198721220924209E-2</c:v>
                      </c:pt>
                      <c:pt idx="2190">
                        <c:v>-7.9154636150415694E-2</c:v>
                      </c:pt>
                      <c:pt idx="2191">
                        <c:v>-7.9110223045008421E-2</c:v>
                      </c:pt>
                      <c:pt idx="2192">
                        <c:v>-7.906548109086968E-2</c:v>
                      </c:pt>
                      <c:pt idx="2193">
                        <c:v>-7.9020409420018783E-2</c:v>
                      </c:pt>
                      <c:pt idx="2194">
                        <c:v>-7.8975007284880452E-2</c:v>
                      </c:pt>
                      <c:pt idx="2195">
                        <c:v>-7.8929274220206389E-2</c:v>
                      </c:pt>
                      <c:pt idx="2196">
                        <c:v>-7.8883208958684628E-2</c:v>
                      </c:pt>
                      <c:pt idx="2197">
                        <c:v>-7.8836809643571801E-2</c:v>
                      </c:pt>
                      <c:pt idx="2198">
                        <c:v>-7.8790076497356559E-2</c:v>
                      </c:pt>
                      <c:pt idx="2199">
                        <c:v>-7.8743011695424484E-2</c:v>
                      </c:pt>
                      <c:pt idx="2200">
                        <c:v>-7.8695612658708586E-2</c:v>
                      </c:pt>
                      <c:pt idx="2201">
                        <c:v>-7.8647872924595574E-2</c:v>
                      </c:pt>
                      <c:pt idx="2202">
                        <c:v>-7.8599806189864493E-2</c:v>
                      </c:pt>
                      <c:pt idx="2203">
                        <c:v>-7.8551408579580304E-2</c:v>
                      </c:pt>
                      <c:pt idx="2204">
                        <c:v>-7.8502677135113788E-2</c:v>
                      </c:pt>
                      <c:pt idx="2205">
                        <c:v>-7.8453611185486674E-2</c:v>
                      </c:pt>
                      <c:pt idx="2206">
                        <c:v>-7.8404211436453625E-2</c:v>
                      </c:pt>
                      <c:pt idx="2207">
                        <c:v>-7.8354469722683909E-2</c:v>
                      </c:pt>
                      <c:pt idx="2208">
                        <c:v>-7.8304389899660404E-2</c:v>
                      </c:pt>
                      <c:pt idx="2209">
                        <c:v>-7.8253970942994175E-2</c:v>
                      </c:pt>
                      <c:pt idx="2210">
                        <c:v>-7.820320718721907E-2</c:v>
                      </c:pt>
                      <c:pt idx="2211">
                        <c:v>-7.815212184161538E-2</c:v>
                      </c:pt>
                      <c:pt idx="2212">
                        <c:v>-7.8100674187909142E-2</c:v>
                      </c:pt>
                      <c:pt idx="2213">
                        <c:v>-7.8048864679282529E-2</c:v>
                      </c:pt>
                      <c:pt idx="2214">
                        <c:v>-7.7996688264817274E-2</c:v>
                      </c:pt>
                      <c:pt idx="2215">
                        <c:v>-7.7944078783869788E-2</c:v>
                      </c:pt>
                      <c:pt idx="2216">
                        <c:v>-7.7891123736256201E-2</c:v>
                      </c:pt>
                      <c:pt idx="2217">
                        <c:v>-7.783781038541368E-2</c:v>
                      </c:pt>
                      <c:pt idx="2218">
                        <c:v>-7.7784135305737981E-2</c:v>
                      </c:pt>
                      <c:pt idx="2219">
                        <c:v>-7.7730098900059663E-2</c:v>
                      </c:pt>
                      <c:pt idx="2220">
                        <c:v>-7.7675700275311607E-2</c:v>
                      </c:pt>
                      <c:pt idx="2221">
                        <c:v>-7.7620936565733545E-2</c:v>
                      </c:pt>
                      <c:pt idx="2222">
                        <c:v>-7.7565802665596234E-2</c:v>
                      </c:pt>
                      <c:pt idx="2223">
                        <c:v>-7.7510295848880612E-2</c:v>
                      </c:pt>
                      <c:pt idx="2224">
                        <c:v>-7.7454414416530643E-2</c:v>
                      </c:pt>
                      <c:pt idx="2225">
                        <c:v>-7.7398148336194308E-2</c:v>
                      </c:pt>
                      <c:pt idx="2226">
                        <c:v>-7.7341505355608797E-2</c:v>
                      </c:pt>
                      <c:pt idx="2227">
                        <c:v>-7.728448579541039E-2</c:v>
                      </c:pt>
                      <c:pt idx="2228">
                        <c:v>-7.7227089249606334E-2</c:v>
                      </c:pt>
                      <c:pt idx="2229">
                        <c:v>-7.7169317031255902E-2</c:v>
                      </c:pt>
                      <c:pt idx="2230">
                        <c:v>-7.7111168803775818E-2</c:v>
                      </c:pt>
                      <c:pt idx="2231">
                        <c:v>-7.7052644892408248E-2</c:v>
                      </c:pt>
                      <c:pt idx="2232">
                        <c:v>-7.6993745440423159E-2</c:v>
                      </c:pt>
                      <c:pt idx="2233">
                        <c:v>-7.6934471193442919E-2</c:v>
                      </c:pt>
                      <c:pt idx="2234">
                        <c:v>-7.6874822358234701E-2</c:v>
                      </c:pt>
                      <c:pt idx="2235">
                        <c:v>-7.6814802123446241E-2</c:v>
                      </c:pt>
                      <c:pt idx="2236">
                        <c:v>-7.6754408976903235E-2</c:v>
                      </c:pt>
                      <c:pt idx="2237">
                        <c:v>-7.6693647996062181E-2</c:v>
                      </c:pt>
                      <c:pt idx="2238">
                        <c:v>-7.6632515891583611E-2</c:v>
                      </c:pt>
                      <c:pt idx="2239">
                        <c:v>-7.6571003608489702E-2</c:v>
                      </c:pt>
                      <c:pt idx="2240">
                        <c:v>-7.6509122651965855E-2</c:v>
                      </c:pt>
                      <c:pt idx="2241">
                        <c:v>-7.6446877333139637E-2</c:v>
                      </c:pt>
                      <c:pt idx="2242">
                        <c:v>-7.6384294110728182E-2</c:v>
                      </c:pt>
                      <c:pt idx="2243">
                        <c:v>-7.6321372637105589E-2</c:v>
                      </c:pt>
                      <c:pt idx="2244">
                        <c:v>-7.6258112186739932E-2</c:v>
                      </c:pt>
                      <c:pt idx="2245">
                        <c:v>-7.6194506960893471E-2</c:v>
                      </c:pt>
                      <c:pt idx="2246">
                        <c:v>-7.6130559176344287E-2</c:v>
                      </c:pt>
                      <c:pt idx="2247">
                        <c:v>-7.6066266120099216E-2</c:v>
                      </c:pt>
                      <c:pt idx="2248">
                        <c:v>-7.600163349209936E-2</c:v>
                      </c:pt>
                      <c:pt idx="2249">
                        <c:v>-7.5936659458130967E-2</c:v>
                      </c:pt>
                      <c:pt idx="2250">
                        <c:v>-7.5871345412830207E-2</c:v>
                      </c:pt>
                      <c:pt idx="2251">
                        <c:v>-7.5805693452792783E-2</c:v>
                      </c:pt>
                      <c:pt idx="2252">
                        <c:v>-7.5739553929820666E-2</c:v>
                      </c:pt>
                      <c:pt idx="2253">
                        <c:v>-7.5673146579231979E-2</c:v>
                      </c:pt>
                      <c:pt idx="2254">
                        <c:v>-7.5606439472235415E-2</c:v>
                      </c:pt>
                      <c:pt idx="2255">
                        <c:v>-7.5539418481578705E-2</c:v>
                      </c:pt>
                      <c:pt idx="2256">
                        <c:v>-7.5472080224104329E-2</c:v>
                      </c:pt>
                      <c:pt idx="2257">
                        <c:v>-7.5404422963635503E-2</c:v>
                      </c:pt>
                      <c:pt idx="2258">
                        <c:v>-7.5336445193790638E-2</c:v>
                      </c:pt>
                      <c:pt idx="2259">
                        <c:v>-7.5268170728775216E-2</c:v>
                      </c:pt>
                      <c:pt idx="2260">
                        <c:v>-7.5199579373850703E-2</c:v>
                      </c:pt>
                      <c:pt idx="2261">
                        <c:v>-7.5130678370281048E-2</c:v>
                      </c:pt>
                      <c:pt idx="2262">
                        <c:v>-7.5061474889280444E-2</c:v>
                      </c:pt>
                      <c:pt idx="2263">
                        <c:v>-7.4991969149796264E-2</c:v>
                      </c:pt>
                      <c:pt idx="2264">
                        <c:v>-7.492217517198585E-2</c:v>
                      </c:pt>
                      <c:pt idx="2265">
                        <c:v>-7.4852097597646175E-2</c:v>
                      </c:pt>
                      <c:pt idx="2266">
                        <c:v>-7.4781744118214255E-2</c:v>
                      </c:pt>
                      <c:pt idx="2267">
                        <c:v>-7.471109706896209E-2</c:v>
                      </c:pt>
                      <c:pt idx="2268">
                        <c:v>-7.4640190309607751E-2</c:v>
                      </c:pt>
                      <c:pt idx="2269">
                        <c:v>-7.4569050972932593E-2</c:v>
                      </c:pt>
                      <c:pt idx="2270">
                        <c:v>-7.449766351292493E-2</c:v>
                      </c:pt>
                      <c:pt idx="2271">
                        <c:v>-7.4426040527755671E-2</c:v>
                      </c:pt>
                      <c:pt idx="2272">
                        <c:v>-7.4354183193578657E-2</c:v>
                      </c:pt>
                      <c:pt idx="2273">
                        <c:v>-7.4282091479542789E-2</c:v>
                      </c:pt>
                      <c:pt idx="2274">
                        <c:v>-7.4209770600172961E-2</c:v>
                      </c:pt>
                      <c:pt idx="2275">
                        <c:v>-7.413722832360993E-2</c:v>
                      </c:pt>
                      <c:pt idx="2276">
                        <c:v>-7.4064494121011015E-2</c:v>
                      </c:pt>
                      <c:pt idx="2277">
                        <c:v>-7.3991572950695805E-2</c:v>
                      </c:pt>
                      <c:pt idx="2278">
                        <c:v>-7.3918465916153892E-2</c:v>
                      </c:pt>
                      <c:pt idx="2279">
                        <c:v>-7.3845175563546805E-2</c:v>
                      </c:pt>
                      <c:pt idx="2280">
                        <c:v>-7.377169867217577E-2</c:v>
                      </c:pt>
                      <c:pt idx="2281">
                        <c:v>-7.3698035082329943E-2</c:v>
                      </c:pt>
                      <c:pt idx="2282">
                        <c:v>-7.3624182971252741E-2</c:v>
                      </c:pt>
                      <c:pt idx="2283">
                        <c:v>-7.355014322020155E-2</c:v>
                      </c:pt>
                      <c:pt idx="2284">
                        <c:v>-7.3475914723051053E-2</c:v>
                      </c:pt>
                      <c:pt idx="2285">
                        <c:v>-7.3401428514046616E-2</c:v>
                      </c:pt>
                      <c:pt idx="2286">
                        <c:v>-7.3326764787850482E-2</c:v>
                      </c:pt>
                      <c:pt idx="2287">
                        <c:v>-7.3251922824874124E-2</c:v>
                      </c:pt>
                      <c:pt idx="2288">
                        <c:v>-7.3176897095786383E-2</c:v>
                      </c:pt>
                      <c:pt idx="2289">
                        <c:v>-7.310169819252392E-2</c:v>
                      </c:pt>
                      <c:pt idx="2290">
                        <c:v>-7.3026323935252546E-2</c:v>
                      </c:pt>
                      <c:pt idx="2291">
                        <c:v>-7.2950773389086815E-2</c:v>
                      </c:pt>
                      <c:pt idx="2292">
                        <c:v>-7.2875044288447793E-2</c:v>
                      </c:pt>
                      <c:pt idx="2293">
                        <c:v>-7.2799221301034348E-2</c:v>
                      </c:pt>
                      <c:pt idx="2294">
                        <c:v>-7.2723164672447702E-2</c:v>
                      </c:pt>
                      <c:pt idx="2295">
                        <c:v>-7.2646906917902834E-2</c:v>
                      </c:pt>
                      <c:pt idx="2296">
                        <c:v>-7.2570451106189593E-2</c:v>
                      </c:pt>
                      <c:pt idx="2297">
                        <c:v>-7.249380368063553E-2</c:v>
                      </c:pt>
                      <c:pt idx="2298">
                        <c:v>-7.241697203092172E-2</c:v>
                      </c:pt>
                      <c:pt idx="2299">
                        <c:v>-7.233995883080932E-2</c:v>
                      </c:pt>
                      <c:pt idx="2300">
                        <c:v>-7.2262765245323088E-2</c:v>
                      </c:pt>
                      <c:pt idx="2301">
                        <c:v>-7.2185391690703829E-2</c:v>
                      </c:pt>
                      <c:pt idx="2302">
                        <c:v>-7.2107828088182779E-2</c:v>
                      </c:pt>
                      <c:pt idx="2303">
                        <c:v>-7.2030077795608202E-2</c:v>
                      </c:pt>
                      <c:pt idx="2304">
                        <c:v>-7.1952146161887207E-2</c:v>
                      </c:pt>
                      <c:pt idx="2305">
                        <c:v>-7.1874071624650163E-2</c:v>
                      </c:pt>
                      <c:pt idx="2306">
                        <c:v>-7.1795830693028431E-2</c:v>
                      </c:pt>
                      <c:pt idx="2307">
                        <c:v>-7.1717427524275276E-2</c:v>
                      </c:pt>
                      <c:pt idx="2308">
                        <c:v>-7.1638864601875921E-2</c:v>
                      </c:pt>
                      <c:pt idx="2309">
                        <c:v>-7.1560108708329476E-2</c:v>
                      </c:pt>
                      <c:pt idx="2310">
                        <c:v>-7.1481208001109423E-2</c:v>
                      </c:pt>
                      <c:pt idx="2311">
                        <c:v>-7.1402183748522946E-2</c:v>
                      </c:pt>
                      <c:pt idx="2312">
                        <c:v>-7.1322872573315599E-2</c:v>
                      </c:pt>
                      <c:pt idx="2313">
                        <c:v>-7.1243482406964487E-2</c:v>
                      </c:pt>
                      <c:pt idx="2314">
                        <c:v>-7.1163982671488754E-2</c:v>
                      </c:pt>
                      <c:pt idx="2315">
                        <c:v>-7.1084354100830457E-2</c:v>
                      </c:pt>
                      <c:pt idx="2316">
                        <c:v>-7.1004583288320225E-2</c:v>
                      </c:pt>
                      <c:pt idx="2317">
                        <c:v>-7.0924694682607342E-2</c:v>
                      </c:pt>
                      <c:pt idx="2318">
                        <c:v>-7.0844688514822396E-2</c:v>
                      </c:pt>
                      <c:pt idx="2319">
                        <c:v>-7.0764565480277902E-2</c:v>
                      </c:pt>
                      <c:pt idx="2320">
                        <c:v>-7.0684325901176667E-2</c:v>
                      </c:pt>
                      <c:pt idx="2321">
                        <c:v>-7.0603972408928045E-2</c:v>
                      </c:pt>
                      <c:pt idx="2322">
                        <c:v>-7.0523508724011599E-2</c:v>
                      </c:pt>
                      <c:pt idx="2323">
                        <c:v>-7.0442944499716234E-2</c:v>
                      </c:pt>
                      <c:pt idx="2324">
                        <c:v>-7.0362285811670325E-2</c:v>
                      </c:pt>
                      <c:pt idx="2325">
                        <c:v>-7.0281529029776565E-2</c:v>
                      </c:pt>
                      <c:pt idx="2326">
                        <c:v>-7.020069176712658E-2</c:v>
                      </c:pt>
                      <c:pt idx="2327">
                        <c:v>-7.011977693200605E-2</c:v>
                      </c:pt>
                      <c:pt idx="2328">
                        <c:v>-7.0038789460148868E-2</c:v>
                      </c:pt>
                      <c:pt idx="2329">
                        <c:v>-6.9957729258761675E-2</c:v>
                      </c:pt>
                      <c:pt idx="2330">
                        <c:v>-6.9876599452501409E-2</c:v>
                      </c:pt>
                      <c:pt idx="2331">
                        <c:v>-6.9795405121870782E-2</c:v>
                      </c:pt>
                      <c:pt idx="2332">
                        <c:v>-6.971414252353364E-2</c:v>
                      </c:pt>
                      <c:pt idx="2333">
                        <c:v>-6.9632835285885597E-2</c:v>
                      </c:pt>
                      <c:pt idx="2334">
                        <c:v>-6.9551490719552231E-2</c:v>
                      </c:pt>
                      <c:pt idx="2335">
                        <c:v>-6.9470113912511317E-2</c:v>
                      </c:pt>
                      <c:pt idx="2336">
                        <c:v>-6.9388706048392257E-2</c:v>
                      </c:pt>
                      <c:pt idx="2337">
                        <c:v>-6.9307300359102833E-2</c:v>
                      </c:pt>
                      <c:pt idx="2338">
                        <c:v>-6.9225919785529444E-2</c:v>
                      </c:pt>
                      <c:pt idx="2339">
                        <c:v>-6.91445516120162E-2</c:v>
                      </c:pt>
                      <c:pt idx="2340">
                        <c:v>-6.9063201501539162E-2</c:v>
                      </c:pt>
                      <c:pt idx="2341">
                        <c:v>-6.8981853438058682E-2</c:v>
                      </c:pt>
                      <c:pt idx="2342">
                        <c:v>-6.8900513955865425E-2</c:v>
                      </c:pt>
                      <c:pt idx="2343">
                        <c:v>-6.881919109983993E-2</c:v>
                      </c:pt>
                      <c:pt idx="2344">
                        <c:v>-6.8737855297987288E-2</c:v>
                      </c:pt>
                      <c:pt idx="2345">
                        <c:v>-6.865656701363837E-2</c:v>
                      </c:pt>
                      <c:pt idx="2346">
                        <c:v>-6.8575313480381733E-2</c:v>
                      </c:pt>
                      <c:pt idx="2347">
                        <c:v>-6.8494105672037273E-2</c:v>
                      </c:pt>
                      <c:pt idx="2348">
                        <c:v>-6.8412947624712381E-2</c:v>
                      </c:pt>
                      <c:pt idx="2349">
                        <c:v>-6.833182166212709E-2</c:v>
                      </c:pt>
                      <c:pt idx="2350">
                        <c:v>-6.8250703238831062E-2</c:v>
                      </c:pt>
                      <c:pt idx="2351">
                        <c:v>-6.8169606177972658E-2</c:v>
                      </c:pt>
                      <c:pt idx="2352">
                        <c:v>-6.8088532911107724E-2</c:v>
                      </c:pt>
                      <c:pt idx="2353">
                        <c:v>-6.8007488745012404E-2</c:v>
                      </c:pt>
                      <c:pt idx="2354">
                        <c:v>-6.7926485155581154E-2</c:v>
                      </c:pt>
                      <c:pt idx="2355">
                        <c:v>-6.784552921013047E-2</c:v>
                      </c:pt>
                      <c:pt idx="2356">
                        <c:v>-6.776460170418884E-2</c:v>
                      </c:pt>
                      <c:pt idx="2357">
                        <c:v>-6.768370390181469E-2</c:v>
                      </c:pt>
                      <c:pt idx="2358">
                        <c:v>-6.7602827867252913E-2</c:v>
                      </c:pt>
                      <c:pt idx="2359">
                        <c:v>-6.7521968104079982E-2</c:v>
                      </c:pt>
                      <c:pt idx="2360">
                        <c:v>-6.7441129794707871E-2</c:v>
                      </c:pt>
                      <c:pt idx="2361">
                        <c:v>-6.7360320696006365E-2</c:v>
                      </c:pt>
                      <c:pt idx="2362">
                        <c:v>-6.7279608907247809E-2</c:v>
                      </c:pt>
                      <c:pt idx="2363">
                        <c:v>-6.7199055781103204E-2</c:v>
                      </c:pt>
                      <c:pt idx="2364">
                        <c:v>-6.711867621165897E-2</c:v>
                      </c:pt>
                      <c:pt idx="2365">
                        <c:v>-6.7038482464182536E-2</c:v>
                      </c:pt>
                      <c:pt idx="2366">
                        <c:v>-6.6958480309706664E-2</c:v>
                      </c:pt>
                      <c:pt idx="2367">
                        <c:v>-6.6878653563999912E-2</c:v>
                      </c:pt>
                      <c:pt idx="2368">
                        <c:v>-6.6798977613322277E-2</c:v>
                      </c:pt>
                      <c:pt idx="2369">
                        <c:v>-6.6719421235811621E-2</c:v>
                      </c:pt>
                      <c:pt idx="2370">
                        <c:v>-6.6640016516360118E-2</c:v>
                      </c:pt>
                      <c:pt idx="2371">
                        <c:v>-6.656076265951856E-2</c:v>
                      </c:pt>
                      <c:pt idx="2372">
                        <c:v>-6.6481658799210044E-2</c:v>
                      </c:pt>
                      <c:pt idx="2373">
                        <c:v>-6.6402699531167397E-2</c:v>
                      </c:pt>
                      <c:pt idx="2374">
                        <c:v>-6.6323920794150032E-2</c:v>
                      </c:pt>
                      <c:pt idx="2375">
                        <c:v>-6.6245281231124609E-2</c:v>
                      </c:pt>
                      <c:pt idx="2376">
                        <c:v>-6.6166757639842158E-2</c:v>
                      </c:pt>
                      <c:pt idx="2377">
                        <c:v>-6.6088369749777137E-2</c:v>
                      </c:pt>
                      <c:pt idx="2378">
                        <c:v>-6.6010127392961276E-2</c:v>
                      </c:pt>
                      <c:pt idx="2379">
                        <c:v>-6.5932034913342222E-2</c:v>
                      </c:pt>
                      <c:pt idx="2380">
                        <c:v>-6.5854100173322688E-2</c:v>
                      </c:pt>
                      <c:pt idx="2381">
                        <c:v>-6.5776345128883376E-2</c:v>
                      </c:pt>
                      <c:pt idx="2382">
                        <c:v>-6.5698765823958338E-2</c:v>
                      </c:pt>
                      <c:pt idx="2383">
                        <c:v>-6.5621391498338816E-2</c:v>
                      </c:pt>
                      <c:pt idx="2384">
                        <c:v>-6.5544231347772514E-2</c:v>
                      </c:pt>
                      <c:pt idx="2385">
                        <c:v>-6.5467289086614755E-2</c:v>
                      </c:pt>
                      <c:pt idx="2386">
                        <c:v>-6.5390567970648017E-2</c:v>
                      </c:pt>
                      <c:pt idx="2387">
                        <c:v>-6.5314072350843813E-2</c:v>
                      </c:pt>
                      <c:pt idx="2388">
                        <c:v>-6.5237800983002803E-2</c:v>
                      </c:pt>
                      <c:pt idx="2389">
                        <c:v>-6.5161760527734647E-2</c:v>
                      </c:pt>
                      <c:pt idx="2390">
                        <c:v>-6.5085961933223885E-2</c:v>
                      </c:pt>
                      <c:pt idx="2391">
                        <c:v>-6.501041517339351E-2</c:v>
                      </c:pt>
                      <c:pt idx="2392">
                        <c:v>-6.4935181086033078E-2</c:v>
                      </c:pt>
                      <c:pt idx="2393">
                        <c:v>-6.4860203481397233E-2</c:v>
                      </c:pt>
                      <c:pt idx="2394">
                        <c:v>-6.4785466613487386E-2</c:v>
                      </c:pt>
                      <c:pt idx="2395">
                        <c:v>-6.4711002992489511E-2</c:v>
                      </c:pt>
                      <c:pt idx="2396">
                        <c:v>-6.4636805974316994E-2</c:v>
                      </c:pt>
                      <c:pt idx="2397">
                        <c:v>-6.4562879444622703E-2</c:v>
                      </c:pt>
                      <c:pt idx="2398">
                        <c:v>-6.4489202611554372E-2</c:v>
                      </c:pt>
                      <c:pt idx="2399">
                        <c:v>-6.4415794369260773E-2</c:v>
                      </c:pt>
                      <c:pt idx="2400">
                        <c:v>-6.4342602778919858E-2</c:v>
                      </c:pt>
                      <c:pt idx="2401">
                        <c:v>-6.4269637315116021E-2</c:v>
                      </c:pt>
                      <c:pt idx="2402">
                        <c:v>-6.4196906952942168E-2</c:v>
                      </c:pt>
                      <c:pt idx="2403">
                        <c:v>-6.4124421393387504E-2</c:v>
                      </c:pt>
                      <c:pt idx="2404">
                        <c:v>-6.405220338667357E-2</c:v>
                      </c:pt>
                      <c:pt idx="2405">
                        <c:v>-6.3980275187497632E-2</c:v>
                      </c:pt>
                      <c:pt idx="2406">
                        <c:v>-6.390864942685931E-2</c:v>
                      </c:pt>
                      <c:pt idx="2407">
                        <c:v>-6.3837327663945315E-2</c:v>
                      </c:pt>
                      <c:pt idx="2408">
                        <c:v>-6.376630299683346E-2</c:v>
                      </c:pt>
                      <c:pt idx="2409">
                        <c:v>-6.3695575680153368E-2</c:v>
                      </c:pt>
                      <c:pt idx="2410">
                        <c:v>-6.3625152037536437E-2</c:v>
                      </c:pt>
                      <c:pt idx="2411">
                        <c:v>-6.3555083533934714E-2</c:v>
                      </c:pt>
                      <c:pt idx="2412">
                        <c:v>-6.3485316087204077E-2</c:v>
                      </c:pt>
                      <c:pt idx="2413">
                        <c:v>-6.341584808417193E-2</c:v>
                      </c:pt>
                      <c:pt idx="2414">
                        <c:v>-6.3346614174472279E-2</c:v>
                      </c:pt>
                      <c:pt idx="2415">
                        <c:v>-6.3277695782703716E-2</c:v>
                      </c:pt>
                      <c:pt idx="2416">
                        <c:v>-6.3209094778701722E-2</c:v>
                      </c:pt>
                      <c:pt idx="2417">
                        <c:v>-6.3140829262494064E-2</c:v>
                      </c:pt>
                      <c:pt idx="2418">
                        <c:v>-6.3072884135874821E-2</c:v>
                      </c:pt>
                      <c:pt idx="2419">
                        <c:v>-6.3005231399598627E-2</c:v>
                      </c:pt>
                      <c:pt idx="2420">
                        <c:v>-6.2937877938821954E-2</c:v>
                      </c:pt>
                      <c:pt idx="2421">
                        <c:v>-6.2870809691146348E-2</c:v>
                      </c:pt>
                      <c:pt idx="2422">
                        <c:v>-6.2804031848507302E-2</c:v>
                      </c:pt>
                      <c:pt idx="2423">
                        <c:v>-6.2737547130227292E-2</c:v>
                      </c:pt>
                      <c:pt idx="2424">
                        <c:v>-6.2671365126090839E-2</c:v>
                      </c:pt>
                      <c:pt idx="2425">
                        <c:v>-6.2605496865205015E-2</c:v>
                      </c:pt>
                      <c:pt idx="2426">
                        <c:v>-6.253994212724634E-2</c:v>
                      </c:pt>
                      <c:pt idx="2427">
                        <c:v>-6.2474707663979105E-2</c:v>
                      </c:pt>
                      <c:pt idx="2428">
                        <c:v>-6.2409799127759881E-2</c:v>
                      </c:pt>
                      <c:pt idx="2429">
                        <c:v>-6.2345219197268369E-2</c:v>
                      </c:pt>
                      <c:pt idx="2430">
                        <c:v>-6.2280971784123514E-2</c:v>
                      </c:pt>
                      <c:pt idx="2431">
                        <c:v>-6.2217060619481075E-2</c:v>
                      </c:pt>
                      <c:pt idx="2432">
                        <c:v>-6.2153483569384264E-2</c:v>
                      </c:pt>
                      <c:pt idx="2433">
                        <c:v>-6.2090263269152186E-2</c:v>
                      </c:pt>
                      <c:pt idx="2434">
                        <c:v>-6.2027489298383608E-2</c:v>
                      </c:pt>
                      <c:pt idx="2435">
                        <c:v>-6.1965103461867219E-2</c:v>
                      </c:pt>
                      <c:pt idx="2436">
                        <c:v>-6.1903109552850479E-2</c:v>
                      </c:pt>
                      <c:pt idx="2437">
                        <c:v>-6.1841496934189916E-2</c:v>
                      </c:pt>
                      <c:pt idx="2438">
                        <c:v>-6.1780286634626209E-2</c:v>
                      </c:pt>
                      <c:pt idx="2439">
                        <c:v>-6.171949197595808E-2</c:v>
                      </c:pt>
                      <c:pt idx="2440">
                        <c:v>-6.1659118036906796E-2</c:v>
                      </c:pt>
                      <c:pt idx="2441">
                        <c:v>-6.1599168045858785E-2</c:v>
                      </c:pt>
                      <c:pt idx="2442">
                        <c:v>-6.153964445504153E-2</c:v>
                      </c:pt>
                      <c:pt idx="2443">
                        <c:v>-6.1480549046949683E-2</c:v>
                      </c:pt>
                      <c:pt idx="2444">
                        <c:v>-6.1421880206013114E-2</c:v>
                      </c:pt>
                      <c:pt idx="2445">
                        <c:v>-6.1363634771189307E-2</c:v>
                      </c:pt>
                      <c:pt idx="2446">
                        <c:v>-6.130578932248542E-2</c:v>
                      </c:pt>
                      <c:pt idx="2447">
                        <c:v>-6.1248335127365321E-2</c:v>
                      </c:pt>
                      <c:pt idx="2448">
                        <c:v>-6.1191269407411451E-2</c:v>
                      </c:pt>
                      <c:pt idx="2449">
                        <c:v>-6.1134531687174601E-2</c:v>
                      </c:pt>
                      <c:pt idx="2450">
                        <c:v>-6.1078182940809647E-2</c:v>
                      </c:pt>
                      <c:pt idx="2451">
                        <c:v>-6.1022224012840499E-2</c:v>
                      </c:pt>
                      <c:pt idx="2452">
                        <c:v>-6.0966653649233905E-2</c:v>
                      </c:pt>
                      <c:pt idx="2453">
                        <c:v>-6.0911469582923275E-2</c:v>
                      </c:pt>
                      <c:pt idx="2454">
                        <c:v>-6.0856665698725422E-2</c:v>
                      </c:pt>
                      <c:pt idx="2455">
                        <c:v>-6.0802231386074698E-2</c:v>
                      </c:pt>
                      <c:pt idx="2456">
                        <c:v>-6.0748147316735751E-2</c:v>
                      </c:pt>
                      <c:pt idx="2457">
                        <c:v>-6.0694427138375695E-2</c:v>
                      </c:pt>
                      <c:pt idx="2458">
                        <c:v>-6.0641092814436866E-2</c:v>
                      </c:pt>
                      <c:pt idx="2459">
                        <c:v>-6.0588216178390317E-2</c:v>
                      </c:pt>
                      <c:pt idx="2460">
                        <c:v>-6.053572413753032E-2</c:v>
                      </c:pt>
                      <c:pt idx="2461">
                        <c:v>-6.0483622019464271E-2</c:v>
                      </c:pt>
                      <c:pt idx="2462">
                        <c:v>-6.0431894329020269E-2</c:v>
                      </c:pt>
                      <c:pt idx="2463">
                        <c:v>-6.038052917336327E-2</c:v>
                      </c:pt>
                      <c:pt idx="2464">
                        <c:v>-6.032951878327681E-2</c:v>
                      </c:pt>
                      <c:pt idx="2465">
                        <c:v>-6.0278865641593508E-2</c:v>
                      </c:pt>
                      <c:pt idx="2466">
                        <c:v>-6.022856722529972E-2</c:v>
                      </c:pt>
                      <c:pt idx="2467">
                        <c:v>-6.0178631184861074E-2</c:v>
                      </c:pt>
                      <c:pt idx="2468">
                        <c:v>-6.0129056943440347E-2</c:v>
                      </c:pt>
                      <c:pt idx="2469">
                        <c:v>-6.0079846671401101E-2</c:v>
                      </c:pt>
                      <c:pt idx="2470">
                        <c:v>-6.0030994472763638E-2</c:v>
                      </c:pt>
                      <c:pt idx="2471">
                        <c:v>-5.9982493364390571E-2</c:v>
                      </c:pt>
                      <c:pt idx="2472">
                        <c:v>-5.9934334398162412E-2</c:v>
                      </c:pt>
                      <c:pt idx="2473">
                        <c:v>-5.988651664970971E-2</c:v>
                      </c:pt>
                      <c:pt idx="2474">
                        <c:v>-5.9839009034841288E-2</c:v>
                      </c:pt>
                      <c:pt idx="2475">
                        <c:v>-5.9791840576023922E-2</c:v>
                      </c:pt>
                      <c:pt idx="2476">
                        <c:v>-5.9745004772130961E-2</c:v>
                      </c:pt>
                      <c:pt idx="2477">
                        <c:v>-5.9698500971447591E-2</c:v>
                      </c:pt>
                      <c:pt idx="2478">
                        <c:v>-5.9652334385468082E-2</c:v>
                      </c:pt>
                      <c:pt idx="2479">
                        <c:v>-5.9606505586257165E-2</c:v>
                      </c:pt>
                      <c:pt idx="2480">
                        <c:v>-5.9561024907066676E-2</c:v>
                      </c:pt>
                      <c:pt idx="2481">
                        <c:v>-5.9515889505575216E-2</c:v>
                      </c:pt>
                      <c:pt idx="2482">
                        <c:v>-5.9471084604160146E-2</c:v>
                      </c:pt>
                      <c:pt idx="2483">
                        <c:v>-5.9426554742701497E-2</c:v>
                      </c:pt>
                      <c:pt idx="2484">
                        <c:v>-5.9382305818380797E-2</c:v>
                      </c:pt>
                      <c:pt idx="2485">
                        <c:v>-5.9338337933232149E-2</c:v>
                      </c:pt>
                      <c:pt idx="2486">
                        <c:v>-5.9294648870776234E-2</c:v>
                      </c:pt>
                      <c:pt idx="2487">
                        <c:v>-5.9251241393640262E-2</c:v>
                      </c:pt>
                      <c:pt idx="2488">
                        <c:v>-5.9208115673181655E-2</c:v>
                      </c:pt>
                      <c:pt idx="2489">
                        <c:v>-5.9165280864333217E-2</c:v>
                      </c:pt>
                      <c:pt idx="2490">
                        <c:v>-5.9122727495234173E-2</c:v>
                      </c:pt>
                      <c:pt idx="2491">
                        <c:v>-5.908045662293529E-2</c:v>
                      </c:pt>
                      <c:pt idx="2492">
                        <c:v>-5.9038466421445661E-2</c:v>
                      </c:pt>
                      <c:pt idx="2493">
                        <c:v>-5.8996755873383849E-2</c:v>
                      </c:pt>
                      <c:pt idx="2494">
                        <c:v>-5.8955318680313319E-2</c:v>
                      </c:pt>
                      <c:pt idx="2495">
                        <c:v>-5.8914159387835216E-2</c:v>
                      </c:pt>
                      <c:pt idx="2496">
                        <c:v>-5.8873280745260027E-2</c:v>
                      </c:pt>
                      <c:pt idx="2497">
                        <c:v>-5.8832680608386319E-2</c:v>
                      </c:pt>
                      <c:pt idx="2498">
                        <c:v>-5.8792354501392148E-2</c:v>
                      </c:pt>
                      <c:pt idx="2499">
                        <c:v>-5.875230997982344E-2</c:v>
                      </c:pt>
                      <c:pt idx="2500">
                        <c:v>-5.8712537464576726E-2</c:v>
                      </c:pt>
                      <c:pt idx="2501">
                        <c:v>-5.8673031655112465E-2</c:v>
                      </c:pt>
                      <c:pt idx="2502">
                        <c:v>-5.8633780233303866E-2</c:v>
                      </c:pt>
                      <c:pt idx="2503">
                        <c:v>-5.8594791777482967E-2</c:v>
                      </c:pt>
                      <c:pt idx="2504">
                        <c:v>-5.855607041259716E-2</c:v>
                      </c:pt>
                      <c:pt idx="2505">
                        <c:v>-5.8517630542549E-2</c:v>
                      </c:pt>
                      <c:pt idx="2506">
                        <c:v>-5.847945484903988E-2</c:v>
                      </c:pt>
                      <c:pt idx="2507">
                        <c:v>-5.8441547332302307E-2</c:v>
                      </c:pt>
                      <c:pt idx="2508">
                        <c:v>-5.8403906404976273E-2</c:v>
                      </c:pt>
                      <c:pt idx="2509">
                        <c:v>-5.8366529784924896E-2</c:v>
                      </c:pt>
                      <c:pt idx="2510">
                        <c:v>-5.8329415717790066E-2</c:v>
                      </c:pt>
                      <c:pt idx="2511">
                        <c:v>-5.82925599296178E-2</c:v>
                      </c:pt>
                      <c:pt idx="2512">
                        <c:v>-5.8255968309014063E-2</c:v>
                      </c:pt>
                      <c:pt idx="2513">
                        <c:v>-5.8219607533383323E-2</c:v>
                      </c:pt>
                      <c:pt idx="2514">
                        <c:v>-5.8183472527919285E-2</c:v>
                      </c:pt>
                      <c:pt idx="2515">
                        <c:v>-5.8147562246008595E-2</c:v>
                      </c:pt>
                      <c:pt idx="2516">
                        <c:v>-5.8111899212622081E-2</c:v>
                      </c:pt>
                      <c:pt idx="2517">
                        <c:v>-5.8076461965318224E-2</c:v>
                      </c:pt>
                      <c:pt idx="2518">
                        <c:v>-5.8041192215765536E-2</c:v>
                      </c:pt>
                      <c:pt idx="2519">
                        <c:v>-5.8006128246467781E-2</c:v>
                      </c:pt>
                      <c:pt idx="2520">
                        <c:v>-5.7971270028865263E-2</c:v>
                      </c:pt>
                      <c:pt idx="2521">
                        <c:v>-5.7936632768174984E-2</c:v>
                      </c:pt>
                      <c:pt idx="2522">
                        <c:v>-5.7902235548854541E-2</c:v>
                      </c:pt>
                      <c:pt idx="2523">
                        <c:v>-5.7868070435587733E-2</c:v>
                      </c:pt>
                      <c:pt idx="2524">
                        <c:v>-5.7834138672958356E-2</c:v>
                      </c:pt>
                      <c:pt idx="2525">
                        <c:v>-5.7800431607807769E-2</c:v>
                      </c:pt>
                      <c:pt idx="2526">
                        <c:v>-5.7766946560356087E-2</c:v>
                      </c:pt>
                      <c:pt idx="2527">
                        <c:v>-5.7733675389767092E-2</c:v>
                      </c:pt>
                      <c:pt idx="2528">
                        <c:v>-5.7700615114703223E-2</c:v>
                      </c:pt>
                      <c:pt idx="2529">
                        <c:v>-5.7667761022069788E-2</c:v>
                      </c:pt>
                      <c:pt idx="2530">
                        <c:v>-5.7635109476956284E-2</c:v>
                      </c:pt>
                      <c:pt idx="2531">
                        <c:v>-5.7602668514219475E-2</c:v>
                      </c:pt>
                      <c:pt idx="2532">
                        <c:v>-5.7570440118171168E-2</c:v>
                      </c:pt>
                      <c:pt idx="2533">
                        <c:v>-5.7538423426079482E-2</c:v>
                      </c:pt>
                      <c:pt idx="2534">
                        <c:v>-5.7506613836458095E-2</c:v>
                      </c:pt>
                      <c:pt idx="2535">
                        <c:v>-5.7475006620640971E-2</c:v>
                      </c:pt>
                      <c:pt idx="2536">
                        <c:v>-5.7443584512792335E-2</c:v>
                      </c:pt>
                      <c:pt idx="2537">
                        <c:v>-5.7412330304760485E-2</c:v>
                      </c:pt>
                      <c:pt idx="2538">
                        <c:v>-5.7381239814000305E-2</c:v>
                      </c:pt>
                      <c:pt idx="2539">
                        <c:v>-5.7350311510960213E-2</c:v>
                      </c:pt>
                      <c:pt idx="2540">
                        <c:v>-5.7319534352572567E-2</c:v>
                      </c:pt>
                      <c:pt idx="2541">
                        <c:v>-5.728892198510941E-2</c:v>
                      </c:pt>
                      <c:pt idx="2542">
                        <c:v>-5.7258474887190804E-2</c:v>
                      </c:pt>
                      <c:pt idx="2543">
                        <c:v>-5.7228195191306619E-2</c:v>
                      </c:pt>
                      <c:pt idx="2544">
                        <c:v>-5.7198082055226231E-2</c:v>
                      </c:pt>
                      <c:pt idx="2545">
                        <c:v>-5.7168133848823709E-2</c:v>
                      </c:pt>
                      <c:pt idx="2546">
                        <c:v>-5.7138350231079486E-2</c:v>
                      </c:pt>
                      <c:pt idx="2547">
                        <c:v>-5.7108761523527223E-2</c:v>
                      </c:pt>
                      <c:pt idx="2548">
                        <c:v>-5.7079320119381147E-2</c:v>
                      </c:pt>
                      <c:pt idx="2549">
                        <c:v>-5.7050049397190654E-2</c:v>
                      </c:pt>
                      <c:pt idx="2550">
                        <c:v>-5.7020920110404993E-2</c:v>
                      </c:pt>
                      <c:pt idx="2551">
                        <c:v>-5.6991929168531241E-2</c:v>
                      </c:pt>
                      <c:pt idx="2552">
                        <c:v>-5.6963074579399586E-2</c:v>
                      </c:pt>
                      <c:pt idx="2553">
                        <c:v>-5.6934357143282086E-2</c:v>
                      </c:pt>
                      <c:pt idx="2554">
                        <c:v>-5.6905773879881209E-2</c:v>
                      </c:pt>
                      <c:pt idx="2555">
                        <c:v>-5.6877323484243063E-2</c:v>
                      </c:pt>
                      <c:pt idx="2556">
                        <c:v>-5.6849006099913474E-2</c:v>
                      </c:pt>
                      <c:pt idx="2557">
                        <c:v>-5.6820819841787933E-2</c:v>
                      </c:pt>
                      <c:pt idx="2558">
                        <c:v>-5.6792758815695919E-2</c:v>
                      </c:pt>
                      <c:pt idx="2559">
                        <c:v>-5.6764791249047687E-2</c:v>
                      </c:pt>
                      <c:pt idx="2560">
                        <c:v>-5.6736914576412174E-2</c:v>
                      </c:pt>
                      <c:pt idx="2561">
                        <c:v>-5.6709120918814533E-2</c:v>
                      </c:pt>
                      <c:pt idx="2562">
                        <c:v>-5.6681407527626924E-2</c:v>
                      </c:pt>
                      <c:pt idx="2563">
                        <c:v>-5.6653777918711311E-2</c:v>
                      </c:pt>
                      <c:pt idx="2564">
                        <c:v>-5.6626232397882587E-2</c:v>
                      </c:pt>
                      <c:pt idx="2565">
                        <c:v>-5.6598765393841816E-2</c:v>
                      </c:pt>
                      <c:pt idx="2566">
                        <c:v>-5.6571371755952816E-2</c:v>
                      </c:pt>
                      <c:pt idx="2567">
                        <c:v>-5.6544051126469007E-2</c:v>
                      </c:pt>
                      <c:pt idx="2568">
                        <c:v>-5.6516809272477306E-2</c:v>
                      </c:pt>
                      <c:pt idx="2569">
                        <c:v>-5.6489643547818998E-2</c:v>
                      </c:pt>
                      <c:pt idx="2570">
                        <c:v>-5.64625528488698E-2</c:v>
                      </c:pt>
                      <c:pt idx="2571">
                        <c:v>-5.6435515705756313E-2</c:v>
                      </c:pt>
                      <c:pt idx="2572">
                        <c:v>-5.6408520117162068E-2</c:v>
                      </c:pt>
                      <c:pt idx="2573">
                        <c:v>-5.6381573839584677E-2</c:v>
                      </c:pt>
                      <c:pt idx="2574">
                        <c:v>-5.6354686920014899E-2</c:v>
                      </c:pt>
                      <c:pt idx="2575">
                        <c:v>-5.6327844262540554E-2</c:v>
                      </c:pt>
                      <c:pt idx="2576">
                        <c:v>-5.6301074415567649E-2</c:v>
                      </c:pt>
                      <c:pt idx="2577">
                        <c:v>-5.6274374906476687E-2</c:v>
                      </c:pt>
                      <c:pt idx="2578">
                        <c:v>-5.6247751624490999E-2</c:v>
                      </c:pt>
                      <c:pt idx="2579">
                        <c:v>-5.6221204843188474E-2</c:v>
                      </c:pt>
                      <c:pt idx="2580">
                        <c:v>-5.6194735357240941E-2</c:v>
                      </c:pt>
                      <c:pt idx="2581">
                        <c:v>-5.6168343227906883E-2</c:v>
                      </c:pt>
                      <c:pt idx="2582">
                        <c:v>-5.6142094272991959E-2</c:v>
                      </c:pt>
                      <c:pt idx="2583">
                        <c:v>-5.6116037604044003E-2</c:v>
                      </c:pt>
                      <c:pt idx="2584">
                        <c:v>-5.6090144819617209E-2</c:v>
                      </c:pt>
                      <c:pt idx="2585">
                        <c:v>-5.606440472443823E-2</c:v>
                      </c:pt>
                      <c:pt idx="2586">
                        <c:v>-5.6038802824952147E-2</c:v>
                      </c:pt>
                      <c:pt idx="2587">
                        <c:v>-5.601333043359099E-2</c:v>
                      </c:pt>
                      <c:pt idx="2588">
                        <c:v>-5.5987981752248561E-2</c:v>
                      </c:pt>
                      <c:pt idx="2589">
                        <c:v>-5.5962751772151403E-2</c:v>
                      </c:pt>
                      <c:pt idx="2590">
                        <c:v>-5.5937638093638872E-2</c:v>
                      </c:pt>
                      <c:pt idx="2591">
                        <c:v>-5.5912646360463295E-2</c:v>
                      </c:pt>
                      <c:pt idx="2592">
                        <c:v>-5.5887763277815077E-2</c:v>
                      </c:pt>
                      <c:pt idx="2593">
                        <c:v>-5.5862946415213471E-2</c:v>
                      </c:pt>
                      <c:pt idx="2594">
                        <c:v>-5.5838240104694591E-2</c:v>
                      </c:pt>
                      <c:pt idx="2595">
                        <c:v>-5.5813638629173205E-2</c:v>
                      </c:pt>
                      <c:pt idx="2596">
                        <c:v>-5.5789135672361399E-2</c:v>
                      </c:pt>
                      <c:pt idx="2597">
                        <c:v>-5.5764727502475152E-2</c:v>
                      </c:pt>
                      <c:pt idx="2598">
                        <c:v>-5.5740409447391143E-2</c:v>
                      </c:pt>
                      <c:pt idx="2599">
                        <c:v>-5.5716175556359028E-2</c:v>
                      </c:pt>
                      <c:pt idx="2600">
                        <c:v>-5.5692025402688403E-2</c:v>
                      </c:pt>
                      <c:pt idx="2601">
                        <c:v>-5.5667952622019304E-2</c:v>
                      </c:pt>
                      <c:pt idx="2602">
                        <c:v>-5.5643956497211121E-2</c:v>
                      </c:pt>
                      <c:pt idx="2603">
                        <c:v>-5.5620017400610129E-2</c:v>
                      </c:pt>
                      <c:pt idx="2604">
                        <c:v>-5.5596128848161314E-2</c:v>
                      </c:pt>
                      <c:pt idx="2605">
                        <c:v>-5.5572285931293548E-2</c:v>
                      </c:pt>
                      <c:pt idx="2606">
                        <c:v>-5.5548484349571207E-2</c:v>
                      </c:pt>
                      <c:pt idx="2607">
                        <c:v>-5.552472191370187E-2</c:v>
                      </c:pt>
                      <c:pt idx="2608">
                        <c:v>-5.550099468461285E-2</c:v>
                      </c:pt>
                      <c:pt idx="2609">
                        <c:v>-5.547729751820276E-2</c:v>
                      </c:pt>
                      <c:pt idx="2610">
                        <c:v>-5.5453662522928888E-2</c:v>
                      </c:pt>
                      <c:pt idx="2611">
                        <c:v>-5.5430050930885925E-2</c:v>
                      </c:pt>
                      <c:pt idx="2612">
                        <c:v>-5.540646089150883E-2</c:v>
                      </c:pt>
                      <c:pt idx="2613">
                        <c:v>-5.538289055718295E-2</c:v>
                      </c:pt>
                      <c:pt idx="2614">
                        <c:v>-5.5359329059200005E-2</c:v>
                      </c:pt>
                      <c:pt idx="2615">
                        <c:v>-5.5335759528053377E-2</c:v>
                      </c:pt>
                      <c:pt idx="2616">
                        <c:v>-5.5312186146035544E-2</c:v>
                      </c:pt>
                      <c:pt idx="2617">
                        <c:v>-5.5288605250009691E-2</c:v>
                      </c:pt>
                      <c:pt idx="2618">
                        <c:v>-5.5265015526990445E-2</c:v>
                      </c:pt>
                      <c:pt idx="2619">
                        <c:v>-5.5241416834949868E-2</c:v>
                      </c:pt>
                      <c:pt idx="2620">
                        <c:v>-5.521780791160022E-2</c:v>
                      </c:pt>
                      <c:pt idx="2621">
                        <c:v>-5.5194186435402429E-2</c:v>
                      </c:pt>
                      <c:pt idx="2622">
                        <c:v>-5.5170551598635563E-2</c:v>
                      </c:pt>
                      <c:pt idx="2623">
                        <c:v>-5.5146905977362784E-2</c:v>
                      </c:pt>
                      <c:pt idx="2624">
                        <c:v>-5.5123277782692694E-2</c:v>
                      </c:pt>
                      <c:pt idx="2625">
                        <c:v>-5.5099631340334548E-2</c:v>
                      </c:pt>
                      <c:pt idx="2626">
                        <c:v>-5.5075969434683965E-2</c:v>
                      </c:pt>
                      <c:pt idx="2627">
                        <c:v>-5.5052290174684416E-2</c:v>
                      </c:pt>
                      <c:pt idx="2628">
                        <c:v>-5.5028592651465202E-2</c:v>
                      </c:pt>
                      <c:pt idx="2629">
                        <c:v>-5.5004874960243484E-2</c:v>
                      </c:pt>
                      <c:pt idx="2630">
                        <c:v>-5.498113319458614E-2</c:v>
                      </c:pt>
                      <c:pt idx="2631">
                        <c:v>-5.4957365398619472E-2</c:v>
                      </c:pt>
                      <c:pt idx="2632">
                        <c:v>-5.4933573006948573E-2</c:v>
                      </c:pt>
                      <c:pt idx="2633">
                        <c:v>-5.4909761877037298E-2</c:v>
                      </c:pt>
                      <c:pt idx="2634">
                        <c:v>-5.4885931423263389E-2</c:v>
                      </c:pt>
                      <c:pt idx="2635">
                        <c:v>-5.4862083095132019E-2</c:v>
                      </c:pt>
                      <c:pt idx="2636">
                        <c:v>-5.4838217828193779E-2</c:v>
                      </c:pt>
                      <c:pt idx="2637">
                        <c:v>-5.4814336317534441E-2</c:v>
                      </c:pt>
                      <c:pt idx="2638">
                        <c:v>-5.479043953084916E-2</c:v>
                      </c:pt>
                      <c:pt idx="2639">
                        <c:v>-5.4766529253510186E-2</c:v>
                      </c:pt>
                      <c:pt idx="2640">
                        <c:v>-5.4742606159814453E-2</c:v>
                      </c:pt>
                      <c:pt idx="2641">
                        <c:v>-5.4718666957199395E-2</c:v>
                      </c:pt>
                      <c:pt idx="2642">
                        <c:v>-5.4694661323202533E-2</c:v>
                      </c:pt>
                      <c:pt idx="2643">
                        <c:v>-5.4670629667573835E-2</c:v>
                      </c:pt>
                      <c:pt idx="2644">
                        <c:v>-5.4646574765073536E-2</c:v>
                      </c:pt>
                      <c:pt idx="2645">
                        <c:v>-5.4622496315556476E-2</c:v>
                      </c:pt>
                      <c:pt idx="2646">
                        <c:v>-5.4598391515669878E-2</c:v>
                      </c:pt>
                      <c:pt idx="2647">
                        <c:v>-5.4574220221078037E-2</c:v>
                      </c:pt>
                      <c:pt idx="2648">
                        <c:v>-5.4549980470430907E-2</c:v>
                      </c:pt>
                      <c:pt idx="2649">
                        <c:v>-5.4525677386075694E-2</c:v>
                      </c:pt>
                      <c:pt idx="2650">
                        <c:v>-5.4501325488821084E-2</c:v>
                      </c:pt>
                      <c:pt idx="2651">
                        <c:v>-5.4476931318292725E-2</c:v>
                      </c:pt>
                      <c:pt idx="2652">
                        <c:v>-5.4452493254712513E-2</c:v>
                      </c:pt>
                      <c:pt idx="2653">
                        <c:v>-5.4428001392659402E-2</c:v>
                      </c:pt>
                      <c:pt idx="2654">
                        <c:v>-5.4403454709590744E-2</c:v>
                      </c:pt>
                      <c:pt idx="2655">
                        <c:v>-5.4378852171199657E-2</c:v>
                      </c:pt>
                      <c:pt idx="2656">
                        <c:v>-5.4354192318968562E-2</c:v>
                      </c:pt>
                      <c:pt idx="2657">
                        <c:v>-5.4329461418536458E-2</c:v>
                      </c:pt>
                      <c:pt idx="2658">
                        <c:v>-5.4304659675549136E-2</c:v>
                      </c:pt>
                      <c:pt idx="2659">
                        <c:v>-5.427978765961268E-2</c:v>
                      </c:pt>
                      <c:pt idx="2660">
                        <c:v>-5.4254869345959141E-2</c:v>
                      </c:pt>
                      <c:pt idx="2661">
                        <c:v>-5.4229857556147398E-2</c:v>
                      </c:pt>
                      <c:pt idx="2662">
                        <c:v>-5.4204766422027498E-2</c:v>
                      </c:pt>
                      <c:pt idx="2663">
                        <c:v>-5.4179599136530421E-2</c:v>
                      </c:pt>
                      <c:pt idx="2664">
                        <c:v>-5.4154344866401791E-2</c:v>
                      </c:pt>
                      <c:pt idx="2665">
                        <c:v>-5.4129018305048321E-2</c:v>
                      </c:pt>
                      <c:pt idx="2666">
                        <c:v>-5.4103622261857449E-2</c:v>
                      </c:pt>
                      <c:pt idx="2667">
                        <c:v>-5.4078151461223606E-2</c:v>
                      </c:pt>
                      <c:pt idx="2668">
                        <c:v>-5.4052653526346965E-2</c:v>
                      </c:pt>
                      <c:pt idx="2669">
                        <c:v>-5.4027188641730589E-2</c:v>
                      </c:pt>
                      <c:pt idx="2670">
                        <c:v>-5.4001733106350008E-2</c:v>
                      </c:pt>
                      <c:pt idx="2671">
                        <c:v>-5.3976265526035759E-2</c:v>
                      </c:pt>
                      <c:pt idx="2672">
                        <c:v>-5.395074390521349E-2</c:v>
                      </c:pt>
                      <c:pt idx="2673">
                        <c:v>-5.3925174583263992E-2</c:v>
                      </c:pt>
                      <c:pt idx="2674">
                        <c:v>-5.389954386341568E-2</c:v>
                      </c:pt>
                      <c:pt idx="2675">
                        <c:v>-5.3873816672394555E-2</c:v>
                      </c:pt>
                      <c:pt idx="2676">
                        <c:v>-5.3847987754390592E-2</c:v>
                      </c:pt>
                      <c:pt idx="2677">
                        <c:v>-5.382205511533051E-2</c:v>
                      </c:pt>
                      <c:pt idx="2678">
                        <c:v>-5.3796015465178176E-2</c:v>
                      </c:pt>
                      <c:pt idx="2679">
                        <c:v>-5.3769868150887294E-2</c:v>
                      </c:pt>
                      <c:pt idx="2680">
                        <c:v>-5.3743611040401436E-2</c:v>
                      </c:pt>
                      <c:pt idx="2681">
                        <c:v>-5.37172480469469E-2</c:v>
                      </c:pt>
                      <c:pt idx="2682">
                        <c:v>-5.3690781275768366E-2</c:v>
                      </c:pt>
                      <c:pt idx="2683">
                        <c:v>-5.3664208832420977E-2</c:v>
                      </c:pt>
                      <c:pt idx="2684">
                        <c:v>-5.3637527293723744E-2</c:v>
                      </c:pt>
                      <c:pt idx="2685">
                        <c:v>-5.3610739040636679E-2</c:v>
                      </c:pt>
                      <c:pt idx="2686">
                        <c:v>-5.3583845199431615E-2</c:v>
                      </c:pt>
                      <c:pt idx="2687">
                        <c:v>-5.3556847246581489E-2</c:v>
                      </c:pt>
                      <c:pt idx="2688">
                        <c:v>-5.3529745325943998E-2</c:v>
                      </c:pt>
                      <c:pt idx="2689">
                        <c:v>-5.3502539950873493E-2</c:v>
                      </c:pt>
                      <c:pt idx="2690">
                        <c:v>-5.3475229363837522E-2</c:v>
                      </c:pt>
                      <c:pt idx="2691">
                        <c:v>-5.3447813874076086E-2</c:v>
                      </c:pt>
                      <c:pt idx="2692">
                        <c:v>-5.3420294653326234E-2</c:v>
                      </c:pt>
                      <c:pt idx="2693">
                        <c:v>-5.3392674330154495E-2</c:v>
                      </c:pt>
                      <c:pt idx="2694">
                        <c:v>-5.3364954488686708E-2</c:v>
                      </c:pt>
                      <c:pt idx="2695">
                        <c:v>-5.3337133979281991E-2</c:v>
                      </c:pt>
                      <c:pt idx="2696">
                        <c:v>-5.3309211936446513E-2</c:v>
                      </c:pt>
                      <c:pt idx="2697">
                        <c:v>-5.3281185305197334E-2</c:v>
                      </c:pt>
                      <c:pt idx="2698">
                        <c:v>-5.3253070505592755E-2</c:v>
                      </c:pt>
                      <c:pt idx="2699">
                        <c:v>-5.3224841482298293E-2</c:v>
                      </c:pt>
                      <c:pt idx="2700">
                        <c:v>-5.3196473550785876E-2</c:v>
                      </c:pt>
                      <c:pt idx="2701">
                        <c:v>-5.3167962600290324E-2</c:v>
                      </c:pt>
                      <c:pt idx="2702">
                        <c:v>-5.3139306790207098E-2</c:v>
                      </c:pt>
                      <c:pt idx="2703">
                        <c:v>-5.3110507331006661E-2</c:v>
                      </c:pt>
                      <c:pt idx="2704">
                        <c:v>-5.308155461910119E-2</c:v>
                      </c:pt>
                      <c:pt idx="2705">
                        <c:v>-5.30524538190391E-2</c:v>
                      </c:pt>
                      <c:pt idx="2706">
                        <c:v>-5.3023186917488398E-2</c:v>
                      </c:pt>
                      <c:pt idx="2707">
                        <c:v>-5.299373106240602E-2</c:v>
                      </c:pt>
                      <c:pt idx="2708">
                        <c:v>-5.2964074203953479E-2</c:v>
                      </c:pt>
                      <c:pt idx="2709">
                        <c:v>-5.2934212780625017E-2</c:v>
                      </c:pt>
                      <c:pt idx="2710">
                        <c:v>-5.2904137698447519E-2</c:v>
                      </c:pt>
                      <c:pt idx="2711">
                        <c:v>-5.2873848055623715E-2</c:v>
                      </c:pt>
                      <c:pt idx="2712">
                        <c:v>-5.2843342003550953E-2</c:v>
                      </c:pt>
                      <c:pt idx="2713">
                        <c:v>-5.2812622134585367E-2</c:v>
                      </c:pt>
                      <c:pt idx="2714">
                        <c:v>-5.2781686724191451E-2</c:v>
                      </c:pt>
                      <c:pt idx="2715">
                        <c:v>-5.2750529791490933E-2</c:v>
                      </c:pt>
                      <c:pt idx="2716">
                        <c:v>-5.2719153538839221E-2</c:v>
                      </c:pt>
                      <c:pt idx="2717">
                        <c:v>-5.2687558601632732E-2</c:v>
                      </c:pt>
                      <c:pt idx="2718">
                        <c:v>-5.2655749104373283E-2</c:v>
                      </c:pt>
                      <c:pt idx="2719">
                        <c:v>-5.2623725482937464E-2</c:v>
                      </c:pt>
                      <c:pt idx="2720">
                        <c:v>-5.2591488882347187E-2</c:v>
                      </c:pt>
                      <c:pt idx="2721">
                        <c:v>-5.2559035884354337E-2</c:v>
                      </c:pt>
                      <c:pt idx="2722">
                        <c:v>-5.252637735731961E-2</c:v>
                      </c:pt>
                      <c:pt idx="2723">
                        <c:v>-5.2493522143432926E-2</c:v>
                      </c:pt>
                      <c:pt idx="2724">
                        <c:v>-5.2460461873507037E-2</c:v>
                      </c:pt>
                      <c:pt idx="2725">
                        <c:v>-5.2427197866279689E-2</c:v>
                      </c:pt>
                      <c:pt idx="2726">
                        <c:v>-5.2393736932391993E-2</c:v>
                      </c:pt>
                      <c:pt idx="2727">
                        <c:v>-5.2360076769023461E-2</c:v>
                      </c:pt>
                      <c:pt idx="2728">
                        <c:v>-5.2326216287093004E-2</c:v>
                      </c:pt>
                      <c:pt idx="2729">
                        <c:v>-5.2292161996264797E-2</c:v>
                      </c:pt>
                      <c:pt idx="2730">
                        <c:v>-5.225792616381883E-2</c:v>
                      </c:pt>
                      <c:pt idx="2731">
                        <c:v>-5.2223513183893192E-2</c:v>
                      </c:pt>
                      <c:pt idx="2732">
                        <c:v>-5.2188924699048095E-2</c:v>
                      </c:pt>
                      <c:pt idx="2733">
                        <c:v>-5.2154158296640919E-2</c:v>
                      </c:pt>
                      <c:pt idx="2734">
                        <c:v>-5.2119219490869451E-2</c:v>
                      </c:pt>
                      <c:pt idx="2735">
                        <c:v>-5.2084110446803437E-2</c:v>
                      </c:pt>
                      <c:pt idx="2736">
                        <c:v>-5.2048832452945303E-2</c:v>
                      </c:pt>
                      <c:pt idx="2737">
                        <c:v>-5.201338829498052E-2</c:v>
                      </c:pt>
                      <c:pt idx="2738">
                        <c:v>-5.197777874052599E-2</c:v>
                      </c:pt>
                      <c:pt idx="2739">
                        <c:v>-5.1942004280918476E-2</c:v>
                      </c:pt>
                      <c:pt idx="2740">
                        <c:v>-5.1906065275408426E-2</c:v>
                      </c:pt>
                      <c:pt idx="2741">
                        <c:v>-5.1869960113788131E-2</c:v>
                      </c:pt>
                      <c:pt idx="2742">
                        <c:v>-5.1833687001211416E-2</c:v>
                      </c:pt>
                      <c:pt idx="2743">
                        <c:v>-5.1797250425326964E-2</c:v>
                      </c:pt>
                      <c:pt idx="2744">
                        <c:v>-5.1760652610009505E-2</c:v>
                      </c:pt>
                      <c:pt idx="2745">
                        <c:v>-5.1723891700975425E-2</c:v>
                      </c:pt>
                      <c:pt idx="2746">
                        <c:v>-5.1686952644829393E-2</c:v>
                      </c:pt>
                      <c:pt idx="2747">
                        <c:v>-5.1649849766766349E-2</c:v>
                      </c:pt>
                      <c:pt idx="2748">
                        <c:v>-5.1612597147315295E-2</c:v>
                      </c:pt>
                      <c:pt idx="2749">
                        <c:v>-5.1575181424712339E-2</c:v>
                      </c:pt>
                      <c:pt idx="2750">
                        <c:v>-5.1537603528424056E-2</c:v>
                      </c:pt>
                      <c:pt idx="2751">
                        <c:v>-5.1499846879948276E-2</c:v>
                      </c:pt>
                      <c:pt idx="2752">
                        <c:v>-5.1461924379333036E-2</c:v>
                      </c:pt>
                      <c:pt idx="2753">
                        <c:v>-5.142383978338412E-2</c:v>
                      </c:pt>
                      <c:pt idx="2754">
                        <c:v>-5.1385593191428061E-2</c:v>
                      </c:pt>
                      <c:pt idx="2755">
                        <c:v>-5.1347185638508493E-2</c:v>
                      </c:pt>
                      <c:pt idx="2756">
                        <c:v>-5.13086146004397E-2</c:v>
                      </c:pt>
                      <c:pt idx="2757">
                        <c:v>-5.1269889293136667E-2</c:v>
                      </c:pt>
                      <c:pt idx="2758">
                        <c:v>-5.1231007932939845E-2</c:v>
                      </c:pt>
                      <c:pt idx="2759">
                        <c:v>-5.1191969620298164E-2</c:v>
                      </c:pt>
                      <c:pt idx="2760">
                        <c:v>-5.115277519908483E-2</c:v>
                      </c:pt>
                      <c:pt idx="2761">
                        <c:v>-5.1113424048083736E-2</c:v>
                      </c:pt>
                      <c:pt idx="2762">
                        <c:v>-5.1073921269017997E-2</c:v>
                      </c:pt>
                      <c:pt idx="2763">
                        <c:v>-5.1034255936903285E-2</c:v>
                      </c:pt>
                      <c:pt idx="2764">
                        <c:v>-5.0994415002795931E-2</c:v>
                      </c:pt>
                      <c:pt idx="2765">
                        <c:v>-5.0954399003337661E-2</c:v>
                      </c:pt>
                      <c:pt idx="2766">
                        <c:v>-5.091420310687883E-2</c:v>
                      </c:pt>
                      <c:pt idx="2767">
                        <c:v>-5.0873825861738511E-2</c:v>
                      </c:pt>
                      <c:pt idx="2768">
                        <c:v>-5.0833304268792276E-2</c:v>
                      </c:pt>
                      <c:pt idx="2769">
                        <c:v>-5.0792628876482525E-2</c:v>
                      </c:pt>
                      <c:pt idx="2770">
                        <c:v>-5.0751797513345472E-2</c:v>
                      </c:pt>
                      <c:pt idx="2771">
                        <c:v>-5.0710807805998258E-2</c:v>
                      </c:pt>
                      <c:pt idx="2772">
                        <c:v>-5.0669658722243369E-2</c:v>
                      </c:pt>
                      <c:pt idx="2773">
                        <c:v>-5.0628375860907293E-2</c:v>
                      </c:pt>
                      <c:pt idx="2774">
                        <c:v>-5.0586993801514477E-2</c:v>
                      </c:pt>
                      <c:pt idx="2775">
                        <c:v>-5.0545505397542052E-2</c:v>
                      </c:pt>
                      <c:pt idx="2776">
                        <c:v>-5.0503907227679959E-2</c:v>
                      </c:pt>
                      <c:pt idx="2777">
                        <c:v>-5.0462203591261592E-2</c:v>
                      </c:pt>
                      <c:pt idx="2778">
                        <c:v>-5.0420409525127476E-2</c:v>
                      </c:pt>
                      <c:pt idx="2779">
                        <c:v>-5.0378517273847297E-2</c:v>
                      </c:pt>
                      <c:pt idx="2780">
                        <c:v>-5.0336514490002836E-2</c:v>
                      </c:pt>
                      <c:pt idx="2781">
                        <c:v>-5.0294400193933324E-2</c:v>
                      </c:pt>
                      <c:pt idx="2782">
                        <c:v>-5.0252169317152921E-2</c:v>
                      </c:pt>
                      <c:pt idx="2783">
                        <c:v>-5.020982072547054E-2</c:v>
                      </c:pt>
                      <c:pt idx="2784">
                        <c:v>-5.0167363113118736E-2</c:v>
                      </c:pt>
                      <c:pt idx="2785">
                        <c:v>-5.0124800156333804E-2</c:v>
                      </c:pt>
                      <c:pt idx="2786">
                        <c:v>-5.0082124789295919E-2</c:v>
                      </c:pt>
                      <c:pt idx="2787">
                        <c:v>-5.0039338111148163E-2</c:v>
                      </c:pt>
                      <c:pt idx="2788">
                        <c:v>-4.9996441177618069E-2</c:v>
                      </c:pt>
                      <c:pt idx="2789">
                        <c:v>-4.9953434242961198E-2</c:v>
                      </c:pt>
                      <c:pt idx="2790">
                        <c:v>-4.9910316665781239E-2</c:v>
                      </c:pt>
                      <c:pt idx="2791">
                        <c:v>-4.9867087510366129E-2</c:v>
                      </c:pt>
                      <c:pt idx="2792">
                        <c:v>-4.9823752099953787E-2</c:v>
                      </c:pt>
                      <c:pt idx="2793">
                        <c:v>-4.9780308027081527E-2</c:v>
                      </c:pt>
                      <c:pt idx="2794">
                        <c:v>-4.9736756923661855E-2</c:v>
                      </c:pt>
                      <c:pt idx="2795">
                        <c:v>-4.9693094422992808E-2</c:v>
                      </c:pt>
                      <c:pt idx="2796">
                        <c:v>-4.9649321977976918E-2</c:v>
                      </c:pt>
                      <c:pt idx="2797">
                        <c:v>-4.9605442935784207E-2</c:v>
                      </c:pt>
                      <c:pt idx="2798">
                        <c:v>-4.9561455437537622E-2</c:v>
                      </c:pt>
                      <c:pt idx="2799">
                        <c:v>-4.9517360486067953E-2</c:v>
                      </c:pt>
                      <c:pt idx="2800">
                        <c:v>-4.9473135849830832E-2</c:v>
                      </c:pt>
                      <c:pt idx="2801">
                        <c:v>-4.9428774631586021E-2</c:v>
                      </c:pt>
                      <c:pt idx="2802">
                        <c:v>-4.9384273969928678E-2</c:v>
                      </c:pt>
                      <c:pt idx="2803">
                        <c:v>-4.9339630498840374E-2</c:v>
                      </c:pt>
                      <c:pt idx="2804">
                        <c:v>-4.9294842944170941E-2</c:v>
                      </c:pt>
                      <c:pt idx="2805">
                        <c:v>-4.9249910306333751E-2</c:v>
                      </c:pt>
                      <c:pt idx="2806">
                        <c:v>-4.9204833192713682E-2</c:v>
                      </c:pt>
                      <c:pt idx="2807">
                        <c:v>-4.9159613773651717E-2</c:v>
                      </c:pt>
                      <c:pt idx="2808">
                        <c:v>-4.9114253100432242E-2</c:v>
                      </c:pt>
                      <c:pt idx="2809">
                        <c:v>-4.9068751776383014E-2</c:v>
                      </c:pt>
                      <c:pt idx="2810">
                        <c:v>-4.9023116180029074E-2</c:v>
                      </c:pt>
                      <c:pt idx="2811">
                        <c:v>-4.8977351512239448E-2</c:v>
                      </c:pt>
                      <c:pt idx="2812">
                        <c:v>-4.8931448530364394E-2</c:v>
                      </c:pt>
                      <c:pt idx="2813">
                        <c:v>-4.8885408253491511E-2</c:v>
                      </c:pt>
                      <c:pt idx="2814">
                        <c:v>-4.8839253231202535E-2</c:v>
                      </c:pt>
                      <c:pt idx="2815">
                        <c:v>-4.8792951240706449E-2</c:v>
                      </c:pt>
                      <c:pt idx="2816">
                        <c:v>-4.8746511538791094E-2</c:v>
                      </c:pt>
                      <c:pt idx="2817">
                        <c:v>-4.8699930673177919E-2</c:v>
                      </c:pt>
                      <c:pt idx="2818">
                        <c:v>-4.8653190915043082E-2</c:v>
                      </c:pt>
                      <c:pt idx="2819">
                        <c:v>-4.8606287466493682E-2</c:v>
                      </c:pt>
                      <c:pt idx="2820">
                        <c:v>-4.8559220122213427E-2</c:v>
                      </c:pt>
                      <c:pt idx="2821">
                        <c:v>-4.8511989789193688E-2</c:v>
                      </c:pt>
                      <c:pt idx="2822">
                        <c:v>-4.846460008115263E-2</c:v>
                      </c:pt>
                      <c:pt idx="2823">
                        <c:v>-4.8417049626369862E-2</c:v>
                      </c:pt>
                      <c:pt idx="2824">
                        <c:v>-4.8369341282365197E-2</c:v>
                      </c:pt>
                      <c:pt idx="2825">
                        <c:v>-4.8321481196011415E-2</c:v>
                      </c:pt>
                      <c:pt idx="2826">
                        <c:v>-4.8273474662641681E-2</c:v>
                      </c:pt>
                      <c:pt idx="2827">
                        <c:v>-4.8225327794157606E-2</c:v>
                      </c:pt>
                      <c:pt idx="2828">
                        <c:v>-4.8177052963444593E-2</c:v>
                      </c:pt>
                      <c:pt idx="2829">
                        <c:v>-4.8128649294065615E-2</c:v>
                      </c:pt>
                      <c:pt idx="2830">
                        <c:v>-4.808012399342438E-2</c:v>
                      </c:pt>
                      <c:pt idx="2831">
                        <c:v>-4.8031480225249903E-2</c:v>
                      </c:pt>
                      <c:pt idx="2832">
                        <c:v>-4.7982722017665472E-2</c:v>
                      </c:pt>
                      <c:pt idx="2833">
                        <c:v>-4.7933853707653622E-2</c:v>
                      </c:pt>
                      <c:pt idx="2834">
                        <c:v>-4.7884882285077583E-2</c:v>
                      </c:pt>
                      <c:pt idx="2835">
                        <c:v>-4.7835811931011801E-2</c:v>
                      </c:pt>
                      <c:pt idx="2836">
                        <c:v>-4.7786645831452264E-2</c:v>
                      </c:pt>
                      <c:pt idx="2837">
                        <c:v>-4.773738269695222E-2</c:v>
                      </c:pt>
                      <c:pt idx="2838">
                        <c:v>-4.7688039722237535E-2</c:v>
                      </c:pt>
                      <c:pt idx="2839">
                        <c:v>-4.7638625775323462E-2</c:v>
                      </c:pt>
                      <c:pt idx="2840">
                        <c:v>-4.7589116604375488E-2</c:v>
                      </c:pt>
                      <c:pt idx="2841">
                        <c:v>-4.7539490631644275E-2</c:v>
                      </c:pt>
                      <c:pt idx="2842">
                        <c:v>-4.7489752450282606E-2</c:v>
                      </c:pt>
                      <c:pt idx="2843">
                        <c:v>-4.7439903943957362E-2</c:v>
                      </c:pt>
                      <c:pt idx="2844">
                        <c:v>-4.7389944575437055E-2</c:v>
                      </c:pt>
                      <c:pt idx="2845">
                        <c:v>-4.7339875162225292E-2</c:v>
                      </c:pt>
                      <c:pt idx="2846">
                        <c:v>-4.7289695161929858E-2</c:v>
                      </c:pt>
                      <c:pt idx="2847">
                        <c:v>-4.7239406539352248E-2</c:v>
                      </c:pt>
                      <c:pt idx="2848">
                        <c:v>-4.7189010184548255E-2</c:v>
                      </c:pt>
                      <c:pt idx="2849">
                        <c:v>-4.7138506587577539E-2</c:v>
                      </c:pt>
                      <c:pt idx="2850">
                        <c:v>-4.7087896722762625E-2</c:v>
                      </c:pt>
                      <c:pt idx="2851">
                        <c:v>-4.7037182107543762E-2</c:v>
                      </c:pt>
                      <c:pt idx="2852">
                        <c:v>-4.6986367052002265E-2</c:v>
                      </c:pt>
                      <c:pt idx="2853">
                        <c:v>-4.6935450083196287E-2</c:v>
                      </c:pt>
                      <c:pt idx="2854">
                        <c:v>-4.6884433162675834E-2</c:v>
                      </c:pt>
                      <c:pt idx="2855">
                        <c:v>-4.6833317876674399E-2</c:v>
                      </c:pt>
                      <c:pt idx="2856">
                        <c:v>-4.6782104202460234E-2</c:v>
                      </c:pt>
                      <c:pt idx="2857">
                        <c:v>-4.6730794047971043E-2</c:v>
                      </c:pt>
                      <c:pt idx="2858">
                        <c:v>-4.6679388935930786E-2</c:v>
                      </c:pt>
                      <c:pt idx="2859">
                        <c:v>-4.6627894015773504E-2</c:v>
                      </c:pt>
                      <c:pt idx="2860">
                        <c:v>-4.6576312234422435E-2</c:v>
                      </c:pt>
                      <c:pt idx="2861">
                        <c:v>-4.6524642883133786E-2</c:v>
                      </c:pt>
                      <c:pt idx="2862">
                        <c:v>-4.6472891939169154E-2</c:v>
                      </c:pt>
                      <c:pt idx="2863">
                        <c:v>-4.6421063222601644E-2</c:v>
                      </c:pt>
                      <c:pt idx="2864">
                        <c:v>-4.6369162881095799E-2</c:v>
                      </c:pt>
                      <c:pt idx="2865">
                        <c:v>-4.6317195574155992E-2</c:v>
                      </c:pt>
                      <c:pt idx="2866">
                        <c:v>-4.6265156797359278E-2</c:v>
                      </c:pt>
                      <c:pt idx="2867">
                        <c:v>-4.6213045078586583E-2</c:v>
                      </c:pt>
                      <c:pt idx="2868">
                        <c:v>-4.6160863103860014E-2</c:v>
                      </c:pt>
                      <c:pt idx="2869">
                        <c:v>-4.6108612651050131E-2</c:v>
                      </c:pt>
                      <c:pt idx="2870">
                        <c:v>-4.6056296183318378E-2</c:v>
                      </c:pt>
                      <c:pt idx="2871">
                        <c:v>-4.6003917431838286E-2</c:v>
                      </c:pt>
                      <c:pt idx="2872">
                        <c:v>-4.5951471368336841E-2</c:v>
                      </c:pt>
                      <c:pt idx="2873">
                        <c:v>-4.5898965266002942E-2</c:v>
                      </c:pt>
                      <c:pt idx="2874">
                        <c:v>-4.5846404704016443E-2</c:v>
                      </c:pt>
                      <c:pt idx="2875">
                        <c:v>-4.5793793005341692E-2</c:v>
                      </c:pt>
                      <c:pt idx="2876">
                        <c:v>-4.5741139700676094E-2</c:v>
                      </c:pt>
                      <c:pt idx="2877">
                        <c:v>-4.568844870477258E-2</c:v>
                      </c:pt>
                      <c:pt idx="2878">
                        <c:v>-4.563572181311118E-2</c:v>
                      </c:pt>
                      <c:pt idx="2879">
                        <c:v>-4.5582956286322432E-2</c:v>
                      </c:pt>
                      <c:pt idx="2880">
                        <c:v>-4.5530142436658413E-2</c:v>
                      </c:pt>
                      <c:pt idx="2881">
                        <c:v>-4.5477277606419959E-2</c:v>
                      </c:pt>
                      <c:pt idx="2882">
                        <c:v>-4.542436952805657E-2</c:v>
                      </c:pt>
                      <c:pt idx="2883">
                        <c:v>-4.5371432632294734E-2</c:v>
                      </c:pt>
                      <c:pt idx="2884">
                        <c:v>-4.5318458233703451E-2</c:v>
                      </c:pt>
                      <c:pt idx="2885">
                        <c:v>-4.5265449460884857E-2</c:v>
                      </c:pt>
                      <c:pt idx="2886">
                        <c:v>-4.5212410069884738E-2</c:v>
                      </c:pt>
                      <c:pt idx="2887">
                        <c:v>-4.5159343190896532E-2</c:v>
                      </c:pt>
                      <c:pt idx="2888">
                        <c:v>-4.5106254629040173E-2</c:v>
                      </c:pt>
                      <c:pt idx="2889">
                        <c:v>-4.5053141609146627E-2</c:v>
                      </c:pt>
                      <c:pt idx="2890">
                        <c:v>-4.4999997309800546E-2</c:v>
                      </c:pt>
                      <c:pt idx="2891">
                        <c:v>-4.4946833009845297E-2</c:v>
                      </c:pt>
                      <c:pt idx="2892">
                        <c:v>-4.4893653880230665E-2</c:v>
                      </c:pt>
                      <c:pt idx="2893">
                        <c:v>-4.484046216782777E-2</c:v>
                      </c:pt>
                      <c:pt idx="2894">
                        <c:v>-4.478726211702188E-2</c:v>
                      </c:pt>
                      <c:pt idx="2895">
                        <c:v>-4.4734057292590022E-2</c:v>
                      </c:pt>
                      <c:pt idx="2896">
                        <c:v>-4.4680848998478816E-2</c:v>
                      </c:pt>
                      <c:pt idx="2897">
                        <c:v>-4.46276376408914E-2</c:v>
                      </c:pt>
                      <c:pt idx="2898">
                        <c:v>-4.4574426571179597E-2</c:v>
                      </c:pt>
                      <c:pt idx="2899">
                        <c:v>-4.4521201335627543E-2</c:v>
                      </c:pt>
                      <c:pt idx="2900">
                        <c:v>-4.4467973743970456E-2</c:v>
                      </c:pt>
                      <c:pt idx="2901">
                        <c:v>-4.4414747054086039E-2</c:v>
                      </c:pt>
                      <c:pt idx="2902">
                        <c:v>-4.4361522503959722E-2</c:v>
                      </c:pt>
                      <c:pt idx="2903">
                        <c:v>-4.4308297214775888E-2</c:v>
                      </c:pt>
                      <c:pt idx="2904">
                        <c:v>-4.4255064778392146E-2</c:v>
                      </c:pt>
                      <c:pt idx="2905">
                        <c:v>-4.4201826131613761E-2</c:v>
                      </c:pt>
                      <c:pt idx="2906">
                        <c:v>-4.4148583598104599E-2</c:v>
                      </c:pt>
                      <c:pt idx="2907">
                        <c:v>-4.4095335160540462E-2</c:v>
                      </c:pt>
                      <c:pt idx="2908">
                        <c:v>-4.4042081187099617E-2</c:v>
                      </c:pt>
                      <c:pt idx="2909">
                        <c:v>-4.398882303945964E-2</c:v>
                      </c:pt>
                      <c:pt idx="2910">
                        <c:v>-4.3935581673656736E-2</c:v>
                      </c:pt>
                      <c:pt idx="2911">
                        <c:v>-4.3882340617922538E-2</c:v>
                      </c:pt>
                      <c:pt idx="2912">
                        <c:v>-4.3829100345252392E-2</c:v>
                      </c:pt>
                      <c:pt idx="2913">
                        <c:v>-4.3775862884789747E-2</c:v>
                      </c:pt>
                      <c:pt idx="2914">
                        <c:v>-4.3722629272210066E-2</c:v>
                      </c:pt>
                      <c:pt idx="2915">
                        <c:v>-4.3669403935578374E-2</c:v>
                      </c:pt>
                      <c:pt idx="2916">
                        <c:v>-4.3616189513654896E-2</c:v>
                      </c:pt>
                      <c:pt idx="2917">
                        <c:v>-4.3562987404560605E-2</c:v>
                      </c:pt>
                      <c:pt idx="2918">
                        <c:v>-4.3509798278724851E-2</c:v>
                      </c:pt>
                      <c:pt idx="2919">
                        <c:v>-4.3456622805922517E-2</c:v>
                      </c:pt>
                      <c:pt idx="2920">
                        <c:v>-4.3403460311762079E-2</c:v>
                      </c:pt>
                      <c:pt idx="2921">
                        <c:v>-4.3350308798035503E-2</c:v>
                      </c:pt>
                      <c:pt idx="2922">
                        <c:v>-4.3297168635465733E-2</c:v>
                      </c:pt>
                      <c:pt idx="2923">
                        <c:v>-4.3244040991151811E-2</c:v>
                      </c:pt>
                      <c:pt idx="2924">
                        <c:v>-4.3190924031203053E-2</c:v>
                      </c:pt>
                      <c:pt idx="2925">
                        <c:v>-4.3137827997594143E-2</c:v>
                      </c:pt>
                      <c:pt idx="2926">
                        <c:v>-4.308475108026618E-2</c:v>
                      </c:pt>
                      <c:pt idx="2927">
                        <c:v>-4.3031694026820923E-2</c:v>
                      </c:pt>
                      <c:pt idx="2928">
                        <c:v>-4.2978659568839964E-2</c:v>
                      </c:pt>
                      <c:pt idx="2929">
                        <c:v>-4.2925644870905132E-2</c:v>
                      </c:pt>
                      <c:pt idx="2930">
                        <c:v>-4.2872647513625038E-2</c:v>
                      </c:pt>
                      <c:pt idx="2931">
                        <c:v>-4.2819664313379434E-2</c:v>
                      </c:pt>
                      <c:pt idx="2932">
                        <c:v>-4.27666925663584E-2</c:v>
                      </c:pt>
                      <c:pt idx="2933">
                        <c:v>-4.2713730294693712E-2</c:v>
                      </c:pt>
                      <c:pt idx="2934">
                        <c:v>-4.2660776058640437E-2</c:v>
                      </c:pt>
                      <c:pt idx="2935">
                        <c:v>-4.2607828430921577E-2</c:v>
                      </c:pt>
                      <c:pt idx="2936">
                        <c:v>-4.2554889272778368E-2</c:v>
                      </c:pt>
                      <c:pt idx="2937">
                        <c:v>-4.2501969397024719E-2</c:v>
                      </c:pt>
                      <c:pt idx="2938">
                        <c:v>-4.2449070461924816E-2</c:v>
                      </c:pt>
                      <c:pt idx="2939">
                        <c:v>-4.2396175309987502E-2</c:v>
                      </c:pt>
                      <c:pt idx="2940">
                        <c:v>-4.2343302519398773E-2</c:v>
                      </c:pt>
                      <c:pt idx="2941">
                        <c:v>-4.2290455376684868E-2</c:v>
                      </c:pt>
                      <c:pt idx="2942">
                        <c:v>-4.223763259123197E-2</c:v>
                      </c:pt>
                      <c:pt idx="2943">
                        <c:v>-4.2184831470350091E-2</c:v>
                      </c:pt>
                      <c:pt idx="2944">
                        <c:v>-4.2132051303439E-2</c:v>
                      </c:pt>
                      <c:pt idx="2945">
                        <c:v>-4.2079292331812825E-2</c:v>
                      </c:pt>
                      <c:pt idx="2946">
                        <c:v>-4.2026549345624706E-2</c:v>
                      </c:pt>
                      <c:pt idx="2947">
                        <c:v>-4.1973822877443979E-2</c:v>
                      </c:pt>
                      <c:pt idx="2948">
                        <c:v>-4.19211113499115E-2</c:v>
                      </c:pt>
                      <c:pt idx="2949">
                        <c:v>-4.1868415229096942E-2</c:v>
                      </c:pt>
                      <c:pt idx="2950">
                        <c:v>-4.1815735118708681E-2</c:v>
                      </c:pt>
                      <c:pt idx="2951">
                        <c:v>-4.1763071619100429E-2</c:v>
                      </c:pt>
                      <c:pt idx="2952">
                        <c:v>-4.1710424719760872E-2</c:v>
                      </c:pt>
                      <c:pt idx="2953">
                        <c:v>-4.1657792606622945E-2</c:v>
                      </c:pt>
                      <c:pt idx="2954">
                        <c:v>-4.1605175037009549E-2</c:v>
                      </c:pt>
                      <c:pt idx="2955">
                        <c:v>-4.1552572472368134E-2</c:v>
                      </c:pt>
                      <c:pt idx="2956">
                        <c:v>-4.1499985910495286E-2</c:v>
                      </c:pt>
                      <c:pt idx="2957">
                        <c:v>-4.1447414232964393E-2</c:v>
                      </c:pt>
                      <c:pt idx="2958">
                        <c:v>-4.1394858568372987E-2</c:v>
                      </c:pt>
                      <c:pt idx="2959">
                        <c:v>-4.1342320275251906E-2</c:v>
                      </c:pt>
                      <c:pt idx="2960">
                        <c:v>-4.1289800216314176E-2</c:v>
                      </c:pt>
                      <c:pt idx="2961">
                        <c:v>-4.1237302010875408E-2</c:v>
                      </c:pt>
                      <c:pt idx="2962">
                        <c:v>-4.1184827464286373E-2</c:v>
                      </c:pt>
                      <c:pt idx="2963">
                        <c:v>-4.1132377724427849E-2</c:v>
                      </c:pt>
                      <c:pt idx="2964">
                        <c:v>-4.1079955093653552E-2</c:v>
                      </c:pt>
                      <c:pt idx="2965">
                        <c:v>-4.1027563758972485E-2</c:v>
                      </c:pt>
                      <c:pt idx="2966">
                        <c:v>-4.0975207289518992E-2</c:v>
                      </c:pt>
                      <c:pt idx="2967">
                        <c:v>-4.092288237469769E-2</c:v>
                      </c:pt>
                      <c:pt idx="2968">
                        <c:v>-4.0870584521167229E-2</c:v>
                      </c:pt>
                      <c:pt idx="2969">
                        <c:v>-4.0818314699461553E-2</c:v>
                      </c:pt>
                      <c:pt idx="2970">
                        <c:v>-4.076607598673207E-2</c:v>
                      </c:pt>
                      <c:pt idx="2971">
                        <c:v>-4.0713860981823516E-2</c:v>
                      </c:pt>
                      <c:pt idx="2972">
                        <c:v>-4.0661661062128332E-2</c:v>
                      </c:pt>
                      <c:pt idx="2973">
                        <c:v>-4.0609480336855006E-2</c:v>
                      </c:pt>
                      <c:pt idx="2974">
                        <c:v>-4.0557326884200377E-2</c:v>
                      </c:pt>
                      <c:pt idx="2975">
                        <c:v>-4.0505204541848597E-2</c:v>
                      </c:pt>
                      <c:pt idx="2976">
                        <c:v>-4.0453118433814217E-2</c:v>
                      </c:pt>
                      <c:pt idx="2977">
                        <c:v>-4.0401081723451755E-2</c:v>
                      </c:pt>
                      <c:pt idx="2978">
                        <c:v>-4.034909878545772E-2</c:v>
                      </c:pt>
                      <c:pt idx="2979">
                        <c:v>-4.0297172848411951E-2</c:v>
                      </c:pt>
                      <c:pt idx="2980">
                        <c:v>-4.0245306635625505E-2</c:v>
                      </c:pt>
                      <c:pt idx="2981">
                        <c:v>-4.0193499474801886E-2</c:v>
                      </c:pt>
                      <c:pt idx="2982">
                        <c:v>-4.0141743218193228E-2</c:v>
                      </c:pt>
                      <c:pt idx="2983">
                        <c:v>-4.0090039526857003E-2</c:v>
                      </c:pt>
                      <c:pt idx="2984">
                        <c:v>-4.0038390237783092E-2</c:v>
                      </c:pt>
                      <c:pt idx="2985">
                        <c:v>-3.9986798570429208E-2</c:v>
                      </c:pt>
                      <c:pt idx="2986">
                        <c:v>-3.9935268713152519E-2</c:v>
                      </c:pt>
                      <c:pt idx="2987">
                        <c:v>-3.988380404881383E-2</c:v>
                      </c:pt>
                      <c:pt idx="2988">
                        <c:v>-3.983240883165011E-2</c:v>
                      </c:pt>
                      <c:pt idx="2989">
                        <c:v>-3.9781081251907789E-2</c:v>
                      </c:pt>
                      <c:pt idx="2990">
                        <c:v>-3.9729805250228033E-2</c:v>
                      </c:pt>
                      <c:pt idx="2991">
                        <c:v>-3.967858064987153E-2</c:v>
                      </c:pt>
                      <c:pt idx="2992">
                        <c:v>-3.9627403588120232E-2</c:v>
                      </c:pt>
                      <c:pt idx="2993">
                        <c:v>-3.9576280669077819E-2</c:v>
                      </c:pt>
                      <c:pt idx="2994">
                        <c:v>-3.9525215820161684E-2</c:v>
                      </c:pt>
                      <c:pt idx="2995">
                        <c:v>-3.9474212234321841E-2</c:v>
                      </c:pt>
                      <c:pt idx="2996">
                        <c:v>-3.9423271861923528E-2</c:v>
                      </c:pt>
                      <c:pt idx="2997">
                        <c:v>-3.9372396989029182E-2</c:v>
                      </c:pt>
                      <c:pt idx="2998">
                        <c:v>-3.9321588808573636E-2</c:v>
                      </c:pt>
                      <c:pt idx="2999">
                        <c:v>-3.9270848090609371E-2</c:v>
                      </c:pt>
                      <c:pt idx="3000">
                        <c:v>-3.9220176983017593E-2</c:v>
                      </c:pt>
                      <c:pt idx="3001">
                        <c:v>-3.916957730507678E-2</c:v>
                      </c:pt>
                      <c:pt idx="3002">
                        <c:v>-3.9119050699154632E-2</c:v>
                      </c:pt>
                      <c:pt idx="3003">
                        <c:v>-3.9068603513824844E-2</c:v>
                      </c:pt>
                      <c:pt idx="3004">
                        <c:v>-3.9018245729505276E-2</c:v>
                      </c:pt>
                      <c:pt idx="3005">
                        <c:v>-3.8967981009442772E-2</c:v>
                      </c:pt>
                      <c:pt idx="3006">
                        <c:v>-3.8917812264150212E-2</c:v>
                      </c:pt>
                      <c:pt idx="3007">
                        <c:v>-3.886774157494402E-2</c:v>
                      </c:pt>
                      <c:pt idx="3008">
                        <c:v>-3.8817767455802052E-2</c:v>
                      </c:pt>
                      <c:pt idx="3009">
                        <c:v>-3.8767890490108772E-2</c:v>
                      </c:pt>
                      <c:pt idx="3010">
                        <c:v>-3.8718109530952519E-2</c:v>
                      </c:pt>
                      <c:pt idx="3011">
                        <c:v>-3.8668423706311232E-2</c:v>
                      </c:pt>
                      <c:pt idx="3012">
                        <c:v>-3.8618833187524855E-2</c:v>
                      </c:pt>
                      <c:pt idx="3013">
                        <c:v>-3.8569352314765278E-2</c:v>
                      </c:pt>
                      <c:pt idx="3014">
                        <c:v>-3.8519977475783278E-2</c:v>
                      </c:pt>
                      <c:pt idx="3015">
                        <c:v>-3.8470702960944084E-2</c:v>
                      </c:pt>
                      <c:pt idx="3016">
                        <c:v>-3.842152861863362E-2</c:v>
                      </c:pt>
                      <c:pt idx="3017">
                        <c:v>-3.8372453032990007E-2</c:v>
                      </c:pt>
                      <c:pt idx="3018">
                        <c:v>-3.8323479043007258E-2</c:v>
                      </c:pt>
                      <c:pt idx="3019">
                        <c:v>-3.8274607202789621E-2</c:v>
                      </c:pt>
                      <c:pt idx="3020">
                        <c:v>-3.8225838704720967E-2</c:v>
                      </c:pt>
                      <c:pt idx="3021">
                        <c:v>-3.8177172005427223E-2</c:v>
                      </c:pt>
                      <c:pt idx="3022">
                        <c:v>-3.8128610418916409E-2</c:v>
                      </c:pt>
                      <c:pt idx="3023">
                        <c:v>-3.808015488554186E-2</c:v>
                      </c:pt>
                      <c:pt idx="3024">
                        <c:v>-3.803180431795998E-2</c:v>
                      </c:pt>
                      <c:pt idx="3025">
                        <c:v>-3.7983557163770075E-2</c:v>
                      </c:pt>
                      <c:pt idx="3026">
                        <c:v>-3.7935417744577225E-2</c:v>
                      </c:pt>
                      <c:pt idx="3027">
                        <c:v>-3.7887389394813557E-2</c:v>
                      </c:pt>
                      <c:pt idx="3028">
                        <c:v>-3.783947353766217E-2</c:v>
                      </c:pt>
                      <c:pt idx="3029">
                        <c:v>-3.7791670450684225E-2</c:v>
                      </c:pt>
                      <c:pt idx="3030">
                        <c:v>-3.7743980536901048E-2</c:v>
                      </c:pt>
                      <c:pt idx="3031">
                        <c:v>-3.7696404484451697E-2</c:v>
                      </c:pt>
                      <c:pt idx="3032">
                        <c:v>-3.7648943512747189E-2</c:v>
                      </c:pt>
                      <c:pt idx="3033">
                        <c:v>-3.7601599817634355E-2</c:v>
                      </c:pt>
                      <c:pt idx="3034">
                        <c:v>-3.7554375846304139E-2</c:v>
                      </c:pt>
                      <c:pt idx="3035">
                        <c:v>-3.7507276128199526E-2</c:v>
                      </c:pt>
                      <c:pt idx="3036">
                        <c:v>-3.7460301444940697E-2</c:v>
                      </c:pt>
                      <c:pt idx="3037">
                        <c:v>-3.7413452595993948E-2</c:v>
                      </c:pt>
                      <c:pt idx="3038">
                        <c:v>-3.736672708308806E-2</c:v>
                      </c:pt>
                      <c:pt idx="3039">
                        <c:v>-3.7320117300554907E-2</c:v>
                      </c:pt>
                      <c:pt idx="3040">
                        <c:v>-3.727362911603458E-2</c:v>
                      </c:pt>
                      <c:pt idx="3041">
                        <c:v>-3.7227264444866265E-2</c:v>
                      </c:pt>
                      <c:pt idx="3042">
                        <c:v>-3.7181021217255264E-2</c:v>
                      </c:pt>
                      <c:pt idx="3043">
                        <c:v>-3.71349070489825E-2</c:v>
                      </c:pt>
                      <c:pt idx="3044">
                        <c:v>-3.7088918090775226E-2</c:v>
                      </c:pt>
                      <c:pt idx="3045">
                        <c:v>-3.7043051330014294E-2</c:v>
                      </c:pt>
                      <c:pt idx="3046">
                        <c:v>-3.6997304122744018E-2</c:v>
                      </c:pt>
                      <c:pt idx="3047">
                        <c:v>-3.6951676065296722E-2</c:v>
                      </c:pt>
                      <c:pt idx="3048">
                        <c:v>-3.6906166527701664E-2</c:v>
                      </c:pt>
                      <c:pt idx="3049">
                        <c:v>-3.6860775195831627E-2</c:v>
                      </c:pt>
                      <c:pt idx="3050">
                        <c:v>-3.6815498372347141E-2</c:v>
                      </c:pt>
                      <c:pt idx="3051">
                        <c:v>-3.6770330445785697E-2</c:v>
                      </c:pt>
                      <c:pt idx="3052">
                        <c:v>-3.6725269070307938E-2</c:v>
                      </c:pt>
                      <c:pt idx="3053">
                        <c:v>-3.668031750238214E-2</c:v>
                      </c:pt>
                      <c:pt idx="3054">
                        <c:v>-3.6635472032801417E-2</c:v>
                      </c:pt>
                      <c:pt idx="3055">
                        <c:v>-3.6590731514852357E-2</c:v>
                      </c:pt>
                      <c:pt idx="3056">
                        <c:v>-3.6546096188679829E-2</c:v>
                      </c:pt>
                      <c:pt idx="3057">
                        <c:v>-3.6501569611917181E-2</c:v>
                      </c:pt>
                      <c:pt idx="3058">
                        <c:v>-3.6457153945555681E-2</c:v>
                      </c:pt>
                      <c:pt idx="3059">
                        <c:v>-3.6412851001454541E-2</c:v>
                      </c:pt>
                      <c:pt idx="3060">
                        <c:v>-3.6368662544853492E-2</c:v>
                      </c:pt>
                      <c:pt idx="3061">
                        <c:v>-3.6324594534857431E-2</c:v>
                      </c:pt>
                      <c:pt idx="3062">
                        <c:v>-3.628065037255588E-2</c:v>
                      </c:pt>
                      <c:pt idx="3063">
                        <c:v>-3.6236825898406017E-2</c:v>
                      </c:pt>
                      <c:pt idx="3064">
                        <c:v>-3.6193125808401609E-2</c:v>
                      </c:pt>
                      <c:pt idx="3065">
                        <c:v>-3.6149553205419502E-2</c:v>
                      </c:pt>
                      <c:pt idx="3066">
                        <c:v>-3.6106109848097631E-2</c:v>
                      </c:pt>
                      <c:pt idx="3067">
                        <c:v>-3.6062791089618552E-2</c:v>
                      </c:pt>
                      <c:pt idx="3068">
                        <c:v>-3.6019599582008538E-2</c:v>
                      </c:pt>
                      <c:pt idx="3069">
                        <c:v>-3.5976536958190537E-2</c:v>
                      </c:pt>
                      <c:pt idx="3070">
                        <c:v>-3.5933591556492034E-2</c:v>
                      </c:pt>
                      <c:pt idx="3071">
                        <c:v>-3.5890763065187729E-2</c:v>
                      </c:pt>
                      <c:pt idx="3072">
                        <c:v>-3.5848051124009871E-2</c:v>
                      </c:pt>
                      <c:pt idx="3073">
                        <c:v>-3.5805455448429259E-2</c:v>
                      </c:pt>
                      <c:pt idx="3074">
                        <c:v>-3.5762968680293439E-2</c:v>
                      </c:pt>
                      <c:pt idx="3075">
                        <c:v>-3.5720589828496734E-2</c:v>
                      </c:pt>
                      <c:pt idx="3076">
                        <c:v>-3.5678333791700621E-2</c:v>
                      </c:pt>
                      <c:pt idx="3077">
                        <c:v>-3.5636211419081992E-2</c:v>
                      </c:pt>
                      <c:pt idx="3078">
                        <c:v>-3.5594223260928461E-2</c:v>
                      </c:pt>
                      <c:pt idx="3079">
                        <c:v>-3.5552370549854016E-2</c:v>
                      </c:pt>
                      <c:pt idx="3080">
                        <c:v>-3.5510654679805485E-2</c:v>
                      </c:pt>
                      <c:pt idx="3081">
                        <c:v>-3.5469077088202412E-2</c:v>
                      </c:pt>
                      <c:pt idx="3082">
                        <c:v>-3.5427637299548426E-2</c:v>
                      </c:pt>
                      <c:pt idx="3083">
                        <c:v>-3.5386337325779268E-2</c:v>
                      </c:pt>
                      <c:pt idx="3084">
                        <c:v>-3.5345178337938724E-2</c:v>
                      </c:pt>
                      <c:pt idx="3085">
                        <c:v>-3.5304161048779863E-2</c:v>
                      </c:pt>
                      <c:pt idx="3086">
                        <c:v>-3.5263287061557479E-2</c:v>
                      </c:pt>
                      <c:pt idx="3087">
                        <c:v>-3.5222557147919407E-2</c:v>
                      </c:pt>
                      <c:pt idx="3088">
                        <c:v>-3.5181966378245264E-2</c:v>
                      </c:pt>
                      <c:pt idx="3089">
                        <c:v>-3.514150353927175E-2</c:v>
                      </c:pt>
                      <c:pt idx="3090">
                        <c:v>-3.5101167106974904E-2</c:v>
                      </c:pt>
                      <c:pt idx="3091">
                        <c:v>-3.5060961196911905E-2</c:v>
                      </c:pt>
                      <c:pt idx="3092">
                        <c:v>-3.5020891834424049E-2</c:v>
                      </c:pt>
                      <c:pt idx="3093">
                        <c:v>-3.4980946111412496E-2</c:v>
                      </c:pt>
                      <c:pt idx="3094">
                        <c:v>-3.494112588849832E-2</c:v>
                      </c:pt>
                      <c:pt idx="3095">
                        <c:v>-3.4901432818344687E-2</c:v>
                      </c:pt>
                      <c:pt idx="3096">
                        <c:v>-3.4861868476138091E-2</c:v>
                      </c:pt>
                      <c:pt idx="3097">
                        <c:v>-3.4822434373092778E-2</c:v>
                      </c:pt>
                      <c:pt idx="3098">
                        <c:v>-3.4783132117834827E-2</c:v>
                      </c:pt>
                      <c:pt idx="3099">
                        <c:v>-3.4743962979265929E-2</c:v>
                      </c:pt>
                      <c:pt idx="3100">
                        <c:v>-3.4704927433401783E-2</c:v>
                      </c:pt>
                      <c:pt idx="3101">
                        <c:v>-3.4666026390267835E-2</c:v>
                      </c:pt>
                      <c:pt idx="3102">
                        <c:v>-3.4627260803517163E-2</c:v>
                      </c:pt>
                      <c:pt idx="3103">
                        <c:v>-3.4588628515725903E-2</c:v>
                      </c:pt>
                      <c:pt idx="3104">
                        <c:v>-3.4550133036136924E-2</c:v>
                      </c:pt>
                      <c:pt idx="3105">
                        <c:v>-3.4511780601523198E-2</c:v>
                      </c:pt>
                      <c:pt idx="3106">
                        <c:v>-3.4473573072379561E-2</c:v>
                      </c:pt>
                      <c:pt idx="3107">
                        <c:v>-3.4435511760037271E-2</c:v>
                      </c:pt>
                      <c:pt idx="3108">
                        <c:v>-3.4397597344383538E-2</c:v>
                      </c:pt>
                      <c:pt idx="3109">
                        <c:v>-3.4359830825298296E-2</c:v>
                      </c:pt>
                      <c:pt idx="3110">
                        <c:v>-3.4322212509498094E-2</c:v>
                      </c:pt>
                      <c:pt idx="3111">
                        <c:v>-3.4284742966048651E-2</c:v>
                      </c:pt>
                      <c:pt idx="3112">
                        <c:v>-3.4247422833645437E-2</c:v>
                      </c:pt>
                      <c:pt idx="3113">
                        <c:v>-3.4210252000485539E-2</c:v>
                      </c:pt>
                      <c:pt idx="3114">
                        <c:v>-3.4173229830936874E-2</c:v>
                      </c:pt>
                      <c:pt idx="3115">
                        <c:v>-3.41363561995617E-2</c:v>
                      </c:pt>
                      <c:pt idx="3116">
                        <c:v>-3.4099631278089307E-2</c:v>
                      </c:pt>
                      <c:pt idx="3117">
                        <c:v>-3.4063049575534146E-2</c:v>
                      </c:pt>
                      <c:pt idx="3118">
                        <c:v>-3.4026596032829412E-2</c:v>
                      </c:pt>
                      <c:pt idx="3119">
                        <c:v>-3.3990258934437037E-2</c:v>
                      </c:pt>
                      <c:pt idx="3120">
                        <c:v>-3.3954038831579769E-2</c:v>
                      </c:pt>
                      <c:pt idx="3121">
                        <c:v>-3.3917932989448993E-2</c:v>
                      </c:pt>
                      <c:pt idx="3122">
                        <c:v>-3.3881943381088693E-2</c:v>
                      </c:pt>
                      <c:pt idx="3123">
                        <c:v>-3.3846072853594956E-2</c:v>
                      </c:pt>
                      <c:pt idx="3124">
                        <c:v>-3.3810322735818757E-2</c:v>
                      </c:pt>
                      <c:pt idx="3125">
                        <c:v>-3.3774693302913425E-2</c:v>
                      </c:pt>
                      <c:pt idx="3126">
                        <c:v>-3.3739173315054674E-2</c:v>
                      </c:pt>
                      <c:pt idx="3127">
                        <c:v>-3.3703762757023539E-2</c:v>
                      </c:pt>
                      <c:pt idx="3128">
                        <c:v>-3.3668461775178446E-2</c:v>
                      </c:pt>
                      <c:pt idx="3129">
                        <c:v>-3.3633270868478948E-2</c:v>
                      </c:pt>
                      <c:pt idx="3130">
                        <c:v>-3.3598189970109778E-2</c:v>
                      </c:pt>
                      <c:pt idx="3131">
                        <c:v>-3.3563219532574066E-2</c:v>
                      </c:pt>
                      <c:pt idx="3132">
                        <c:v>-3.3528360327951201E-2</c:v>
                      </c:pt>
                      <c:pt idx="3133">
                        <c:v>-3.349361386184177E-2</c:v>
                      </c:pt>
                      <c:pt idx="3134">
                        <c:v>-3.3458981277846106E-2</c:v>
                      </c:pt>
                      <c:pt idx="3135">
                        <c:v>-3.342446216290023E-2</c:v>
                      </c:pt>
                      <c:pt idx="3136">
                        <c:v>-3.339005713897801E-2</c:v>
                      </c:pt>
                      <c:pt idx="3137">
                        <c:v>-3.3355768049816707E-2</c:v>
                      </c:pt>
                      <c:pt idx="3138">
                        <c:v>-3.3321594113667856E-2</c:v>
                      </c:pt>
                      <c:pt idx="3139">
                        <c:v>-3.3287537851385246E-2</c:v>
                      </c:pt>
                      <c:pt idx="3140">
                        <c:v>-3.3253598314833127E-2</c:v>
                      </c:pt>
                      <c:pt idx="3141">
                        <c:v>-3.3219776039913065E-2</c:v>
                      </c:pt>
                      <c:pt idx="3142">
                        <c:v>-3.3186073084669518E-2</c:v>
                      </c:pt>
                      <c:pt idx="3143">
                        <c:v>-3.3152491176944049E-2</c:v>
                      </c:pt>
                      <c:pt idx="3144">
                        <c:v>-3.3119029056570416E-2</c:v>
                      </c:pt>
                      <c:pt idx="3145">
                        <c:v>-3.3085685599678866E-2</c:v>
                      </c:pt>
                      <c:pt idx="3146">
                        <c:v>-3.3052461611728361E-2</c:v>
                      </c:pt>
                      <c:pt idx="3147">
                        <c:v>-3.3019359841325549E-2</c:v>
                      </c:pt>
                      <c:pt idx="3148">
                        <c:v>-3.2986381545927382E-2</c:v>
                      </c:pt>
                      <c:pt idx="3149">
                        <c:v>-3.2953527997144828E-2</c:v>
                      </c:pt>
                      <c:pt idx="3150">
                        <c:v>-3.2920800167024734E-2</c:v>
                      </c:pt>
                      <c:pt idx="3151">
                        <c:v>-3.2888198839335005E-2</c:v>
                      </c:pt>
                      <c:pt idx="3152">
                        <c:v>-3.2855724871132461E-2</c:v>
                      </c:pt>
                      <c:pt idx="3153">
                        <c:v>-3.2823378465073091E-2</c:v>
                      </c:pt>
                      <c:pt idx="3154">
                        <c:v>-3.2791162582209363E-2</c:v>
                      </c:pt>
                      <c:pt idx="3155">
                        <c:v>-3.2759077124500845E-2</c:v>
                      </c:pt>
                      <c:pt idx="3156">
                        <c:v>-3.2727122923051223E-2</c:v>
                      </c:pt>
                      <c:pt idx="3157">
                        <c:v>-3.2695303431237686E-2</c:v>
                      </c:pt>
                      <c:pt idx="3158">
                        <c:v>-3.2663617772091584E-2</c:v>
                      </c:pt>
                      <c:pt idx="3159">
                        <c:v>-3.2632065245862991E-2</c:v>
                      </c:pt>
                      <c:pt idx="3160">
                        <c:v>-3.2600639114978555E-2</c:v>
                      </c:pt>
                      <c:pt idx="3161">
                        <c:v>-3.2569337868402964E-2</c:v>
                      </c:pt>
                      <c:pt idx="3162">
                        <c:v>-3.2538193255182528E-2</c:v>
                      </c:pt>
                      <c:pt idx="3163">
                        <c:v>-3.2507219816431919E-2</c:v>
                      </c:pt>
                      <c:pt idx="3164">
                        <c:v>-3.2476416493665235E-2</c:v>
                      </c:pt>
                      <c:pt idx="3165">
                        <c:v>-3.244577907026313E-2</c:v>
                      </c:pt>
                      <c:pt idx="3166">
                        <c:v>-3.2415305812501703E-2</c:v>
                      </c:pt>
                      <c:pt idx="3167">
                        <c:v>-3.2385005412074758E-2</c:v>
                      </c:pt>
                      <c:pt idx="3168">
                        <c:v>-3.2354880947877904E-2</c:v>
                      </c:pt>
                      <c:pt idx="3169">
                        <c:v>-3.2324932772486083E-2</c:v>
                      </c:pt>
                      <c:pt idx="3170">
                        <c:v>-3.2295164460336201E-2</c:v>
                      </c:pt>
                      <c:pt idx="3171">
                        <c:v>-3.2265573589355369E-2</c:v>
                      </c:pt>
                      <c:pt idx="3172">
                        <c:v>-3.2236160096077854E-2</c:v>
                      </c:pt>
                      <c:pt idx="3173">
                        <c:v>-3.2206922964946989E-2</c:v>
                      </c:pt>
                      <c:pt idx="3174">
                        <c:v>-3.2177860369573652E-2</c:v>
                      </c:pt>
                      <c:pt idx="3175">
                        <c:v>-3.214897488042838E-2</c:v>
                      </c:pt>
                      <c:pt idx="3176">
                        <c:v>-3.2120265399777366E-2</c:v>
                      </c:pt>
                      <c:pt idx="3177">
                        <c:v>-3.2091727711122363E-2</c:v>
                      </c:pt>
                      <c:pt idx="3178">
                        <c:v>-3.2063358739749102E-2</c:v>
                      </c:pt>
                      <c:pt idx="3179">
                        <c:v>-3.2035153423896519E-2</c:v>
                      </c:pt>
                      <c:pt idx="3180">
                        <c:v>-3.2007114324757453E-2</c:v>
                      </c:pt>
                      <c:pt idx="3181">
                        <c:v>-3.1979241057993615E-2</c:v>
                      </c:pt>
                      <c:pt idx="3182">
                        <c:v>-3.195153073921235E-2</c:v>
                      </c:pt>
                      <c:pt idx="3183">
                        <c:v>-3.1923980907758061E-2</c:v>
                      </c:pt>
                      <c:pt idx="3184">
                        <c:v>-3.1896589210079131E-2</c:v>
                      </c:pt>
                      <c:pt idx="3185">
                        <c:v>-3.1869352660703266E-2</c:v>
                      </c:pt>
                      <c:pt idx="3186">
                        <c:v>-3.1842263696418252E-2</c:v>
                      </c:pt>
                      <c:pt idx="3187">
                        <c:v>-3.1815326399356018E-2</c:v>
                      </c:pt>
                      <c:pt idx="3188">
                        <c:v>-3.1788534665574714E-2</c:v>
                      </c:pt>
                      <c:pt idx="3189">
                        <c:v>-3.1761886874559331E-2</c:v>
                      </c:pt>
                      <c:pt idx="3190">
                        <c:v>-3.1735381106501176E-2</c:v>
                      </c:pt>
                      <c:pt idx="3191">
                        <c:v>-3.1709015533105296E-2</c:v>
                      </c:pt>
                      <c:pt idx="3192">
                        <c:v>-3.1682788667407404E-2</c:v>
                      </c:pt>
                      <c:pt idx="3193">
                        <c:v>-3.165669898422848E-2</c:v>
                      </c:pt>
                      <c:pt idx="3194">
                        <c:v>-3.1630746292780593E-2</c:v>
                      </c:pt>
                      <c:pt idx="3195">
                        <c:v>-3.1604933555591845E-2</c:v>
                      </c:pt>
                      <c:pt idx="3196">
                        <c:v>-3.1579259661667344E-2</c:v>
                      </c:pt>
                      <c:pt idx="3197">
                        <c:v>-3.1553717789104055E-2</c:v>
                      </c:pt>
                      <c:pt idx="3198">
                        <c:v>-3.1528295605188862E-2</c:v>
                      </c:pt>
                      <c:pt idx="3199">
                        <c:v>-3.1502990606100185E-2</c:v>
                      </c:pt>
                      <c:pt idx="3200">
                        <c:v>-3.1477801362274287E-2</c:v>
                      </c:pt>
                      <c:pt idx="3201">
                        <c:v>-3.1452726910723039E-2</c:v>
                      </c:pt>
                      <c:pt idx="3202">
                        <c:v>-3.1427765962451983E-2</c:v>
                      </c:pt>
                      <c:pt idx="3203">
                        <c:v>-3.1402916813590205E-2</c:v>
                      </c:pt>
                      <c:pt idx="3204">
                        <c:v>-3.1378179061786408E-2</c:v>
                      </c:pt>
                      <c:pt idx="3205">
                        <c:v>-3.1353548845164954E-2</c:v>
                      </c:pt>
                      <c:pt idx="3206">
                        <c:v>-3.132902346159637E-2</c:v>
                      </c:pt>
                      <c:pt idx="3207">
                        <c:v>-3.130460064379665E-2</c:v>
                      </c:pt>
                      <c:pt idx="3208">
                        <c:v>-3.128027679396702E-2</c:v>
                      </c:pt>
                      <c:pt idx="3209">
                        <c:v>-3.1256048534254829E-2</c:v>
                      </c:pt>
                      <c:pt idx="3210">
                        <c:v>-3.123191268998244E-2</c:v>
                      </c:pt>
                      <c:pt idx="3211">
                        <c:v>-3.1207866681801838E-2</c:v>
                      </c:pt>
                      <c:pt idx="3212">
                        <c:v>-3.1183908012590963E-2</c:v>
                      </c:pt>
                      <c:pt idx="3213">
                        <c:v>-3.1160034655314479E-2</c:v>
                      </c:pt>
                      <c:pt idx="3214">
                        <c:v>-3.1136244048470322E-2</c:v>
                      </c:pt>
                      <c:pt idx="3215">
                        <c:v>-3.111252552801411E-2</c:v>
                      </c:pt>
                      <c:pt idx="3216">
                        <c:v>-3.1088877878340533E-2</c:v>
                      </c:pt>
                      <c:pt idx="3217">
                        <c:v>-3.1065299723258138E-2</c:v>
                      </c:pt>
                      <c:pt idx="3218">
                        <c:v>-3.1041789594522619E-2</c:v>
                      </c:pt>
                      <c:pt idx="3219">
                        <c:v>-3.1018347815503666E-2</c:v>
                      </c:pt>
                      <c:pt idx="3220">
                        <c:v>-3.099497312562266E-2</c:v>
                      </c:pt>
                      <c:pt idx="3221">
                        <c:v>-3.0971661958221517E-2</c:v>
                      </c:pt>
                      <c:pt idx="3222">
                        <c:v>-3.094841155626735E-2</c:v>
                      </c:pt>
                      <c:pt idx="3223">
                        <c:v>-3.0925224532450644E-2</c:v>
                      </c:pt>
                      <c:pt idx="3224">
                        <c:v>-3.0902100094041873E-2</c:v>
                      </c:pt>
                      <c:pt idx="3225">
                        <c:v>-3.0879045900195069E-2</c:v>
                      </c:pt>
                      <c:pt idx="3226">
                        <c:v>-3.0856062678308878E-2</c:v>
                      </c:pt>
                      <c:pt idx="3227">
                        <c:v>-3.0833148182521357E-2</c:v>
                      </c:pt>
                      <c:pt idx="3228">
                        <c:v>-3.0810301361897403E-2</c:v>
                      </c:pt>
                      <c:pt idx="3229">
                        <c:v>-3.0787523028190433E-2</c:v>
                      </c:pt>
                      <c:pt idx="3230">
                        <c:v>-3.0764811665462195E-2</c:v>
                      </c:pt>
                      <c:pt idx="3231">
                        <c:v>-3.0742165826949046E-2</c:v>
                      </c:pt>
                      <c:pt idx="3232">
                        <c:v>-3.0719584575071592E-2</c:v>
                      </c:pt>
                      <c:pt idx="3233">
                        <c:v>-3.0697066335452064E-2</c:v>
                      </c:pt>
                      <c:pt idx="3234">
                        <c:v>-3.0674610689588176E-2</c:v>
                      </c:pt>
                      <c:pt idx="3235">
                        <c:v>-3.0652216150939715E-2</c:v>
                      </c:pt>
                      <c:pt idx="3236">
                        <c:v>-3.0629881553127396E-2</c:v>
                      </c:pt>
                      <c:pt idx="3237">
                        <c:v>-3.060760704675268E-2</c:v>
                      </c:pt>
                      <c:pt idx="3238">
                        <c:v>-3.0585391787995044E-2</c:v>
                      </c:pt>
                      <c:pt idx="3239">
                        <c:v>-3.0563243243870709E-2</c:v>
                      </c:pt>
                      <c:pt idx="3240">
                        <c:v>-3.0541167919088681E-2</c:v>
                      </c:pt>
                      <c:pt idx="3241">
                        <c:v>-3.0519164515531418E-2</c:v>
                      </c:pt>
                      <c:pt idx="3242">
                        <c:v>-3.0497233265760103E-2</c:v>
                      </c:pt>
                      <c:pt idx="3243">
                        <c:v>-3.04753687964129E-2</c:v>
                      </c:pt>
                      <c:pt idx="3244">
                        <c:v>-3.045357093312669E-2</c:v>
                      </c:pt>
                      <c:pt idx="3245">
                        <c:v>-3.0431829049661758E-2</c:v>
                      </c:pt>
                      <c:pt idx="3246">
                        <c:v>-3.0410175546017239E-2</c:v>
                      </c:pt>
                      <c:pt idx="3247">
                        <c:v>-3.0388621448364007E-2</c:v>
                      </c:pt>
                      <c:pt idx="3248">
                        <c:v>-3.0367170009274535E-2</c:v>
                      </c:pt>
                      <c:pt idx="3249">
                        <c:v>-3.0345823691422608E-2</c:v>
                      </c:pt>
                      <c:pt idx="3250">
                        <c:v>-3.0324582693048937E-2</c:v>
                      </c:pt>
                      <c:pt idx="3251">
                        <c:v>-3.0303438782519395E-2</c:v>
                      </c:pt>
                      <c:pt idx="3252">
                        <c:v>-3.028238509619121E-2</c:v>
                      </c:pt>
                      <c:pt idx="3253">
                        <c:v>-3.0261413533321586E-2</c:v>
                      </c:pt>
                      <c:pt idx="3254">
                        <c:v>-3.0240518948444133E-2</c:v>
                      </c:pt>
                      <c:pt idx="3255">
                        <c:v>-3.0219695216541723E-2</c:v>
                      </c:pt>
                      <c:pt idx="3256">
                        <c:v>-3.0198938232031246E-2</c:v>
                      </c:pt>
                      <c:pt idx="3257">
                        <c:v>-3.0178242796732063E-2</c:v>
                      </c:pt>
                      <c:pt idx="3258">
                        <c:v>-3.0157604077319849E-2</c:v>
                      </c:pt>
                      <c:pt idx="3259">
                        <c:v>-3.0137018754185563E-2</c:v>
                      </c:pt>
                      <c:pt idx="3260">
                        <c:v>-3.0116482906221827E-2</c:v>
                      </c:pt>
                      <c:pt idx="3261">
                        <c:v>-3.009597680456717E-2</c:v>
                      </c:pt>
                      <c:pt idx="3262">
                        <c:v>-3.0075480059576297E-2</c:v>
                      </c:pt>
                      <c:pt idx="3263">
                        <c:v>-3.0054988900661481E-2</c:v>
                      </c:pt>
                      <c:pt idx="3264">
                        <c:v>-3.0034502350276458E-2</c:v>
                      </c:pt>
                      <c:pt idx="3265">
                        <c:v>-3.001402312917217E-2</c:v>
                      </c:pt>
                      <c:pt idx="3266">
                        <c:v>-2.9993550552231789E-2</c:v>
                      </c:pt>
                      <c:pt idx="3267">
                        <c:v>-2.9973082662976432E-2</c:v>
                      </c:pt>
                      <c:pt idx="3268">
                        <c:v>-2.9952617444862436E-2</c:v>
                      </c:pt>
                      <c:pt idx="3269">
                        <c:v>-2.9932147070938761E-2</c:v>
                      </c:pt>
                      <c:pt idx="3270">
                        <c:v>-2.9911666829274798E-2</c:v>
                      </c:pt>
                      <c:pt idx="3271">
                        <c:v>-2.9891172541793236E-2</c:v>
                      </c:pt>
                      <c:pt idx="3272">
                        <c:v>-2.9870661945794897E-2</c:v>
                      </c:pt>
                      <c:pt idx="3273">
                        <c:v>-2.9850133409592174E-2</c:v>
                      </c:pt>
                      <c:pt idx="3274">
                        <c:v>-2.9829586325277279E-2</c:v>
                      </c:pt>
                      <c:pt idx="3275">
                        <c:v>-2.9809023012457282E-2</c:v>
                      </c:pt>
                      <c:pt idx="3276">
                        <c:v>-2.9788444939394101E-2</c:v>
                      </c:pt>
                      <c:pt idx="3277">
                        <c:v>-2.9767850397806869E-2</c:v>
                      </c:pt>
                      <c:pt idx="3278">
                        <c:v>-2.9747236694419261E-2</c:v>
                      </c:pt>
                      <c:pt idx="3279">
                        <c:v>-2.9726595415883204E-2</c:v>
                      </c:pt>
                      <c:pt idx="3280">
                        <c:v>-2.9705914625222946E-2</c:v>
                      </c:pt>
                      <c:pt idx="3281">
                        <c:v>-2.9685201164176656E-2</c:v>
                      </c:pt>
                      <c:pt idx="3282">
                        <c:v>-2.9664448053967677E-2</c:v>
                      </c:pt>
                      <c:pt idx="3283">
                        <c:v>-2.9643644183375395E-2</c:v>
                      </c:pt>
                      <c:pt idx="3284">
                        <c:v>-2.9622796060135567E-2</c:v>
                      </c:pt>
                      <c:pt idx="3285">
                        <c:v>-2.9601899970410326E-2</c:v>
                      </c:pt>
                      <c:pt idx="3286">
                        <c:v>-2.9580951685363482E-2</c:v>
                      </c:pt>
                      <c:pt idx="3287">
                        <c:v>-2.955994469674697E-2</c:v>
                      </c:pt>
                      <c:pt idx="3288">
                        <c:v>-2.9538874605614673E-2</c:v>
                      </c:pt>
                      <c:pt idx="3289">
                        <c:v>-2.9517740101850227E-2</c:v>
                      </c:pt>
                      <c:pt idx="3290">
                        <c:v>-2.949653555530575E-2</c:v>
                      </c:pt>
                      <c:pt idx="3291">
                        <c:v>-2.947526455765561E-2</c:v>
                      </c:pt>
                      <c:pt idx="3292">
                        <c:v>-2.9453929398786043E-2</c:v>
                      </c:pt>
                      <c:pt idx="3293">
                        <c:v>-2.9432530238674558E-2</c:v>
                      </c:pt>
                      <c:pt idx="3294">
                        <c:v>-2.9411076028373267E-2</c:v>
                      </c:pt>
                      <c:pt idx="3295">
                        <c:v>-2.9389567841545425E-2</c:v>
                      </c:pt>
                      <c:pt idx="3296">
                        <c:v>-2.93680042842587E-2</c:v>
                      </c:pt>
                      <c:pt idx="3297">
                        <c:v>-2.9346384322830727E-2</c:v>
                      </c:pt>
                      <c:pt idx="3298">
                        <c:v>-2.9324711934274772E-2</c:v>
                      </c:pt>
                      <c:pt idx="3299">
                        <c:v>-2.9302985326876457E-2</c:v>
                      </c:pt>
                      <c:pt idx="3300">
                        <c:v>-2.9281200995074252E-2</c:v>
                      </c:pt>
                      <c:pt idx="3301">
                        <c:v>-2.925935357791128E-2</c:v>
                      </c:pt>
                      <c:pt idx="3302">
                        <c:v>-2.9237440736716202E-2</c:v>
                      </c:pt>
                      <c:pt idx="3303">
                        <c:v>-2.9215460695087278E-2</c:v>
                      </c:pt>
                      <c:pt idx="3304">
                        <c:v>-2.919340787225647E-2</c:v>
                      </c:pt>
                      <c:pt idx="3305">
                        <c:v>-2.9171279596936998E-2</c:v>
                      </c:pt>
                      <c:pt idx="3306">
                        <c:v>-2.9149067653858014E-2</c:v>
                      </c:pt>
                      <c:pt idx="3307">
                        <c:v>-2.9126768408928357E-2</c:v>
                      </c:pt>
                      <c:pt idx="3308">
                        <c:v>-2.9104381134975689E-2</c:v>
                      </c:pt>
                      <c:pt idx="3309">
                        <c:v>-2.9081905241150462E-2</c:v>
                      </c:pt>
                      <c:pt idx="3310">
                        <c:v>-2.9059338899080741E-2</c:v>
                      </c:pt>
                      <c:pt idx="3311">
                        <c:v>-2.9036680530912368E-2</c:v>
                      </c:pt>
                      <c:pt idx="3312">
                        <c:v>-2.9013930985144383E-2</c:v>
                      </c:pt>
                      <c:pt idx="3313">
                        <c:v>-2.8991102909580006E-2</c:v>
                      </c:pt>
                      <c:pt idx="3314">
                        <c:v>-2.8968194799640305E-2</c:v>
                      </c:pt>
                      <c:pt idx="3315">
                        <c:v>-2.8945204304849492E-2</c:v>
                      </c:pt>
                      <c:pt idx="3316">
                        <c:v>-2.8922130189920788E-2</c:v>
                      </c:pt>
                      <c:pt idx="3317">
                        <c:v>-2.889897182461492E-2</c:v>
                      </c:pt>
                      <c:pt idx="3318">
                        <c:v>-2.8875728869716209E-2</c:v>
                      </c:pt>
                      <c:pt idx="3319">
                        <c:v>-2.8852400285488345E-2</c:v>
                      </c:pt>
                      <c:pt idx="3320">
                        <c:v>-2.8828986868142847E-2</c:v>
                      </c:pt>
                      <c:pt idx="3321">
                        <c:v>-2.8805488934086344E-2</c:v>
                      </c:pt>
                      <c:pt idx="3322">
                        <c:v>-2.8781904342070737E-2</c:v>
                      </c:pt>
                      <c:pt idx="3323">
                        <c:v>-2.8758232548236423E-2</c:v>
                      </c:pt>
                      <c:pt idx="3324">
                        <c:v>-2.8734472335691954E-2</c:v>
                      </c:pt>
                      <c:pt idx="3325">
                        <c:v>-2.8710622530603708E-2</c:v>
                      </c:pt>
                      <c:pt idx="3326">
                        <c:v>-2.8686681383319361E-2</c:v>
                      </c:pt>
                      <c:pt idx="3327">
                        <c:v>-2.8662648089533272E-2</c:v>
                      </c:pt>
                      <c:pt idx="3328">
                        <c:v>-2.8638521123257373E-2</c:v>
                      </c:pt>
                      <c:pt idx="3329">
                        <c:v>-2.861429492846327E-2</c:v>
                      </c:pt>
                      <c:pt idx="3330">
                        <c:v>-2.8589967502847168E-2</c:v>
                      </c:pt>
                      <c:pt idx="3331">
                        <c:v>-2.8565540015792975E-2</c:v>
                      </c:pt>
                      <c:pt idx="3332">
                        <c:v>-2.8541014419592784E-2</c:v>
                      </c:pt>
                      <c:pt idx="3333">
                        <c:v>-2.85163928154114E-2</c:v>
                      </c:pt>
                      <c:pt idx="3334">
                        <c:v>-2.8491675825886489E-2</c:v>
                      </c:pt>
                      <c:pt idx="3335">
                        <c:v>-2.8466863513722268E-2</c:v>
                      </c:pt>
                      <c:pt idx="3336">
                        <c:v>-2.8441956492799583E-2</c:v>
                      </c:pt>
                      <c:pt idx="3337">
                        <c:v>-2.8416955771882697E-2</c:v>
                      </c:pt>
                      <c:pt idx="3338">
                        <c:v>-2.8391863367057367E-2</c:v>
                      </c:pt>
                      <c:pt idx="3339">
                        <c:v>-2.8366679490490116E-2</c:v>
                      </c:pt>
                      <c:pt idx="3340">
                        <c:v>-2.8341404136818536E-2</c:v>
                      </c:pt>
                      <c:pt idx="3341">
                        <c:v>-2.8316035930673944E-2</c:v>
                      </c:pt>
                      <c:pt idx="3342">
                        <c:v>-2.8290575761101566E-2</c:v>
                      </c:pt>
                      <c:pt idx="3343">
                        <c:v>-2.8265024688312337E-2</c:v>
                      </c:pt>
                      <c:pt idx="3344">
                        <c:v>-2.8239382710427089E-2</c:v>
                      </c:pt>
                      <c:pt idx="3345">
                        <c:v>-2.8213653301066333E-2</c:v>
                      </c:pt>
                      <c:pt idx="3346">
                        <c:v>-2.8187836575681274E-2</c:v>
                      </c:pt>
                      <c:pt idx="3347">
                        <c:v>-2.8161939415683939E-2</c:v>
                      </c:pt>
                      <c:pt idx="3348">
                        <c:v>-2.813596259391541E-2</c:v>
                      </c:pt>
                      <c:pt idx="3349">
                        <c:v>-2.8109906436007175E-2</c:v>
                      </c:pt>
                      <c:pt idx="3350">
                        <c:v>-2.8083771772174845E-2</c:v>
                      </c:pt>
                      <c:pt idx="3351">
                        <c:v>-2.8057562909788763E-2</c:v>
                      </c:pt>
                      <c:pt idx="3352">
                        <c:v>-2.8031273852779589E-2</c:v>
                      </c:pt>
                      <c:pt idx="3353">
                        <c:v>-2.8004921111216132E-2</c:v>
                      </c:pt>
                      <c:pt idx="3354">
                        <c:v>-2.797851172399049E-2</c:v>
                      </c:pt>
                      <c:pt idx="3355">
                        <c:v>-2.7952048542191021E-2</c:v>
                      </c:pt>
                      <c:pt idx="3356">
                        <c:v>-2.7925534225774165E-2</c:v>
                      </c:pt>
                      <c:pt idx="3357">
                        <c:v>-2.7898970264184055E-2</c:v>
                      </c:pt>
                      <c:pt idx="3358">
                        <c:v>-2.7872359519774546E-2</c:v>
                      </c:pt>
                      <c:pt idx="3359">
                        <c:v>-2.7845709151931061E-2</c:v>
                      </c:pt>
                      <c:pt idx="3360">
                        <c:v>-2.7819024235784702E-2</c:v>
                      </c:pt>
                      <c:pt idx="3361">
                        <c:v>-2.779230717813469E-2</c:v>
                      </c:pt>
                      <c:pt idx="3362">
                        <c:v>-2.7765558847005198E-2</c:v>
                      </c:pt>
                      <c:pt idx="3363">
                        <c:v>-2.7738779213007214E-2</c:v>
                      </c:pt>
                      <c:pt idx="3364">
                        <c:v>-2.7711967641645782E-2</c:v>
                      </c:pt>
                      <c:pt idx="3365">
                        <c:v>-2.7685124570705197E-2</c:v>
                      </c:pt>
                      <c:pt idx="3366">
                        <c:v>-2.7658249660990984E-2</c:v>
                      </c:pt>
                      <c:pt idx="3367">
                        <c:v>-2.7631342021443305E-2</c:v>
                      </c:pt>
                      <c:pt idx="3368">
                        <c:v>-2.7604401574260078E-2</c:v>
                      </c:pt>
                      <c:pt idx="3369">
                        <c:v>-2.7577428629830918E-2</c:v>
                      </c:pt>
                      <c:pt idx="3370">
                        <c:v>-2.7550422350064763E-2</c:v>
                      </c:pt>
                      <c:pt idx="3371">
                        <c:v>-2.7523382425687932E-2</c:v>
                      </c:pt>
                      <c:pt idx="3372">
                        <c:v>-2.7496308774416361E-2</c:v>
                      </c:pt>
                      <c:pt idx="3373">
                        <c:v>-2.7469199640744367E-2</c:v>
                      </c:pt>
                      <c:pt idx="3374">
                        <c:v>-2.7442128547291493E-2</c:v>
                      </c:pt>
                      <c:pt idx="3375">
                        <c:v>-2.7414972010679054E-2</c:v>
                      </c:pt>
                      <c:pt idx="3376">
                        <c:v>-2.7387763255983501E-2</c:v>
                      </c:pt>
                      <c:pt idx="3377">
                        <c:v>-2.7360516140833104E-2</c:v>
                      </c:pt>
                      <c:pt idx="3378">
                        <c:v>-2.7333239840742832E-2</c:v>
                      </c:pt>
                      <c:pt idx="3379">
                        <c:v>-2.7305938097046213E-2</c:v>
                      </c:pt>
                      <c:pt idx="3380">
                        <c:v>-2.7278600717148428E-2</c:v>
                      </c:pt>
                      <c:pt idx="3381">
                        <c:v>-2.725122759705001E-2</c:v>
                      </c:pt>
                      <c:pt idx="3382">
                        <c:v>-2.7223820809758489E-2</c:v>
                      </c:pt>
                      <c:pt idx="3383">
                        <c:v>-2.7196381879327752E-2</c:v>
                      </c:pt>
                      <c:pt idx="3384">
                        <c:v>-2.7168912886895446E-2</c:v>
                      </c:pt>
                      <c:pt idx="3385">
                        <c:v>-2.7141412823220228E-2</c:v>
                      </c:pt>
                      <c:pt idx="3386">
                        <c:v>-2.711388203833082E-2</c:v>
                      </c:pt>
                      <c:pt idx="3387">
                        <c:v>-2.708632231501832E-2</c:v>
                      </c:pt>
                      <c:pt idx="3388">
                        <c:v>-2.7058735178680723E-2</c:v>
                      </c:pt>
                      <c:pt idx="3389">
                        <c:v>-2.7031121259629316E-2</c:v>
                      </c:pt>
                      <c:pt idx="3390">
                        <c:v>-2.7003482612311554E-2</c:v>
                      </c:pt>
                      <c:pt idx="3391">
                        <c:v>-2.6975816112752547E-2</c:v>
                      </c:pt>
                      <c:pt idx="3392">
                        <c:v>-2.6948119027777679E-2</c:v>
                      </c:pt>
                      <c:pt idx="3393">
                        <c:v>-2.6920393887328441E-2</c:v>
                      </c:pt>
                      <c:pt idx="3394">
                        <c:v>-2.6892642063428826E-2</c:v>
                      </c:pt>
                      <c:pt idx="3395">
                        <c:v>-2.6864879575038924E-2</c:v>
                      </c:pt>
                      <c:pt idx="3396">
                        <c:v>-2.6837108776808994E-2</c:v>
                      </c:pt>
                      <c:pt idx="3397">
                        <c:v>-2.6809334397354431E-2</c:v>
                      </c:pt>
                      <c:pt idx="3398">
                        <c:v>-2.6781562674955347E-2</c:v>
                      </c:pt>
                      <c:pt idx="3399">
                        <c:v>-2.6753796741363734E-2</c:v>
                      </c:pt>
                      <c:pt idx="3400">
                        <c:v>-2.6726040252229979E-2</c:v>
                      </c:pt>
                      <c:pt idx="3401">
                        <c:v>-2.6698301154311752E-2</c:v>
                      </c:pt>
                      <c:pt idx="3402">
                        <c:v>-2.6670586648733747E-2</c:v>
                      </c:pt>
                      <c:pt idx="3403">
                        <c:v>-2.6642900677197337E-2</c:v>
                      </c:pt>
                      <c:pt idx="3404">
                        <c:v>-2.6615246512014749E-2</c:v>
                      </c:pt>
                      <c:pt idx="3405">
                        <c:v>-2.6587629301639527E-2</c:v>
                      </c:pt>
                      <c:pt idx="3406">
                        <c:v>-2.6560055734378949E-2</c:v>
                      </c:pt>
                      <c:pt idx="3407">
                        <c:v>-2.6532530490214805E-2</c:v>
                      </c:pt>
                      <c:pt idx="3408">
                        <c:v>-2.6505059667657482E-2</c:v>
                      </c:pt>
                      <c:pt idx="3409">
                        <c:v>-2.6477649932897369E-2</c:v>
                      </c:pt>
                      <c:pt idx="3410">
                        <c:v>-2.6450307770780297E-2</c:v>
                      </c:pt>
                      <c:pt idx="3411">
                        <c:v>-2.6423037459398238E-2</c:v>
                      </c:pt>
                      <c:pt idx="3412">
                        <c:v>-2.6395842634770621E-2</c:v>
                      </c:pt>
                      <c:pt idx="3413">
                        <c:v>-2.6368727241985586E-2</c:v>
                      </c:pt>
                      <c:pt idx="3414">
                        <c:v>-2.6341699265484839E-2</c:v>
                      </c:pt>
                      <c:pt idx="3415">
                        <c:v>-2.6314765723936775E-2</c:v>
                      </c:pt>
                      <c:pt idx="3416">
                        <c:v>-2.6287929256122333E-2</c:v>
                      </c:pt>
                      <c:pt idx="3417">
                        <c:v>-2.6261191616921281E-2</c:v>
                      </c:pt>
                      <c:pt idx="3418">
                        <c:v>-2.6234557455632319E-2</c:v>
                      </c:pt>
                      <c:pt idx="3419">
                        <c:v>-2.620803219061351E-2</c:v>
                      </c:pt>
                      <c:pt idx="3420">
                        <c:v>-2.6181619726791002E-2</c:v>
                      </c:pt>
                      <c:pt idx="3421">
                        <c:v>-2.6155323812470269E-2</c:v>
                      </c:pt>
                      <c:pt idx="3422">
                        <c:v>-2.6129155919035869E-2</c:v>
                      </c:pt>
                      <c:pt idx="3423">
                        <c:v>-2.6103124349595122E-2</c:v>
                      </c:pt>
                      <c:pt idx="3424">
                        <c:v>-2.6077235072949415E-2</c:v>
                      </c:pt>
                      <c:pt idx="3425">
                        <c:v>-2.6051492389479985E-2</c:v>
                      </c:pt>
                      <c:pt idx="3426">
                        <c:v>-2.6025899579078238E-2</c:v>
                      </c:pt>
                      <c:pt idx="3427">
                        <c:v>-2.6000459445726626E-2</c:v>
                      </c:pt>
                      <c:pt idx="3428">
                        <c:v>-2.5975172896795885E-2</c:v>
                      </c:pt>
                      <c:pt idx="3429">
                        <c:v>-2.5950039008981712E-2</c:v>
                      </c:pt>
                      <c:pt idx="3430">
                        <c:v>-2.5925056232447428E-2</c:v>
                      </c:pt>
                      <c:pt idx="3431">
                        <c:v>-2.5900219873906508E-2</c:v>
                      </c:pt>
                      <c:pt idx="3432">
                        <c:v>-2.587552937734219E-2</c:v>
                      </c:pt>
                      <c:pt idx="3433">
                        <c:v>-2.585098316155578E-2</c:v>
                      </c:pt>
                      <c:pt idx="3434">
                        <c:v>-2.5826583769097144E-2</c:v>
                      </c:pt>
                      <c:pt idx="3435">
                        <c:v>-2.5802336077988659E-2</c:v>
                      </c:pt>
                      <c:pt idx="3436">
                        <c:v>-2.5778243986391496E-2</c:v>
                      </c:pt>
                      <c:pt idx="3437">
                        <c:v>-2.5754311164163182E-2</c:v>
                      </c:pt>
                      <c:pt idx="3438">
                        <c:v>-2.5730544529778535E-2</c:v>
                      </c:pt>
                      <c:pt idx="3439">
                        <c:v>-2.5706947545745148E-2</c:v>
                      </c:pt>
                      <c:pt idx="3440">
                        <c:v>-2.5683521315264607E-2</c:v>
                      </c:pt>
                      <c:pt idx="3441">
                        <c:v>-2.5660276116806432E-2</c:v>
                      </c:pt>
                      <c:pt idx="3442">
                        <c:v>-2.5637211394114776E-2</c:v>
                      </c:pt>
                      <c:pt idx="3443">
                        <c:v>-2.5614321451246109E-2</c:v>
                      </c:pt>
                      <c:pt idx="3444">
                        <c:v>-2.5591616003500128E-2</c:v>
                      </c:pt>
                      <c:pt idx="3445">
                        <c:v>-2.5569094322386885E-2</c:v>
                      </c:pt>
                      <c:pt idx="3446">
                        <c:v>-2.5546752579701296E-2</c:v>
                      </c:pt>
                      <c:pt idx="3447">
                        <c:v>-2.5524591709557121E-2</c:v>
                      </c:pt>
                      <c:pt idx="3448">
                        <c:v>-2.5502612878303885E-2</c:v>
                      </c:pt>
                      <c:pt idx="3449">
                        <c:v>-2.5480817950709715E-2</c:v>
                      </c:pt>
                      <c:pt idx="3450">
                        <c:v>-2.5459208089086815E-2</c:v>
                      </c:pt>
                      <c:pt idx="3451">
                        <c:v>-2.5437785312072008E-2</c:v>
                      </c:pt>
                      <c:pt idx="3452">
                        <c:v>-2.5416551603006904E-2</c:v>
                      </c:pt>
                      <c:pt idx="3453">
                        <c:v>-2.539550940866803E-2</c:v>
                      </c:pt>
                      <c:pt idx="3454">
                        <c:v>-2.5374660205693379E-2</c:v>
                      </c:pt>
                      <c:pt idx="3455">
                        <c:v>-2.5354004651503687E-2</c:v>
                      </c:pt>
                      <c:pt idx="3456">
                        <c:v>-2.5333508913265898E-2</c:v>
                      </c:pt>
                      <c:pt idx="3457">
                        <c:v>-2.5313138536142532E-2</c:v>
                      </c:pt>
                      <c:pt idx="3458">
                        <c:v>-2.5292895324026322E-2</c:v>
                      </c:pt>
                      <c:pt idx="3459">
                        <c:v>-2.5272784802001822E-2</c:v>
                      </c:pt>
                      <c:pt idx="3460">
                        <c:v>-2.5252807175834356E-2</c:v>
                      </c:pt>
                      <c:pt idx="3461">
                        <c:v>-2.5232967729696625E-2</c:v>
                      </c:pt>
                      <c:pt idx="3462">
                        <c:v>-2.5213269436427928E-2</c:v>
                      </c:pt>
                      <c:pt idx="3463">
                        <c:v>-2.519370201448291E-2</c:v>
                      </c:pt>
                      <c:pt idx="3464">
                        <c:v>-2.5174265635096317E-2</c:v>
                      </c:pt>
                      <c:pt idx="3465">
                        <c:v>-2.5154961238137083E-2</c:v>
                      </c:pt>
                      <c:pt idx="3466">
                        <c:v>-2.5135787101358158E-2</c:v>
                      </c:pt>
                      <c:pt idx="3467">
                        <c:v>-2.5116742920951757E-2</c:v>
                      </c:pt>
                      <c:pt idx="3468">
                        <c:v>-2.5097829209512586E-2</c:v>
                      </c:pt>
                      <c:pt idx="3469">
                        <c:v>-2.5079046963407268E-2</c:v>
                      </c:pt>
                      <c:pt idx="3470">
                        <c:v>-2.5060397964500016E-2</c:v>
                      </c:pt>
                      <c:pt idx="3471">
                        <c:v>-2.5041895636573153E-2</c:v>
                      </c:pt>
                      <c:pt idx="3472">
                        <c:v>-2.5023562593680986E-2</c:v>
                      </c:pt>
                      <c:pt idx="3473">
                        <c:v>-2.5005400998534665E-2</c:v>
                      </c:pt>
                      <c:pt idx="3474">
                        <c:v>-2.4987406561055407E-2</c:v>
                      </c:pt>
                      <c:pt idx="3475">
                        <c:v>-2.4969582243115327E-2</c:v>
                      </c:pt>
                      <c:pt idx="3476">
                        <c:v>-2.4951932301844892E-2</c:v>
                      </c:pt>
                      <c:pt idx="3477">
                        <c:v>-2.4934458978524313E-2</c:v>
                      </c:pt>
                      <c:pt idx="3478">
                        <c:v>-2.4917163164895766E-2</c:v>
                      </c:pt>
                      <c:pt idx="3479">
                        <c:v>-2.4900045486786846E-2</c:v>
                      </c:pt>
                      <c:pt idx="3480">
                        <c:v>-2.4883095174393466E-2</c:v>
                      </c:pt>
                      <c:pt idx="3481">
                        <c:v>-2.4866313027072959E-2</c:v>
                      </c:pt>
                      <c:pt idx="3482">
                        <c:v>-2.4849705438547042E-2</c:v>
                      </c:pt>
                      <c:pt idx="3483">
                        <c:v>-2.4833282247859766E-2</c:v>
                      </c:pt>
                      <c:pt idx="3484">
                        <c:v>-2.4817036439326146E-2</c:v>
                      </c:pt>
                      <c:pt idx="3485">
                        <c:v>-2.4800963611539852E-2</c:v>
                      </c:pt>
                      <c:pt idx="3486">
                        <c:v>-2.4785063502564708E-2</c:v>
                      </c:pt>
                      <c:pt idx="3487">
                        <c:v>-2.4769337341185919E-2</c:v>
                      </c:pt>
                      <c:pt idx="3488">
                        <c:v>-2.4753788883777519E-2</c:v>
                      </c:pt>
                      <c:pt idx="3489">
                        <c:v>-2.4738419228610399E-2</c:v>
                      </c:pt>
                      <c:pt idx="3490">
                        <c:v>-2.4723228517297916E-2</c:v>
                      </c:pt>
                      <c:pt idx="3491">
                        <c:v>-2.4708216122145465E-2</c:v>
                      </c:pt>
                      <c:pt idx="3492">
                        <c:v>-2.4693380057323491E-2</c:v>
                      </c:pt>
                      <c:pt idx="3493">
                        <c:v>-2.4678719050766244E-2</c:v>
                      </c:pt>
                      <c:pt idx="3494">
                        <c:v>-2.4664236654654881E-2</c:v>
                      </c:pt>
                      <c:pt idx="3495">
                        <c:v>-2.4649933646206629E-2</c:v>
                      </c:pt>
                      <c:pt idx="3496">
                        <c:v>-2.4635812444762206E-2</c:v>
                      </c:pt>
                      <c:pt idx="3497">
                        <c:v>-2.4621875376760045E-2</c:v>
                      </c:pt>
                      <c:pt idx="3498">
                        <c:v>-2.4608123702934935E-2</c:v>
                      </c:pt>
                      <c:pt idx="3499">
                        <c:v>-2.459456118775254E-2</c:v>
                      </c:pt>
                      <c:pt idx="3500">
                        <c:v>-2.4581192496085098E-2</c:v>
                      </c:pt>
                      <c:pt idx="3501">
                        <c:v>-2.4567978081113249E-2</c:v>
                      </c:pt>
                      <c:pt idx="3502">
                        <c:v>-2.4554994167762741E-2</c:v>
                      </c:pt>
                      <c:pt idx="3503">
                        <c:v>-2.4542223541290691E-2</c:v>
                      </c:pt>
                      <c:pt idx="3504">
                        <c:v>-2.4529657121539618E-2</c:v>
                      </c:pt>
                      <c:pt idx="3505">
                        <c:v>-2.4517294696854992E-2</c:v>
                      </c:pt>
                      <c:pt idx="3506">
                        <c:v>-2.4505137790302872E-2</c:v>
                      </c:pt>
                      <c:pt idx="3507">
                        <c:v>-2.4493188644312606E-2</c:v>
                      </c:pt>
                      <c:pt idx="3508">
                        <c:v>-2.4481448373169228E-2</c:v>
                      </c:pt>
                      <c:pt idx="3509">
                        <c:v>-2.4469918322524022E-2</c:v>
                      </c:pt>
                      <c:pt idx="3510">
                        <c:v>-2.4458602654739866E-2</c:v>
                      </c:pt>
                      <c:pt idx="3511">
                        <c:v>-2.4447501245591436E-2</c:v>
                      </c:pt>
                      <c:pt idx="3512">
                        <c:v>-2.4436613574273486E-2</c:v>
                      </c:pt>
                      <c:pt idx="3513">
                        <c:v>-2.4425940087709139E-2</c:v>
                      </c:pt>
                      <c:pt idx="3514">
                        <c:v>-2.4415475272562031E-2</c:v>
                      </c:pt>
                      <c:pt idx="3515">
                        <c:v>-2.4405217493675475E-2</c:v>
                      </c:pt>
                      <c:pt idx="3516">
                        <c:v>-2.4395164174154355E-2</c:v>
                      </c:pt>
                      <c:pt idx="3517">
                        <c:v>-2.4385315872932141E-2</c:v>
                      </c:pt>
                      <c:pt idx="3518">
                        <c:v>-2.4375674795090799E-2</c:v>
                      </c:pt>
                      <c:pt idx="3519">
                        <c:v>-2.4366241354626793E-2</c:v>
                      </c:pt>
                      <c:pt idx="3520">
                        <c:v>-2.4357021076798307E-2</c:v>
                      </c:pt>
                      <c:pt idx="3521">
                        <c:v>-2.434801389259296E-2</c:v>
                      </c:pt>
                      <c:pt idx="3522">
                        <c:v>-2.4339217752475134E-2</c:v>
                      </c:pt>
                      <c:pt idx="3523">
                        <c:v>-2.433063186265003E-2</c:v>
                      </c:pt>
                      <c:pt idx="3524">
                        <c:v>-2.4322255229778076E-2</c:v>
                      </c:pt>
                      <c:pt idx="3525">
                        <c:v>-2.4314081939068411E-2</c:v>
                      </c:pt>
                      <c:pt idx="3526">
                        <c:v>-2.4306110122236307E-2</c:v>
                      </c:pt>
                      <c:pt idx="3527">
                        <c:v>-2.4298337103170749E-2</c:v>
                      </c:pt>
                      <c:pt idx="3528">
                        <c:v>-2.4290763079177616E-2</c:v>
                      </c:pt>
                      <c:pt idx="3529">
                        <c:v>-2.4283384376170048E-2</c:v>
                      </c:pt>
                      <c:pt idx="3530">
                        <c:v>-2.4276197572174637E-2</c:v>
                      </c:pt>
                      <c:pt idx="3531">
                        <c:v>-2.4269202729353061E-2</c:v>
                      </c:pt>
                      <c:pt idx="3532">
                        <c:v>-2.4262398424899859E-2</c:v>
                      </c:pt>
                      <c:pt idx="3533">
                        <c:v>-2.4255781950013641E-2</c:v>
                      </c:pt>
                      <c:pt idx="3534">
                        <c:v>-2.424935301819673E-2</c:v>
                      </c:pt>
                      <c:pt idx="3535">
                        <c:v>-2.4243111871150549E-2</c:v>
                      </c:pt>
                      <c:pt idx="3536">
                        <c:v>-2.4237058800002508E-2</c:v>
                      </c:pt>
                      <c:pt idx="3537">
                        <c:v>-2.4231194937340082E-2</c:v>
                      </c:pt>
                      <c:pt idx="3538">
                        <c:v>-2.4225519760942067E-2</c:v>
                      </c:pt>
                      <c:pt idx="3539">
                        <c:v>-2.4220031540218845E-2</c:v>
                      </c:pt>
                      <c:pt idx="3540">
                        <c:v>-2.421472941557078E-2</c:v>
                      </c:pt>
                      <c:pt idx="3541">
                        <c:v>-2.4209611574424531E-2</c:v>
                      </c:pt>
                      <c:pt idx="3542">
                        <c:v>-2.4204681494115463E-2</c:v>
                      </c:pt>
                      <c:pt idx="3543">
                        <c:v>-2.4199938085585383E-2</c:v>
                      </c:pt>
                      <c:pt idx="3544">
                        <c:v>-2.4195379671769709E-2</c:v>
                      </c:pt>
                      <c:pt idx="3545">
                        <c:v>-2.4191008089520859E-2</c:v>
                      </c:pt>
                      <c:pt idx="3546">
                        <c:v>-2.4186826523324264E-2</c:v>
                      </c:pt>
                      <c:pt idx="3547">
                        <c:v>-2.4182835763624726E-2</c:v>
                      </c:pt>
                      <c:pt idx="3548">
                        <c:v>-2.4179035582541291E-2</c:v>
                      </c:pt>
                      <c:pt idx="3549">
                        <c:v>-2.4175425264012812E-2</c:v>
                      </c:pt>
                      <c:pt idx="3550">
                        <c:v>-2.4172003099976157E-2</c:v>
                      </c:pt>
                      <c:pt idx="3551">
                        <c:v>-2.4168766925207589E-2</c:v>
                      </c:pt>
                      <c:pt idx="3552">
                        <c:v>-2.4165708765302604E-2</c:v>
                      </c:pt>
                      <c:pt idx="3553">
                        <c:v>-2.416286716849984E-2</c:v>
                      </c:pt>
                      <c:pt idx="3554">
                        <c:v>-2.4160161391084008E-2</c:v>
                      </c:pt>
                      <c:pt idx="3555">
                        <c:v>-2.4157604285539362E-2</c:v>
                      </c:pt>
                      <c:pt idx="3556">
                        <c:v>-2.4155200030374788E-2</c:v>
                      </c:pt>
                      <c:pt idx="3557">
                        <c:v>-2.415294354576851E-2</c:v>
                      </c:pt>
                      <c:pt idx="3558">
                        <c:v>-2.4150835575224811E-2</c:v>
                      </c:pt>
                      <c:pt idx="3559">
                        <c:v>-2.4148877239263629E-2</c:v>
                      </c:pt>
                      <c:pt idx="3560">
                        <c:v>-2.4147069171614348E-2</c:v>
                      </c:pt>
                      <c:pt idx="3561">
                        <c:v>-2.414541163432583E-2</c:v>
                      </c:pt>
                      <c:pt idx="3562">
                        <c:v>-2.414390399598099E-2</c:v>
                      </c:pt>
                      <c:pt idx="3563">
                        <c:v>-2.4142546219394375E-2</c:v>
                      </c:pt>
                      <c:pt idx="3564">
                        <c:v>-2.4141341524383405E-2</c:v>
                      </c:pt>
                      <c:pt idx="3565">
                        <c:v>-2.4140290368277306E-2</c:v>
                      </c:pt>
                      <c:pt idx="3566">
                        <c:v>-2.4139390303574346E-2</c:v>
                      </c:pt>
                      <c:pt idx="3567">
                        <c:v>-2.4138645756900688E-2</c:v>
                      </c:pt>
                      <c:pt idx="3568">
                        <c:v>-2.4138064328454348E-2</c:v>
                      </c:pt>
                      <c:pt idx="3569">
                        <c:v>-2.4137649130793384E-2</c:v>
                      </c:pt>
                      <c:pt idx="3570">
                        <c:v>-2.4137401848122662E-2</c:v>
                      </c:pt>
                      <c:pt idx="3571">
                        <c:v>-2.4137323962584882E-2</c:v>
                      </c:pt>
                      <c:pt idx="3572">
                        <c:v>-2.4137415747653695E-2</c:v>
                      </c:pt>
                      <c:pt idx="3573">
                        <c:v>-2.413767728284966E-2</c:v>
                      </c:pt>
                      <c:pt idx="3574">
                        <c:v>-2.4138110389009343E-2</c:v>
                      </c:pt>
                      <c:pt idx="3575">
                        <c:v>-2.4138714082341441E-2</c:v>
                      </c:pt>
                      <c:pt idx="3576">
                        <c:v>-2.4139480530318197E-2</c:v>
                      </c:pt>
                      <c:pt idx="3577">
                        <c:v>-2.4140405198476163E-2</c:v>
                      </c:pt>
                      <c:pt idx="3578">
                        <c:v>-2.4141485899161926E-2</c:v>
                      </c:pt>
                      <c:pt idx="3579">
                        <c:v>-2.41427214008684E-2</c:v>
                      </c:pt>
                      <c:pt idx="3580">
                        <c:v>-2.4144109413012822E-2</c:v>
                      </c:pt>
                      <c:pt idx="3581">
                        <c:v>-2.4145647967522426E-2</c:v>
                      </c:pt>
                      <c:pt idx="3582">
                        <c:v>-2.414733220128535E-2</c:v>
                      </c:pt>
                      <c:pt idx="3583">
                        <c:v>-2.4149161815778152E-2</c:v>
                      </c:pt>
                      <c:pt idx="3584">
                        <c:v>-2.4151135662170878E-2</c:v>
                      </c:pt>
                      <c:pt idx="3585">
                        <c:v>-2.4153249699707408E-2</c:v>
                      </c:pt>
                      <c:pt idx="3586">
                        <c:v>-2.4155486716014196E-2</c:v>
                      </c:pt>
                      <c:pt idx="3587">
                        <c:v>-2.4157847527041885E-2</c:v>
                      </c:pt>
                      <c:pt idx="3588">
                        <c:v>-2.416033249528339E-2</c:v>
                      </c:pt>
                      <c:pt idx="3589">
                        <c:v>-2.4162940631295097E-2</c:v>
                      </c:pt>
                      <c:pt idx="3590">
                        <c:v>-2.4165671536363096E-2</c:v>
                      </c:pt>
                      <c:pt idx="3591">
                        <c:v>-2.416852758013794E-2</c:v>
                      </c:pt>
                      <c:pt idx="3592">
                        <c:v>-2.4171507892082264E-2</c:v>
                      </c:pt>
                      <c:pt idx="3593">
                        <c:v>-2.4174611355138331E-2</c:v>
                      </c:pt>
                      <c:pt idx="3594">
                        <c:v>-2.4177838850525015E-2</c:v>
                      </c:pt>
                      <c:pt idx="3595">
                        <c:v>-2.4181188163619093E-2</c:v>
                      </c:pt>
                      <c:pt idx="3596">
                        <c:v>-2.4184658513147942E-2</c:v>
                      </c:pt>
                      <c:pt idx="3597">
                        <c:v>-2.418825074599093E-2</c:v>
                      </c:pt>
                      <c:pt idx="3598">
                        <c:v>-2.4191972975640422E-2</c:v>
                      </c:pt>
                      <c:pt idx="3599">
                        <c:v>-2.4195823778224108E-2</c:v>
                      </c:pt>
                      <c:pt idx="3600">
                        <c:v>-2.4199801489469208E-2</c:v>
                      </c:pt>
                      <c:pt idx="3601">
                        <c:v>-2.4203905258155266E-2</c:v>
                      </c:pt>
                      <c:pt idx="3602">
                        <c:v>-2.4208133321503053E-2</c:v>
                      </c:pt>
                      <c:pt idx="3603">
                        <c:v>-2.4212483653026175E-2</c:v>
                      </c:pt>
                      <c:pt idx="3604">
                        <c:v>-2.4216959383188155E-2</c:v>
                      </c:pt>
                      <c:pt idx="3605">
                        <c:v>-2.4221559508571872E-2</c:v>
                      </c:pt>
                      <c:pt idx="3606">
                        <c:v>-2.4226279987686509E-2</c:v>
                      </c:pt>
                      <c:pt idx="3607">
                        <c:v>-2.4231118200247762E-2</c:v>
                      </c:pt>
                      <c:pt idx="3608">
                        <c:v>-2.4236072202162395E-2</c:v>
                      </c:pt>
                      <c:pt idx="3609">
                        <c:v>-2.4241140160727512E-2</c:v>
                      </c:pt>
                      <c:pt idx="3610">
                        <c:v>-2.4246320123907563E-2</c:v>
                      </c:pt>
                      <c:pt idx="3611">
                        <c:v>-2.4251610192557827E-2</c:v>
                      </c:pt>
                      <c:pt idx="3612">
                        <c:v>-2.4257008471362997E-2</c:v>
                      </c:pt>
                      <c:pt idx="3613">
                        <c:v>-2.4262512793993541E-2</c:v>
                      </c:pt>
                      <c:pt idx="3614">
                        <c:v>-2.4268122410175223E-2</c:v>
                      </c:pt>
                      <c:pt idx="3615">
                        <c:v>-2.4273793911660336E-2</c:v>
                      </c:pt>
                      <c:pt idx="3616">
                        <c:v>-2.4279569311267249E-2</c:v>
                      </c:pt>
                      <c:pt idx="3617">
                        <c:v>-2.428543621248622E-2</c:v>
                      </c:pt>
                      <c:pt idx="3618">
                        <c:v>-2.4291391572548983E-2</c:v>
                      </c:pt>
                      <c:pt idx="3619">
                        <c:v>-2.4297432437113495E-2</c:v>
                      </c:pt>
                      <c:pt idx="3620">
                        <c:v>-2.4303560210472534E-2</c:v>
                      </c:pt>
                      <c:pt idx="3621">
                        <c:v>-2.4309767879067617E-2</c:v>
                      </c:pt>
                      <c:pt idx="3622">
                        <c:v>-2.4316055205331585E-2</c:v>
                      </c:pt>
                      <c:pt idx="3623">
                        <c:v>-2.4322421597933755E-2</c:v>
                      </c:pt>
                      <c:pt idx="3624">
                        <c:v>-2.4328864511641197E-2</c:v>
                      </c:pt>
                      <c:pt idx="3625">
                        <c:v>-2.4335381741682413E-2</c:v>
                      </c:pt>
                      <c:pt idx="3626">
                        <c:v>-2.4341975491053065E-2</c:v>
                      </c:pt>
                      <c:pt idx="3627">
                        <c:v>-2.4348643835299135E-2</c:v>
                      </c:pt>
                      <c:pt idx="3628">
                        <c:v>-2.4355383888024273E-2</c:v>
                      </c:pt>
                      <c:pt idx="3629">
                        <c:v>-2.4362193370388766E-2</c:v>
                      </c:pt>
                      <c:pt idx="3630">
                        <c:v>-2.4369069584055301E-2</c:v>
                      </c:pt>
                      <c:pt idx="3631">
                        <c:v>-2.4376010200618685E-2</c:v>
                      </c:pt>
                      <c:pt idx="3632">
                        <c:v>-2.4383011038519909E-2</c:v>
                      </c:pt>
                      <c:pt idx="3633">
                        <c:v>-2.4390072443095462E-2</c:v>
                      </c:pt>
                      <c:pt idx="3634">
                        <c:v>-2.4397195317260128E-2</c:v>
                      </c:pt>
                      <c:pt idx="3635">
                        <c:v>-2.4404379953490877E-2</c:v>
                      </c:pt>
                      <c:pt idx="3636">
                        <c:v>-2.4411627833140215E-2</c:v>
                      </c:pt>
                      <c:pt idx="3637">
                        <c:v>-2.4418939794962541E-2</c:v>
                      </c:pt>
                      <c:pt idx="3638">
                        <c:v>-2.4426315474501296E-2</c:v>
                      </c:pt>
                      <c:pt idx="3639">
                        <c:v>-2.4433752891372257E-2</c:v>
                      </c:pt>
                      <c:pt idx="3640">
                        <c:v>-2.4441252378422786E-2</c:v>
                      </c:pt>
                      <c:pt idx="3641">
                        <c:v>-2.4448812936375162E-2</c:v>
                      </c:pt>
                      <c:pt idx="3642">
                        <c:v>-2.4456431592163628E-2</c:v>
                      </c:pt>
                      <c:pt idx="3643">
                        <c:v>-2.4464102976415023E-2</c:v>
                      </c:pt>
                      <c:pt idx="3644">
                        <c:v>-2.4471828384240731E-2</c:v>
                      </c:pt>
                      <c:pt idx="3645">
                        <c:v>-2.4479604241531928E-2</c:v>
                      </c:pt>
                      <c:pt idx="3646">
                        <c:v>-2.448743292796202E-2</c:v>
                      </c:pt>
                      <c:pt idx="3647">
                        <c:v>-2.4495307312915847E-2</c:v>
                      </c:pt>
                      <c:pt idx="3648">
                        <c:v>-2.4503220227410933E-2</c:v>
                      </c:pt>
                      <c:pt idx="3649">
                        <c:v>-2.451116473456311E-2</c:v>
                      </c:pt>
                      <c:pt idx="3650">
                        <c:v>-2.4519144155836437E-2</c:v>
                      </c:pt>
                      <c:pt idx="3651">
                        <c:v>-2.4527157547122196E-2</c:v>
                      </c:pt>
                      <c:pt idx="3652">
                        <c:v>-2.4535202125997312E-2</c:v>
                      </c:pt>
                      <c:pt idx="3653">
                        <c:v>-2.4543284637027655E-2</c:v>
                      </c:pt>
                      <c:pt idx="3654">
                        <c:v>-2.4551398467447954E-2</c:v>
                      </c:pt>
                      <c:pt idx="3655">
                        <c:v>-2.4559536521400239E-2</c:v>
                      </c:pt>
                      <c:pt idx="3656">
                        <c:v>-2.456769598168616E-2</c:v>
                      </c:pt>
                      <c:pt idx="3657">
                        <c:v>-2.4575873822480346E-2</c:v>
                      </c:pt>
                      <c:pt idx="3658">
                        <c:v>-2.4584068650243689E-2</c:v>
                      </c:pt>
                      <c:pt idx="3659">
                        <c:v>-2.4592273925569671E-2</c:v>
                      </c:pt>
                      <c:pt idx="3660">
                        <c:v>-2.4600489831234411E-2</c:v>
                      </c:pt>
                      <c:pt idx="3661">
                        <c:v>-2.4608719912274726E-2</c:v>
                      </c:pt>
                      <c:pt idx="3662">
                        <c:v>-2.4616963142564979E-2</c:v>
                      </c:pt>
                      <c:pt idx="3663">
                        <c:v>-2.4625233492203257E-2</c:v>
                      </c:pt>
                      <c:pt idx="3664">
                        <c:v>-2.4633507093970441E-2</c:v>
                      </c:pt>
                      <c:pt idx="3665">
                        <c:v>-2.4641780069950086E-2</c:v>
                      </c:pt>
                      <c:pt idx="3666">
                        <c:v>-2.4650053703066652E-2</c:v>
                      </c:pt>
                      <c:pt idx="3667">
                        <c:v>-2.4658330431700185E-2</c:v>
                      </c:pt>
                      <c:pt idx="3668">
                        <c:v>-2.4666609804972379E-2</c:v>
                      </c:pt>
                      <c:pt idx="3669">
                        <c:v>-2.4674890362289634E-2</c:v>
                      </c:pt>
                      <c:pt idx="3670">
                        <c:v>-2.4683173289313243E-2</c:v>
                      </c:pt>
                      <c:pt idx="3671">
                        <c:v>-2.4691462209002115E-2</c:v>
                      </c:pt>
                      <c:pt idx="3672">
                        <c:v>-2.4699762407708308E-2</c:v>
                      </c:pt>
                      <c:pt idx="3673">
                        <c:v>-2.4708076464092017E-2</c:v>
                      </c:pt>
                      <c:pt idx="3674">
                        <c:v>-2.4716404775269776E-2</c:v>
                      </c:pt>
                      <c:pt idx="3675">
                        <c:v>-2.4724746299417417E-2</c:v>
                      </c:pt>
                      <c:pt idx="3676">
                        <c:v>-2.4733100376072809E-2</c:v>
                      </c:pt>
                      <c:pt idx="3677">
                        <c:v>-2.4741467560138494E-2</c:v>
                      </c:pt>
                      <c:pt idx="3678">
                        <c:v>-2.4749847031441348E-2</c:v>
                      </c:pt>
                      <c:pt idx="3679">
                        <c:v>-2.4758236605739354E-2</c:v>
                      </c:pt>
                      <c:pt idx="3680">
                        <c:v>-2.476663535969174E-2</c:v>
                      </c:pt>
                      <c:pt idx="3681">
                        <c:v>-2.4775042955597293E-2</c:v>
                      </c:pt>
                      <c:pt idx="3682">
                        <c:v>-2.4783457769471783E-2</c:v>
                      </c:pt>
                      <c:pt idx="3683">
                        <c:v>-2.4791875753040246E-2</c:v>
                      </c:pt>
                      <c:pt idx="3684">
                        <c:v>-2.4800287270031661E-2</c:v>
                      </c:pt>
                      <c:pt idx="3685">
                        <c:v>-2.4808681865357049E-2</c:v>
                      </c:pt>
                      <c:pt idx="3686">
                        <c:v>-2.4817053376339718E-2</c:v>
                      </c:pt>
                      <c:pt idx="3687">
                        <c:v>-2.4825398985358627E-2</c:v>
                      </c:pt>
                      <c:pt idx="3688">
                        <c:v>-2.4833717450021955E-2</c:v>
                      </c:pt>
                      <c:pt idx="3689">
                        <c:v>-2.4842008006719089E-2</c:v>
                      </c:pt>
                      <c:pt idx="3690">
                        <c:v>-2.4850270092433267E-2</c:v>
                      </c:pt>
                      <c:pt idx="3691">
                        <c:v>-2.4858504090193578E-2</c:v>
                      </c:pt>
                      <c:pt idx="3692">
                        <c:v>-2.4866710477888496E-2</c:v>
                      </c:pt>
                      <c:pt idx="3693">
                        <c:v>-2.4874889620128869E-2</c:v>
                      </c:pt>
                      <c:pt idx="3694">
                        <c:v>-2.4883041863144245E-2</c:v>
                      </c:pt>
                      <c:pt idx="3695">
                        <c:v>-2.4891166958692666E-2</c:v>
                      </c:pt>
                      <c:pt idx="3696">
                        <c:v>-2.4899264980477329E-2</c:v>
                      </c:pt>
                      <c:pt idx="3697">
                        <c:v>-2.4907335763119345E-2</c:v>
                      </c:pt>
                      <c:pt idx="3698">
                        <c:v>-2.4915380097544654E-2</c:v>
                      </c:pt>
                      <c:pt idx="3699">
                        <c:v>-2.4923399509786528E-2</c:v>
                      </c:pt>
                      <c:pt idx="3700">
                        <c:v>-2.4931394713578848E-2</c:v>
                      </c:pt>
                      <c:pt idx="3701">
                        <c:v>-2.4939365842539037E-2</c:v>
                      </c:pt>
                      <c:pt idx="3702">
                        <c:v>-2.4947312952707808E-2</c:v>
                      </c:pt>
                      <c:pt idx="3703">
                        <c:v>-2.4955236427814827E-2</c:v>
                      </c:pt>
                      <c:pt idx="3704">
                        <c:v>-2.4963136286517112E-2</c:v>
                      </c:pt>
                      <c:pt idx="3705">
                        <c:v>-2.4971012631192578E-2</c:v>
                      </c:pt>
                      <c:pt idx="3706">
                        <c:v>-2.4978866571160354E-2</c:v>
                      </c:pt>
                      <c:pt idx="3707">
                        <c:v>-2.4986698286965772E-2</c:v>
                      </c:pt>
                      <c:pt idx="3708">
                        <c:v>-2.4994507443587423E-2</c:v>
                      </c:pt>
                      <c:pt idx="3709">
                        <c:v>-2.500229508934217E-2</c:v>
                      </c:pt>
                      <c:pt idx="3710">
                        <c:v>-2.5010060816903917E-2</c:v>
                      </c:pt>
                      <c:pt idx="3711">
                        <c:v>-2.5017807325889086E-2</c:v>
                      </c:pt>
                      <c:pt idx="3712">
                        <c:v>-2.5025536636722804E-2</c:v>
                      </c:pt>
                      <c:pt idx="3713">
                        <c:v>-2.5033249187199812E-2</c:v>
                      </c:pt>
                      <c:pt idx="3714">
                        <c:v>-2.5040947256472313E-2</c:v>
                      </c:pt>
                      <c:pt idx="3715">
                        <c:v>-2.5048637989886754E-2</c:v>
                      </c:pt>
                      <c:pt idx="3716">
                        <c:v>-2.5056326544170823E-2</c:v>
                      </c:pt>
                      <c:pt idx="3717">
                        <c:v>-2.5064001395194064E-2</c:v>
                      </c:pt>
                      <c:pt idx="3718">
                        <c:v>-2.5071661700937976E-2</c:v>
                      </c:pt>
                      <c:pt idx="3719">
                        <c:v>-2.5079308843483215E-2</c:v>
                      </c:pt>
                      <c:pt idx="3720">
                        <c:v>-2.5086942321746832E-2</c:v>
                      </c:pt>
                      <c:pt idx="3721">
                        <c:v>-2.5094561859485758E-2</c:v>
                      </c:pt>
                      <c:pt idx="3722">
                        <c:v>-2.5102167158718307E-2</c:v>
                      </c:pt>
                      <c:pt idx="3723">
                        <c:v>-2.5109757847153157E-2</c:v>
                      </c:pt>
                      <c:pt idx="3724">
                        <c:v>-2.5117334207599467E-2</c:v>
                      </c:pt>
                      <c:pt idx="3725">
                        <c:v>-2.512489566777883E-2</c:v>
                      </c:pt>
                      <c:pt idx="3726">
                        <c:v>-2.5132441531905223E-2</c:v>
                      </c:pt>
                      <c:pt idx="3727">
                        <c:v>-2.5139972020954374E-2</c:v>
                      </c:pt>
                      <c:pt idx="3728">
                        <c:v>-2.5147486546223188E-2</c:v>
                      </c:pt>
                      <c:pt idx="3729">
                        <c:v>-2.5154984872407551E-2</c:v>
                      </c:pt>
                      <c:pt idx="3730">
                        <c:v>-2.5162443976222953E-2</c:v>
                      </c:pt>
                      <c:pt idx="3731">
                        <c:v>-2.5169883620135659E-2</c:v>
                      </c:pt>
                      <c:pt idx="3732">
                        <c:v>-2.5177319041757226E-2</c:v>
                      </c:pt>
                      <c:pt idx="3733">
                        <c:v>-2.5184756673242919E-2</c:v>
                      </c:pt>
                      <c:pt idx="3734">
                        <c:v>-2.5192196446003047E-2</c:v>
                      </c:pt>
                      <c:pt idx="3735">
                        <c:v>-2.519963725946097E-2</c:v>
                      </c:pt>
                      <c:pt idx="3736">
                        <c:v>-2.5207076750443237E-2</c:v>
                      </c:pt>
                      <c:pt idx="3737">
                        <c:v>-2.5214513551532678E-2</c:v>
                      </c:pt>
                      <c:pt idx="3738">
                        <c:v>-2.5221943960330555E-2</c:v>
                      </c:pt>
                      <c:pt idx="3739">
                        <c:v>-2.5229358014415185E-2</c:v>
                      </c:pt>
                      <c:pt idx="3740">
                        <c:v>-2.5236769074427495E-2</c:v>
                      </c:pt>
                      <c:pt idx="3741">
                        <c:v>-2.5244173331846045E-2</c:v>
                      </c:pt>
                      <c:pt idx="3742">
                        <c:v>-2.5251566347196292E-2</c:v>
                      </c:pt>
                      <c:pt idx="3743">
                        <c:v>-2.5258945602530242E-2</c:v>
                      </c:pt>
                      <c:pt idx="3744">
                        <c:v>-2.5266309276932315E-2</c:v>
                      </c:pt>
                      <c:pt idx="3745">
                        <c:v>-2.5273653377806973E-2</c:v>
                      </c:pt>
                      <c:pt idx="3746">
                        <c:v>-2.5280974561391709E-2</c:v>
                      </c:pt>
                      <c:pt idx="3747">
                        <c:v>-2.5288271099436162E-2</c:v>
                      </c:pt>
                      <c:pt idx="3748">
                        <c:v>-2.5295542206838606E-2</c:v>
                      </c:pt>
                      <c:pt idx="3749">
                        <c:v>-2.530278177104657E-2</c:v>
                      </c:pt>
                      <c:pt idx="3750">
                        <c:v>-2.5309975391308918E-2</c:v>
                      </c:pt>
                      <c:pt idx="3751">
                        <c:v>-2.5317120409347162E-2</c:v>
                      </c:pt>
                      <c:pt idx="3752">
                        <c:v>-2.5324220004788973E-2</c:v>
                      </c:pt>
                      <c:pt idx="3753">
                        <c:v>-2.5331273350359763E-2</c:v>
                      </c:pt>
                      <c:pt idx="3754">
                        <c:v>-2.5338279825684124E-2</c:v>
                      </c:pt>
                      <c:pt idx="3755">
                        <c:v>-2.5345239100999419E-2</c:v>
                      </c:pt>
                      <c:pt idx="3756">
                        <c:v>-2.5352146494697338E-2</c:v>
                      </c:pt>
                      <c:pt idx="3757">
                        <c:v>-2.535900151127881E-2</c:v>
                      </c:pt>
                      <c:pt idx="3758">
                        <c:v>-2.5365798544531529E-2</c:v>
                      </c:pt>
                      <c:pt idx="3759">
                        <c:v>-2.5372535013717407E-2</c:v>
                      </c:pt>
                      <c:pt idx="3760">
                        <c:v>-2.5379210573751355E-2</c:v>
                      </c:pt>
                      <c:pt idx="3761">
                        <c:v>-2.5385823995853155E-2</c:v>
                      </c:pt>
                      <c:pt idx="3762">
                        <c:v>-2.5392373670396436E-2</c:v>
                      </c:pt>
                      <c:pt idx="3763">
                        <c:v>-2.539885888290138E-2</c:v>
                      </c:pt>
                      <c:pt idx="3764">
                        <c:v>-2.5405277618326165E-2</c:v>
                      </c:pt>
                      <c:pt idx="3765">
                        <c:v>-2.5411623445784671E-2</c:v>
                      </c:pt>
                      <c:pt idx="3766">
                        <c:v>-2.5417890608784029E-2</c:v>
                      </c:pt>
                      <c:pt idx="3767">
                        <c:v>-2.542407704284334E-2</c:v>
                      </c:pt>
                      <c:pt idx="3768">
                        <c:v>-2.5430181453488049E-2</c:v>
                      </c:pt>
                      <c:pt idx="3769">
                        <c:v>-2.5436202753635926E-2</c:v>
                      </c:pt>
                      <c:pt idx="3770">
                        <c:v>-2.5442140113269767E-2</c:v>
                      </c:pt>
                      <c:pt idx="3771">
                        <c:v>-2.5447992727627426E-2</c:v>
                      </c:pt>
                      <c:pt idx="3772">
                        <c:v>-2.5453755215759002E-2</c:v>
                      </c:pt>
                      <c:pt idx="3773">
                        <c:v>-2.5459424910243909E-2</c:v>
                      </c:pt>
                      <c:pt idx="3774">
                        <c:v>-2.5465002263602564E-2</c:v>
                      </c:pt>
                      <c:pt idx="3775">
                        <c:v>-2.5470488080042875E-2</c:v>
                      </c:pt>
                      <c:pt idx="3776">
                        <c:v>-2.5475884369364894E-2</c:v>
                      </c:pt>
                      <c:pt idx="3777">
                        <c:v>-2.5481192634923138E-2</c:v>
                      </c:pt>
                      <c:pt idx="3778">
                        <c:v>-2.5486408221699584E-2</c:v>
                      </c:pt>
                      <c:pt idx="3779">
                        <c:v>-2.5491532755106888E-2</c:v>
                      </c:pt>
                      <c:pt idx="3780">
                        <c:v>-2.549656414962034E-2</c:v>
                      </c:pt>
                      <c:pt idx="3781">
                        <c:v>-2.5501502245373089E-2</c:v>
                      </c:pt>
                      <c:pt idx="3782">
                        <c:v>-2.5506350177564998E-2</c:v>
                      </c:pt>
                      <c:pt idx="3783">
                        <c:v>-2.5511110278163839E-2</c:v>
                      </c:pt>
                      <c:pt idx="3784">
                        <c:v>-2.5515789789490109E-2</c:v>
                      </c:pt>
                      <c:pt idx="3785">
                        <c:v>-2.5520391789614457E-2</c:v>
                      </c:pt>
                      <c:pt idx="3786">
                        <c:v>-2.5524919563262968E-2</c:v>
                      </c:pt>
                      <c:pt idx="3787">
                        <c:v>-2.552937606166443E-2</c:v>
                      </c:pt>
                      <c:pt idx="3788">
                        <c:v>-2.5533760305772615E-2</c:v>
                      </c:pt>
                      <c:pt idx="3789">
                        <c:v>-2.5538080795580377E-2</c:v>
                      </c:pt>
                      <c:pt idx="3790">
                        <c:v>-2.5542345844667216E-2</c:v>
                      </c:pt>
                      <c:pt idx="3791">
                        <c:v>-2.5546557808827541E-2</c:v>
                      </c:pt>
                      <c:pt idx="3792">
                        <c:v>-2.5550717599101117E-2</c:v>
                      </c:pt>
                      <c:pt idx="3793">
                        <c:v>-2.5554827027326098E-2</c:v>
                      </c:pt>
                      <c:pt idx="3794">
                        <c:v>-2.5558888450791874E-2</c:v>
                      </c:pt>
                      <c:pt idx="3795">
                        <c:v>-2.5562904977846492E-2</c:v>
                      </c:pt>
                      <c:pt idx="3796">
                        <c:v>-2.5566879190758243E-2</c:v>
                      </c:pt>
                      <c:pt idx="3797">
                        <c:v>-2.5570813357558942E-2</c:v>
                      </c:pt>
                      <c:pt idx="3798">
                        <c:v>-2.5574710025224E-2</c:v>
                      </c:pt>
                      <c:pt idx="3799">
                        <c:v>-2.5578570158161885E-2</c:v>
                      </c:pt>
                      <c:pt idx="3800">
                        <c:v>-2.5582395169156599E-2</c:v>
                      </c:pt>
                      <c:pt idx="3801">
                        <c:v>-2.5586186979340078E-2</c:v>
                      </c:pt>
                      <c:pt idx="3802">
                        <c:v>-2.5589947975194802E-2</c:v>
                      </c:pt>
                      <c:pt idx="3803">
                        <c:v>-2.5593680059186955E-2</c:v>
                      </c:pt>
                      <c:pt idx="3804">
                        <c:v>-2.5597383983496591E-2</c:v>
                      </c:pt>
                      <c:pt idx="3805">
                        <c:v>-2.5601060597777028E-2</c:v>
                      </c:pt>
                      <c:pt idx="3806">
                        <c:v>-2.5604711348218345E-2</c:v>
                      </c:pt>
                      <c:pt idx="3807">
                        <c:v>-2.5608338817953841E-2</c:v>
                      </c:pt>
                      <c:pt idx="3808">
                        <c:v>-2.5611947224590998E-2</c:v>
                      </c:pt>
                      <c:pt idx="3809">
                        <c:v>-2.5615537893584832E-2</c:v>
                      </c:pt>
                      <c:pt idx="3810">
                        <c:v>-2.5619113461498429E-2</c:v>
                      </c:pt>
                      <c:pt idx="3811">
                        <c:v>-2.5622675760938053E-2</c:v>
                      </c:pt>
                      <c:pt idx="3812">
                        <c:v>-2.5626225791932342E-2</c:v>
                      </c:pt>
                      <c:pt idx="3813">
                        <c:v>-2.562976510210745E-2</c:v>
                      </c:pt>
                      <c:pt idx="3814">
                        <c:v>-2.5633295196962183E-2</c:v>
                      </c:pt>
                      <c:pt idx="3815">
                        <c:v>-2.5636817278024391E-2</c:v>
                      </c:pt>
                      <c:pt idx="3816">
                        <c:v>-2.5640330071619408E-2</c:v>
                      </c:pt>
                      <c:pt idx="3817">
                        <c:v>-2.5643836844141107E-2</c:v>
                      </c:pt>
                      <c:pt idx="3818">
                        <c:v>-2.5647332658323224E-2</c:v>
                      </c:pt>
                      <c:pt idx="3819">
                        <c:v>-2.5650817666245378E-2</c:v>
                      </c:pt>
                      <c:pt idx="3820">
                        <c:v>-2.5654293482208552E-2</c:v>
                      </c:pt>
                      <c:pt idx="3821">
                        <c:v>-2.5657761656195634E-2</c:v>
                      </c:pt>
                      <c:pt idx="3822">
                        <c:v>-2.5661222921713443E-2</c:v>
                      </c:pt>
                      <c:pt idx="3823">
                        <c:v>-2.566467720393428E-2</c:v>
                      </c:pt>
                      <c:pt idx="3824">
                        <c:v>-2.5668122780970647E-2</c:v>
                      </c:pt>
                      <c:pt idx="3825">
                        <c:v>-2.5671557782974256E-2</c:v>
                      </c:pt>
                      <c:pt idx="3826">
                        <c:v>-2.5674982190058076E-2</c:v>
                      </c:pt>
                      <c:pt idx="3827">
                        <c:v>-2.5678398935039832E-2</c:v>
                      </c:pt>
                      <c:pt idx="3828">
                        <c:v>-2.5681804933626283E-2</c:v>
                      </c:pt>
                      <c:pt idx="3829">
                        <c:v>-2.568519536327124E-2</c:v>
                      </c:pt>
                      <c:pt idx="3830">
                        <c:v>-2.5688566229500009E-2</c:v>
                      </c:pt>
                      <c:pt idx="3831">
                        <c:v>-2.5691916918643393E-2</c:v>
                      </c:pt>
                      <c:pt idx="3832">
                        <c:v>-2.5695246722698687E-2</c:v>
                      </c:pt>
                      <c:pt idx="3833">
                        <c:v>-2.5698556991340611E-2</c:v>
                      </c:pt>
                      <c:pt idx="3834">
                        <c:v>-2.5701848120092533E-2</c:v>
                      </c:pt>
                      <c:pt idx="3835">
                        <c:v>-2.5705120450444388E-2</c:v>
                      </c:pt>
                      <c:pt idx="3836">
                        <c:v>-2.5708372984060614E-2</c:v>
                      </c:pt>
                      <c:pt idx="3837">
                        <c:v>-2.5711604423687737E-2</c:v>
                      </c:pt>
                      <c:pt idx="3838">
                        <c:v>-2.5714816479950713E-2</c:v>
                      </c:pt>
                      <c:pt idx="3839">
                        <c:v>-2.5718011080688618E-2</c:v>
                      </c:pt>
                      <c:pt idx="3840">
                        <c:v>-2.5721186203307111E-2</c:v>
                      </c:pt>
                      <c:pt idx="3841">
                        <c:v>-2.5724341600418945E-2</c:v>
                      </c:pt>
                      <c:pt idx="3842">
                        <c:v>-2.5727477319873928E-2</c:v>
                      </c:pt>
                      <c:pt idx="3843">
                        <c:v>-2.5730593830382429E-2</c:v>
                      </c:pt>
                      <c:pt idx="3844">
                        <c:v>-2.5733689845079143E-2</c:v>
                      </c:pt>
                      <c:pt idx="3845">
                        <c:v>-2.5736765730203625E-2</c:v>
                      </c:pt>
                      <c:pt idx="3846">
                        <c:v>-2.5739821438851659E-2</c:v>
                      </c:pt>
                      <c:pt idx="3847">
                        <c:v>-2.5742863679016192E-2</c:v>
                      </c:pt>
                      <c:pt idx="3848">
                        <c:v>-2.574588907254783E-2</c:v>
                      </c:pt>
                      <c:pt idx="3849">
                        <c:v>-2.5748898375299395E-2</c:v>
                      </c:pt>
                      <c:pt idx="3850">
                        <c:v>-2.5751891964552912E-2</c:v>
                      </c:pt>
                      <c:pt idx="3851">
                        <c:v>-2.575486960081981E-2</c:v>
                      </c:pt>
                      <c:pt idx="3852">
                        <c:v>-2.5757831388852188E-2</c:v>
                      </c:pt>
                      <c:pt idx="3853">
                        <c:v>-2.5760776818886322E-2</c:v>
                      </c:pt>
                      <c:pt idx="3854">
                        <c:v>-2.5763705324344896E-2</c:v>
                      </c:pt>
                      <c:pt idx="3855">
                        <c:v>-2.576661656328879E-2</c:v>
                      </c:pt>
                      <c:pt idx="3856">
                        <c:v>-2.5769510824716717E-2</c:v>
                      </c:pt>
                      <c:pt idx="3857">
                        <c:v>-2.5772390540009193E-2</c:v>
                      </c:pt>
                      <c:pt idx="3858">
                        <c:v>-2.5775257940661416E-2</c:v>
                      </c:pt>
                      <c:pt idx="3859">
                        <c:v>-2.5778113182364053E-2</c:v>
                      </c:pt>
                      <c:pt idx="3860">
                        <c:v>-2.5780956378978565E-2</c:v>
                      </c:pt>
                      <c:pt idx="3861">
                        <c:v>-2.578378731432308E-2</c:v>
                      </c:pt>
                      <c:pt idx="3862">
                        <c:v>-2.5786605742709044E-2</c:v>
                      </c:pt>
                      <c:pt idx="3863">
                        <c:v>-2.5789411229793641E-2</c:v>
                      </c:pt>
                      <c:pt idx="3864">
                        <c:v>-2.5792203629500549E-2</c:v>
                      </c:pt>
                      <c:pt idx="3865">
                        <c:v>-2.5794982897689986E-2</c:v>
                      </c:pt>
                      <c:pt idx="3866">
                        <c:v>-2.579774842911247E-2</c:v>
                      </c:pt>
                      <c:pt idx="3867">
                        <c:v>-2.5800499275167015E-2</c:v>
                      </c:pt>
                      <c:pt idx="3868">
                        <c:v>-2.5803235348435326E-2</c:v>
                      </c:pt>
                      <c:pt idx="3869">
                        <c:v>-2.5805956182763084E-2</c:v>
                      </c:pt>
                      <c:pt idx="3870">
                        <c:v>-2.5808660883704464E-2</c:v>
                      </c:pt>
                      <c:pt idx="3871">
                        <c:v>-2.581134898093598E-2</c:v>
                      </c:pt>
                      <c:pt idx="3872">
                        <c:v>-2.5814020013175093E-2</c:v>
                      </c:pt>
                      <c:pt idx="3873">
                        <c:v>-2.5816674137981353E-2</c:v>
                      </c:pt>
                      <c:pt idx="3874">
                        <c:v>-2.5819310942965797E-2</c:v>
                      </c:pt>
                      <c:pt idx="3875">
                        <c:v>-2.5821946223301452E-2</c:v>
                      </c:pt>
                      <c:pt idx="3876">
                        <c:v>-2.5824575267636408E-2</c:v>
                      </c:pt>
                      <c:pt idx="3877">
                        <c:v>-2.5827190395912164E-2</c:v>
                      </c:pt>
                      <c:pt idx="3878">
                        <c:v>-2.5829789394070334E-2</c:v>
                      </c:pt>
                      <c:pt idx="3879">
                        <c:v>-2.5832371543130103E-2</c:v>
                      </c:pt>
                      <c:pt idx="3880">
                        <c:v>-2.583493634898219E-2</c:v>
                      </c:pt>
                      <c:pt idx="3881">
                        <c:v>-2.5837483360177695E-2</c:v>
                      </c:pt>
                      <c:pt idx="3882">
                        <c:v>-2.5840011961722954E-2</c:v>
                      </c:pt>
                      <c:pt idx="3883">
                        <c:v>-2.584252211794652E-2</c:v>
                      </c:pt>
                      <c:pt idx="3884">
                        <c:v>-2.584501399794743E-2</c:v>
                      </c:pt>
                      <c:pt idx="3885">
                        <c:v>-2.5847487306818434E-2</c:v>
                      </c:pt>
                      <c:pt idx="3886">
                        <c:v>-2.5849941925884738E-2</c:v>
                      </c:pt>
                      <c:pt idx="3887">
                        <c:v>-2.585237781546516E-2</c:v>
                      </c:pt>
                      <c:pt idx="3888">
                        <c:v>-2.5854795448871433E-2</c:v>
                      </c:pt>
                      <c:pt idx="3889">
                        <c:v>-2.585719560284511E-2</c:v>
                      </c:pt>
                      <c:pt idx="3890">
                        <c:v>-2.5859579867773271E-2</c:v>
                      </c:pt>
                      <c:pt idx="3891">
                        <c:v>-2.5861948239065149E-2</c:v>
                      </c:pt>
                      <c:pt idx="3892">
                        <c:v>-2.5864299269298924E-2</c:v>
                      </c:pt>
                      <c:pt idx="3893">
                        <c:v>-2.5866633098464851E-2</c:v>
                      </c:pt>
                      <c:pt idx="3894">
                        <c:v>-2.5868949517379194E-2</c:v>
                      </c:pt>
                      <c:pt idx="3895">
                        <c:v>-2.5871247830156034E-2</c:v>
                      </c:pt>
                      <c:pt idx="3896">
                        <c:v>-2.5873528205478113E-2</c:v>
                      </c:pt>
                      <c:pt idx="3897">
                        <c:v>-2.5875787044027522E-2</c:v>
                      </c:pt>
                      <c:pt idx="3898">
                        <c:v>-2.5878019659391346E-2</c:v>
                      </c:pt>
                      <c:pt idx="3899">
                        <c:v>-2.5880226336683094E-2</c:v>
                      </c:pt>
                      <c:pt idx="3900">
                        <c:v>-2.5882408896406108E-2</c:v>
                      </c:pt>
                      <c:pt idx="3901">
                        <c:v>-2.5884566818420655E-2</c:v>
                      </c:pt>
                      <c:pt idx="3902">
                        <c:v>-2.5886698227727996E-2</c:v>
                      </c:pt>
                      <c:pt idx="3903">
                        <c:v>-2.5888805187326374E-2</c:v>
                      </c:pt>
                      <c:pt idx="3904">
                        <c:v>-2.5890885634322749E-2</c:v>
                      </c:pt>
                      <c:pt idx="3905">
                        <c:v>-2.5892937214319831E-2</c:v>
                      </c:pt>
                      <c:pt idx="3906">
                        <c:v>-2.5894958097950366E-2</c:v>
                      </c:pt>
                      <c:pt idx="3907">
                        <c:v>-2.5896946886651208E-2</c:v>
                      </c:pt>
                      <c:pt idx="3908">
                        <c:v>-2.5898900097024155E-2</c:v>
                      </c:pt>
                      <c:pt idx="3909">
                        <c:v>-2.5900816690613726E-2</c:v>
                      </c:pt>
                      <c:pt idx="3910">
                        <c:v>-2.5902696596477256E-2</c:v>
                      </c:pt>
                      <c:pt idx="3911">
                        <c:v>-2.5904538738471962E-2</c:v>
                      </c:pt>
                      <c:pt idx="3912">
                        <c:v>-2.5906340647489347E-2</c:v>
                      </c:pt>
                      <c:pt idx="3913">
                        <c:v>-2.5908100046423448E-2</c:v>
                      </c:pt>
                      <c:pt idx="3914">
                        <c:v>-2.5909815659202525E-2</c:v>
                      </c:pt>
                      <c:pt idx="3915">
                        <c:v>-2.5911477637841792E-2</c:v>
                      </c:pt>
                      <c:pt idx="3916">
                        <c:v>-2.5913039515052878E-2</c:v>
                      </c:pt>
                      <c:pt idx="3917">
                        <c:v>-2.5914496146606267E-2</c:v>
                      </c:pt>
                      <c:pt idx="3918">
                        <c:v>-2.5915848256417514E-2</c:v>
                      </c:pt>
                      <c:pt idx="3919">
                        <c:v>-2.591709490543001E-2</c:v>
                      </c:pt>
                      <c:pt idx="3920">
                        <c:v>-2.5918236060074346E-2</c:v>
                      </c:pt>
                      <c:pt idx="3921">
                        <c:v>-2.5919272100561871E-2</c:v>
                      </c:pt>
                      <c:pt idx="3922">
                        <c:v>-2.5920206766471329E-2</c:v>
                      </c:pt>
                      <c:pt idx="3923">
                        <c:v>-2.5921040863766981E-2</c:v>
                      </c:pt>
                      <c:pt idx="3924">
                        <c:v>-2.5921775338029765E-2</c:v>
                      </c:pt>
                      <c:pt idx="3925">
                        <c:v>-2.5922411747428795E-2</c:v>
                      </c:pt>
                      <c:pt idx="3926">
                        <c:v>-2.5922954621664676E-2</c:v>
                      </c:pt>
                      <c:pt idx="3927">
                        <c:v>-2.592340456275645E-2</c:v>
                      </c:pt>
                      <c:pt idx="3928">
                        <c:v>-2.592376236340542E-2</c:v>
                      </c:pt>
                      <c:pt idx="3929">
                        <c:v>-2.5924029546251386E-2</c:v>
                      </c:pt>
                      <c:pt idx="3930">
                        <c:v>-2.5924208689466408E-2</c:v>
                      </c:pt>
                      <c:pt idx="3931">
                        <c:v>-2.592430612482809E-2</c:v>
                      </c:pt>
                      <c:pt idx="3932">
                        <c:v>-2.5924323067800851E-2</c:v>
                      </c:pt>
                      <c:pt idx="3933">
                        <c:v>-2.5924260970908181E-2</c:v>
                      </c:pt>
                      <c:pt idx="3934">
                        <c:v>-2.5924121317536367E-2</c:v>
                      </c:pt>
                      <c:pt idx="3935">
                        <c:v>-2.5923906554867784E-2</c:v>
                      </c:pt>
                      <c:pt idx="3936">
                        <c:v>-2.5923618324945191E-2</c:v>
                      </c:pt>
                      <c:pt idx="3937">
                        <c:v>-2.5923258092089351E-2</c:v>
                      </c:pt>
                      <c:pt idx="3938">
                        <c:v>-2.5922826958442027E-2</c:v>
                      </c:pt>
                      <c:pt idx="3939">
                        <c:v>-2.5922326690358884E-2</c:v>
                      </c:pt>
                      <c:pt idx="3940">
                        <c:v>-2.5921759540089503E-2</c:v>
                      </c:pt>
                      <c:pt idx="3941">
                        <c:v>-2.5921127749708818E-2</c:v>
                      </c:pt>
                      <c:pt idx="3942">
                        <c:v>-2.5920433103301069E-2</c:v>
                      </c:pt>
                      <c:pt idx="3943">
                        <c:v>-2.591967734867744E-2</c:v>
                      </c:pt>
                      <c:pt idx="3944">
                        <c:v>-2.5918861220438575E-2</c:v>
                      </c:pt>
                      <c:pt idx="3945">
                        <c:v>-2.5917983484492334E-2</c:v>
                      </c:pt>
                      <c:pt idx="3946">
                        <c:v>-2.5917044035012469E-2</c:v>
                      </c:pt>
                      <c:pt idx="3947">
                        <c:v>-2.591604303606181E-2</c:v>
                      </c:pt>
                      <c:pt idx="3948">
                        <c:v>-2.591498125778386E-2</c:v>
                      </c:pt>
                      <c:pt idx="3949">
                        <c:v>-2.5913859178946133E-2</c:v>
                      </c:pt>
                      <c:pt idx="3950">
                        <c:v>-2.5912678478278706E-2</c:v>
                      </c:pt>
                      <c:pt idx="3951">
                        <c:v>-2.5911439876878765E-2</c:v>
                      </c:pt>
                      <c:pt idx="3952">
                        <c:v>-2.591014095229625E-2</c:v>
                      </c:pt>
                      <c:pt idx="3953">
                        <c:v>-2.590878117032985E-2</c:v>
                      </c:pt>
                      <c:pt idx="3954">
                        <c:v>-2.5907363705765702E-2</c:v>
                      </c:pt>
                      <c:pt idx="3955">
                        <c:v>-2.5905889783500839E-2</c:v>
                      </c:pt>
                      <c:pt idx="3956">
                        <c:v>-2.5904359968640045E-2</c:v>
                      </c:pt>
                      <c:pt idx="3957">
                        <c:v>-2.5902773411799956E-2</c:v>
                      </c:pt>
                      <c:pt idx="3958">
                        <c:v>-2.5901129179390327E-2</c:v>
                      </c:pt>
                      <c:pt idx="3959">
                        <c:v>-2.5899426702108527E-2</c:v>
                      </c:pt>
                      <c:pt idx="3960">
                        <c:v>-2.5897665356241627E-2</c:v>
                      </c:pt>
                      <c:pt idx="3961">
                        <c:v>-2.5895844270173107E-2</c:v>
                      </c:pt>
                      <c:pt idx="3962">
                        <c:v>-2.5893965096096993E-2</c:v>
                      </c:pt>
                      <c:pt idx="3963">
                        <c:v>-2.5892027871544893E-2</c:v>
                      </c:pt>
                      <c:pt idx="3964">
                        <c:v>-2.5890031895264572E-2</c:v>
                      </c:pt>
                      <c:pt idx="3965">
                        <c:v>-2.5887976566851514E-2</c:v>
                      </c:pt>
                      <c:pt idx="3966">
                        <c:v>-2.5885861264036806E-2</c:v>
                      </c:pt>
                      <c:pt idx="3967">
                        <c:v>-2.5883684263388721E-2</c:v>
                      </c:pt>
                      <c:pt idx="3968">
                        <c:v>-2.5881441018660405E-2</c:v>
                      </c:pt>
                      <c:pt idx="3969">
                        <c:v>-2.5879134406238766E-2</c:v>
                      </c:pt>
                      <c:pt idx="3970">
                        <c:v>-2.5876767769010864E-2</c:v>
                      </c:pt>
                      <c:pt idx="3971">
                        <c:v>-2.5874341395755972E-2</c:v>
                      </c:pt>
                      <c:pt idx="3972">
                        <c:v>-2.5871854507998625E-2</c:v>
                      </c:pt>
                      <c:pt idx="3973">
                        <c:v>-2.5869306990157322E-2</c:v>
                      </c:pt>
                      <c:pt idx="3974">
                        <c:v>-2.5866700891376642E-2</c:v>
                      </c:pt>
                      <c:pt idx="3975">
                        <c:v>-2.5864030250479252E-2</c:v>
                      </c:pt>
                      <c:pt idx="3976">
                        <c:v>-2.5861288191935318E-2</c:v>
                      </c:pt>
                      <c:pt idx="3977">
                        <c:v>-2.5858474904592213E-2</c:v>
                      </c:pt>
                      <c:pt idx="3978">
                        <c:v>-2.5855591440536351E-2</c:v>
                      </c:pt>
                      <c:pt idx="3979">
                        <c:v>-2.5852637541411122E-2</c:v>
                      </c:pt>
                      <c:pt idx="3980">
                        <c:v>-2.5849614229641809E-2</c:v>
                      </c:pt>
                      <c:pt idx="3981">
                        <c:v>-2.5846521228507953E-2</c:v>
                      </c:pt>
                      <c:pt idx="3982">
                        <c:v>-2.5843357873304371E-2</c:v>
                      </c:pt>
                      <c:pt idx="3983">
                        <c:v>-2.5840127399787669E-2</c:v>
                      </c:pt>
                      <c:pt idx="3984">
                        <c:v>-2.5836828296268089E-2</c:v>
                      </c:pt>
                      <c:pt idx="3985">
                        <c:v>-2.5833458131028626E-2</c:v>
                      </c:pt>
                      <c:pt idx="3986">
                        <c:v>-2.5830015537821969E-2</c:v>
                      </c:pt>
                      <c:pt idx="3987">
                        <c:v>-2.5826500363126521E-2</c:v>
                      </c:pt>
                      <c:pt idx="3988">
                        <c:v>-2.5822912513336453E-2</c:v>
                      </c:pt>
                      <c:pt idx="3989">
                        <c:v>-2.5819252315022297E-2</c:v>
                      </c:pt>
                      <c:pt idx="3990">
                        <c:v>-2.5815517909966595E-2</c:v>
                      </c:pt>
                      <c:pt idx="3991">
                        <c:v>-2.5811707516266165E-2</c:v>
                      </c:pt>
                      <c:pt idx="3992">
                        <c:v>-2.5807821404111683E-2</c:v>
                      </c:pt>
                      <c:pt idx="3993">
                        <c:v>-2.5803860340372568E-2</c:v>
                      </c:pt>
                      <c:pt idx="3994">
                        <c:v>-2.5799824489309592E-2</c:v>
                      </c:pt>
                      <c:pt idx="3995">
                        <c:v>-2.57957139692171E-2</c:v>
                      </c:pt>
                      <c:pt idx="3996">
                        <c:v>-2.5791527440826165E-2</c:v>
                      </c:pt>
                      <c:pt idx="3997">
                        <c:v>-2.5787239900558912E-2</c:v>
                      </c:pt>
                      <c:pt idx="3998">
                        <c:v>-2.5782842444088069E-2</c:v>
                      </c:pt>
                      <c:pt idx="3999">
                        <c:v>-2.5778334481285387E-2</c:v>
                      </c:pt>
                      <c:pt idx="4000">
                        <c:v>-2.5773715654888982E-2</c:v>
                      </c:pt>
                      <c:pt idx="4001">
                        <c:v>-2.5768984622357393E-2</c:v>
                      </c:pt>
                      <c:pt idx="4002">
                        <c:v>-2.5764142065022314E-2</c:v>
                      </c:pt>
                      <c:pt idx="4003">
                        <c:v>-2.5759184972965598E-2</c:v>
                      </c:pt>
                      <c:pt idx="4004">
                        <c:v>-2.5754111522898894E-2</c:v>
                      </c:pt>
                      <c:pt idx="4005">
                        <c:v>-2.5748925573943076E-2</c:v>
                      </c:pt>
                      <c:pt idx="4006">
                        <c:v>-2.5743628449403429E-2</c:v>
                      </c:pt>
                      <c:pt idx="4007">
                        <c:v>-2.5738220297597023E-2</c:v>
                      </c:pt>
                      <c:pt idx="4008">
                        <c:v>-2.5732688750481712E-2</c:v>
                      </c:pt>
                      <c:pt idx="4009">
                        <c:v>-2.5727041067548442E-2</c:v>
                      </c:pt>
                      <c:pt idx="4010">
                        <c:v>-2.572127988658347E-2</c:v>
                      </c:pt>
                      <c:pt idx="4011">
                        <c:v>-2.5715406002286969E-2</c:v>
                      </c:pt>
                      <c:pt idx="4012">
                        <c:v>-2.5709419606903677E-2</c:v>
                      </c:pt>
                      <c:pt idx="4013">
                        <c:v>-2.5703320817451941E-2</c:v>
                      </c:pt>
                      <c:pt idx="4014">
                        <c:v>-2.5697108848203799E-2</c:v>
                      </c:pt>
                      <c:pt idx="4015">
                        <c:v>-2.5690784800678049E-2</c:v>
                      </c:pt>
                      <c:pt idx="4016">
                        <c:v>-2.5684349000259149E-2</c:v>
                      </c:pt>
                      <c:pt idx="4017">
                        <c:v>-2.567780081197148E-2</c:v>
                      </c:pt>
                      <c:pt idx="4018">
                        <c:v>-2.5671138991891142E-2</c:v>
                      </c:pt>
                      <c:pt idx="4019">
                        <c:v>-2.5664363549072956E-2</c:v>
                      </c:pt>
                      <c:pt idx="4020">
                        <c:v>-2.5657473239857821E-2</c:v>
                      </c:pt>
                      <c:pt idx="4021">
                        <c:v>-2.5650466560366757E-2</c:v>
                      </c:pt>
                      <c:pt idx="4022">
                        <c:v>-2.5643343192980412E-2</c:v>
                      </c:pt>
                      <c:pt idx="4023">
                        <c:v>-2.5636104197273041E-2</c:v>
                      </c:pt>
                      <c:pt idx="4024">
                        <c:v>-2.5628748834646432E-2</c:v>
                      </c:pt>
                      <c:pt idx="4025">
                        <c:v>-2.5621276745480741E-2</c:v>
                      </c:pt>
                      <c:pt idx="4026">
                        <c:v>-2.5613688500157137E-2</c:v>
                      </c:pt>
                      <c:pt idx="4027">
                        <c:v>-2.5605983274217672E-2</c:v>
                      </c:pt>
                      <c:pt idx="4028">
                        <c:v>-2.5598156981906588E-2</c:v>
                      </c:pt>
                      <c:pt idx="4029">
                        <c:v>-2.5590209979308425E-2</c:v>
                      </c:pt>
                      <c:pt idx="4030">
                        <c:v>-2.5582144462785575E-2</c:v>
                      </c:pt>
                      <c:pt idx="4031">
                        <c:v>-2.557396282535529E-2</c:v>
                      </c:pt>
                      <c:pt idx="4032">
                        <c:v>-2.5565658482409725E-2</c:v>
                      </c:pt>
                      <c:pt idx="4033">
                        <c:v>-2.5557233420523906E-2</c:v>
                      </c:pt>
                      <c:pt idx="4034">
                        <c:v>-2.5548689413980384E-2</c:v>
                      </c:pt>
                      <c:pt idx="4035">
                        <c:v>-2.5540025799767059E-2</c:v>
                      </c:pt>
                      <c:pt idx="4036">
                        <c:v>-2.553123959090263E-2</c:v>
                      </c:pt>
                      <c:pt idx="4037">
                        <c:v>-2.5522331436655429E-2</c:v>
                      </c:pt>
                      <c:pt idx="4038">
                        <c:v>-2.5513302612223305E-2</c:v>
                      </c:pt>
                      <c:pt idx="4039">
                        <c:v>-2.5504153414375369E-2</c:v>
                      </c:pt>
                      <c:pt idx="4040">
                        <c:v>-2.5494888028844642E-2</c:v>
                      </c:pt>
                      <c:pt idx="4041">
                        <c:v>-2.5485504717036384E-2</c:v>
                      </c:pt>
                      <c:pt idx="4042">
                        <c:v>-2.5475993313711313E-2</c:v>
                      </c:pt>
                      <c:pt idx="4043">
                        <c:v>-2.5466359677747231E-2</c:v>
                      </c:pt>
                      <c:pt idx="4044">
                        <c:v>-2.5456602260449584E-2</c:v>
                      </c:pt>
                      <c:pt idx="4045">
                        <c:v>-2.5446721117617185E-2</c:v>
                      </c:pt>
                      <c:pt idx="4046">
                        <c:v>-2.5436719906885417E-2</c:v>
                      </c:pt>
                      <c:pt idx="4047">
                        <c:v>-2.5426600898335608E-2</c:v>
                      </c:pt>
                      <c:pt idx="4048">
                        <c:v>-2.541636671225533E-2</c:v>
                      </c:pt>
                      <c:pt idx="4049">
                        <c:v>-2.5406020296292259E-2</c:v>
                      </c:pt>
                      <c:pt idx="4050">
                        <c:v>-2.5395561864959032E-2</c:v>
                      </c:pt>
                      <c:pt idx="4051">
                        <c:v>-2.5384991705896542E-2</c:v>
                      </c:pt>
                      <c:pt idx="4052">
                        <c:v>-2.5374312425953591E-2</c:v>
                      </c:pt>
                      <c:pt idx="4053">
                        <c:v>-2.5363526448882741E-2</c:v>
                      </c:pt>
                      <c:pt idx="4054">
                        <c:v>-2.5352637134923705E-2</c:v>
                      </c:pt>
                      <c:pt idx="4055">
                        <c:v>-2.5341646751761045E-2</c:v>
                      </c:pt>
                      <c:pt idx="4056">
                        <c:v>-2.5330556135106361E-2</c:v>
                      </c:pt>
                      <c:pt idx="4057">
                        <c:v>-2.5319365906144108E-2</c:v>
                      </c:pt>
                      <c:pt idx="4058">
                        <c:v>-2.5308077356809462E-2</c:v>
                      </c:pt>
                      <c:pt idx="4059">
                        <c:v>-2.5296692752328494E-2</c:v>
                      </c:pt>
                      <c:pt idx="4060">
                        <c:v>-2.5285212323302032E-2</c:v>
                      </c:pt>
                      <c:pt idx="4061">
                        <c:v>-2.5273636355145481E-2</c:v>
                      </c:pt>
                      <c:pt idx="4062">
                        <c:v>-2.5261966625222534E-2</c:v>
                      </c:pt>
                      <c:pt idx="4063">
                        <c:v>-2.5250204120486675E-2</c:v>
                      </c:pt>
                      <c:pt idx="4064">
                        <c:v>-2.5238344950603241E-2</c:v>
                      </c:pt>
                      <c:pt idx="4065">
                        <c:v>-2.5226388261931632E-2</c:v>
                      </c:pt>
                      <c:pt idx="4066">
                        <c:v>-2.5214336265138169E-2</c:v>
                      </c:pt>
                      <c:pt idx="4067">
                        <c:v>-2.5202190429870808E-2</c:v>
                      </c:pt>
                      <c:pt idx="4068">
                        <c:v>-2.5189951654447026E-2</c:v>
                      </c:pt>
                      <c:pt idx="4069">
                        <c:v>-2.5177623549140223E-2</c:v>
                      </c:pt>
                      <c:pt idx="4070">
                        <c:v>-2.5165208530411504E-2</c:v>
                      </c:pt>
                      <c:pt idx="4071">
                        <c:v>-2.5152707758175994E-2</c:v>
                      </c:pt>
                      <c:pt idx="4072">
                        <c:v>-2.5140122974865949E-2</c:v>
                      </c:pt>
                      <c:pt idx="4073">
                        <c:v>-2.512745533512354E-2</c:v>
                      </c:pt>
                      <c:pt idx="4074">
                        <c:v>-2.511470744008245E-2</c:v>
                      </c:pt>
                      <c:pt idx="4075">
                        <c:v>-2.5101882372813064E-2</c:v>
                      </c:pt>
                      <c:pt idx="4076">
                        <c:v>-2.5088980866155467E-2</c:v>
                      </c:pt>
                      <c:pt idx="4077">
                        <c:v>-2.5076004597792526E-2</c:v>
                      </c:pt>
                      <c:pt idx="4078">
                        <c:v>-2.5062955239262934E-2</c:v>
                      </c:pt>
                      <c:pt idx="4079">
                        <c:v>-2.5049835341534689E-2</c:v>
                      </c:pt>
                      <c:pt idx="4080">
                        <c:v>-2.503664735568566E-2</c:v>
                      </c:pt>
                      <c:pt idx="4081">
                        <c:v>-2.5023396469636278E-2</c:v>
                      </c:pt>
                      <c:pt idx="4082">
                        <c:v>-2.5010085338580304E-2</c:v>
                      </c:pt>
                      <c:pt idx="4083">
                        <c:v>-2.4996716689554551E-2</c:v>
                      </c:pt>
                      <c:pt idx="4084">
                        <c:v>-2.4983292603850807E-2</c:v>
                      </c:pt>
                      <c:pt idx="4085">
                        <c:v>-2.4969814584362107E-2</c:v>
                      </c:pt>
                      <c:pt idx="4086">
                        <c:v>-2.4956284115806842E-2</c:v>
                      </c:pt>
                      <c:pt idx="4087">
                        <c:v>-2.4942703145682948E-2</c:v>
                      </c:pt>
                      <c:pt idx="4088">
                        <c:v>-2.4929073848872451E-2</c:v>
                      </c:pt>
                      <c:pt idx="4089">
                        <c:v>-2.4915396176276514E-2</c:v>
                      </c:pt>
                      <c:pt idx="4090">
                        <c:v>-2.4901670866957489E-2</c:v>
                      </c:pt>
                      <c:pt idx="4091">
                        <c:v>-2.4887898680213266E-2</c:v>
                      </c:pt>
                      <c:pt idx="4092">
                        <c:v>-2.4874079979713942E-2</c:v>
                      </c:pt>
                      <c:pt idx="4093">
                        <c:v>-2.4860214073333952E-2</c:v>
                      </c:pt>
                      <c:pt idx="4094">
                        <c:v>-2.4846302963754112E-2</c:v>
                      </c:pt>
                      <c:pt idx="4095">
                        <c:v>-2.4832348386309096E-2</c:v>
                      </c:pt>
                      <c:pt idx="4096">
                        <c:v>-2.4818353230162501E-2</c:v>
                      </c:pt>
                      <c:pt idx="4097">
                        <c:v>-2.4804316538852234E-2</c:v>
                      </c:pt>
                      <c:pt idx="4098">
                        <c:v>-2.479023813078482E-2</c:v>
                      </c:pt>
                      <c:pt idx="4099">
                        <c:v>-2.477611317927654E-2</c:v>
                      </c:pt>
                      <c:pt idx="4100">
                        <c:v>-2.4761941287302035E-2</c:v>
                      </c:pt>
                      <c:pt idx="4101">
                        <c:v>-2.474772144872386E-2</c:v>
                      </c:pt>
                      <c:pt idx="4102">
                        <c:v>-2.4733453535589828E-2</c:v>
                      </c:pt>
                      <c:pt idx="4103">
                        <c:v>-2.4719139333677424E-2</c:v>
                      </c:pt>
                      <c:pt idx="4104">
                        <c:v>-2.4704779210842433E-2</c:v>
                      </c:pt>
                      <c:pt idx="4105">
                        <c:v>-2.4690376600878618E-2</c:v>
                      </c:pt>
                      <c:pt idx="4106">
                        <c:v>-2.4675932598520939E-2</c:v>
                      </c:pt>
                      <c:pt idx="4107">
                        <c:v>-2.4661447358293013E-2</c:v>
                      </c:pt>
                      <c:pt idx="4108">
                        <c:v>-2.4646922731789613E-2</c:v>
                      </c:pt>
                      <c:pt idx="4109">
                        <c:v>-2.4632357196143238E-2</c:v>
                      </c:pt>
                      <c:pt idx="4110">
                        <c:v>-2.461775054941719E-2</c:v>
                      </c:pt>
                      <c:pt idx="4111">
                        <c:v>-2.460310318570157E-2</c:v>
                      </c:pt>
                      <c:pt idx="4112">
                        <c:v>-2.4588414285837731E-2</c:v>
                      </c:pt>
                      <c:pt idx="4113">
                        <c:v>-2.4573684524087213E-2</c:v>
                      </c:pt>
                      <c:pt idx="4114">
                        <c:v>-2.4558914822039746E-2</c:v>
                      </c:pt>
                      <c:pt idx="4115">
                        <c:v>-2.4544107256350992E-2</c:v>
                      </c:pt>
                      <c:pt idx="4116">
                        <c:v>-2.45292643470169E-2</c:v>
                      </c:pt>
                      <c:pt idx="4117">
                        <c:v>-2.4514387451931473E-2</c:v>
                      </c:pt>
                      <c:pt idx="4118">
                        <c:v>-2.4499484103173569E-2</c:v>
                      </c:pt>
                      <c:pt idx="4119">
                        <c:v>-2.4484559258955998E-2</c:v>
                      </c:pt>
                      <c:pt idx="4120">
                        <c:v>-2.4469614445331366E-2</c:v>
                      </c:pt>
                      <c:pt idx="4121">
                        <c:v>-2.4454653535256585E-2</c:v>
                      </c:pt>
                      <c:pt idx="4122">
                        <c:v>-2.4439677740727479E-2</c:v>
                      </c:pt>
                      <c:pt idx="4123">
                        <c:v>-2.442468174338101E-2</c:v>
                      </c:pt>
                      <c:pt idx="4124">
                        <c:v>-2.4409660123802395E-2</c:v>
                      </c:pt>
                      <c:pt idx="4125">
                        <c:v>-2.4394613295161439E-2</c:v>
                      </c:pt>
                      <c:pt idx="4126">
                        <c:v>-2.4379543402314019E-2</c:v>
                      </c:pt>
                      <c:pt idx="4127">
                        <c:v>-2.4364452677090576E-2</c:v>
                      </c:pt>
                      <c:pt idx="4128">
                        <c:v>-2.4349343560235204E-2</c:v>
                      </c:pt>
                      <c:pt idx="4129">
                        <c:v>-2.4334218455820088E-2</c:v>
                      </c:pt>
                      <c:pt idx="4130">
                        <c:v>-2.4319079555459436E-2</c:v>
                      </c:pt>
                      <c:pt idx="4131">
                        <c:v>-2.43039304372877E-2</c:v>
                      </c:pt>
                      <c:pt idx="4132">
                        <c:v>-2.4288773234355996E-2</c:v>
                      </c:pt>
                      <c:pt idx="4133">
                        <c:v>-2.4273607454964426E-2</c:v>
                      </c:pt>
                      <c:pt idx="4134">
                        <c:v>-2.4258434857000171E-2</c:v>
                      </c:pt>
                      <c:pt idx="4135">
                        <c:v>-2.4243257163973825E-2</c:v>
                      </c:pt>
                      <c:pt idx="4136">
                        <c:v>-2.4228075952757017E-2</c:v>
                      </c:pt>
                      <c:pt idx="4137">
                        <c:v>-2.4212892043618883E-2</c:v>
                      </c:pt>
                      <c:pt idx="4138">
                        <c:v>-2.419770740297917E-2</c:v>
                      </c:pt>
                      <c:pt idx="4139">
                        <c:v>-2.4182521385860453E-2</c:v>
                      </c:pt>
                      <c:pt idx="4140">
                        <c:v>-2.4167335790393742E-2</c:v>
                      </c:pt>
                      <c:pt idx="4141">
                        <c:v>-2.4152153131593333E-2</c:v>
                      </c:pt>
                      <c:pt idx="4142">
                        <c:v>-2.4136978023144455E-2</c:v>
                      </c:pt>
                      <c:pt idx="4143">
                        <c:v>-2.4121810167974378E-2</c:v>
                      </c:pt>
                      <c:pt idx="4144">
                        <c:v>-2.410665261526504E-2</c:v>
                      </c:pt>
                      <c:pt idx="4145">
                        <c:v>-2.4091508218750942E-2</c:v>
                      </c:pt>
                      <c:pt idx="4146">
                        <c:v>-2.4076374886155025E-2</c:v>
                      </c:pt>
                      <c:pt idx="4147">
                        <c:v>-2.4061256798381548E-2</c:v>
                      </c:pt>
                      <c:pt idx="4148">
                        <c:v>-2.4046157913447764E-2</c:v>
                      </c:pt>
                      <c:pt idx="4149">
                        <c:v>-2.403107928196585E-2</c:v>
                      </c:pt>
                      <c:pt idx="4150">
                        <c:v>-2.401602213546767E-2</c:v>
                      </c:pt>
                      <c:pt idx="4151">
                        <c:v>-2.4000988327169386E-2</c:v>
                      </c:pt>
                      <c:pt idx="4152">
                        <c:v>-2.3985979067702917E-2</c:v>
                      </c:pt>
                      <c:pt idx="4153">
                        <c:v>-2.3970996271386588E-2</c:v>
                      </c:pt>
                      <c:pt idx="4154">
                        <c:v>-2.3956040270773034E-2</c:v>
                      </c:pt>
                      <c:pt idx="4155">
                        <c:v>-2.394110933378623E-2</c:v>
                      </c:pt>
                      <c:pt idx="4156">
                        <c:v>-2.3926206950370055E-2</c:v>
                      </c:pt>
                      <c:pt idx="4157">
                        <c:v>-2.3911337225881311E-2</c:v>
                      </c:pt>
                      <c:pt idx="4158">
                        <c:v>-2.3896502201843008E-2</c:v>
                      </c:pt>
                      <c:pt idx="4159">
                        <c:v>-2.3881702661828381E-2</c:v>
                      </c:pt>
                      <c:pt idx="4160">
                        <c:v>-2.386693911494172E-2</c:v>
                      </c:pt>
                      <c:pt idx="4161">
                        <c:v>-2.385221192699942E-2</c:v>
                      </c:pt>
                      <c:pt idx="4162">
                        <c:v>-2.3837521116107551E-2</c:v>
                      </c:pt>
                      <c:pt idx="4163">
                        <c:v>-2.382286451964815E-2</c:v>
                      </c:pt>
                      <c:pt idx="4164">
                        <c:v>-2.3808246774162562E-2</c:v>
                      </c:pt>
                      <c:pt idx="4165">
                        <c:v>-2.3793670096534086E-2</c:v>
                      </c:pt>
                      <c:pt idx="4166">
                        <c:v>-2.3779136491668695E-2</c:v>
                      </c:pt>
                      <c:pt idx="4167">
                        <c:v>-2.376464362855325E-2</c:v>
                      </c:pt>
                      <c:pt idx="4168">
                        <c:v>-2.3750194485763362E-2</c:v>
                      </c:pt>
                      <c:pt idx="4169">
                        <c:v>-2.3735789600994189E-2</c:v>
                      </c:pt>
                      <c:pt idx="4170">
                        <c:v>-2.3721430762004614E-2</c:v>
                      </c:pt>
                      <c:pt idx="4171">
                        <c:v>-2.3707121946881758E-2</c:v>
                      </c:pt>
                      <c:pt idx="4172">
                        <c:v>-2.3692866430355966E-2</c:v>
                      </c:pt>
                      <c:pt idx="4173">
                        <c:v>-2.3678666230685326E-2</c:v>
                      </c:pt>
                      <c:pt idx="4174">
                        <c:v>-2.3664526568473624E-2</c:v>
                      </c:pt>
                      <c:pt idx="4175">
                        <c:v>-2.3650449418517617E-2</c:v>
                      </c:pt>
                      <c:pt idx="4176">
                        <c:v>-2.3636433818427498E-2</c:v>
                      </c:pt>
                      <c:pt idx="4177">
                        <c:v>-2.3622477412177108E-2</c:v>
                      </c:pt>
                      <c:pt idx="4178">
                        <c:v>-2.3608583645343614E-2</c:v>
                      </c:pt>
                      <c:pt idx="4179">
                        <c:v>-2.3594752569396908E-2</c:v>
                      </c:pt>
                      <c:pt idx="4180">
                        <c:v>-2.358098431261086E-2</c:v>
                      </c:pt>
                      <c:pt idx="4181">
                        <c:v>-2.3567278968020855E-2</c:v>
                      </c:pt>
                      <c:pt idx="4182">
                        <c:v>-2.3553635115379511E-2</c:v>
                      </c:pt>
                      <c:pt idx="4183">
                        <c:v>-2.354005416468646E-2</c:v>
                      </c:pt>
                      <c:pt idx="4184">
                        <c:v>-2.3526537519132251E-2</c:v>
                      </c:pt>
                      <c:pt idx="4185">
                        <c:v>-2.3513085187366167E-2</c:v>
                      </c:pt>
                      <c:pt idx="4186">
                        <c:v>-2.349969696844182E-2</c:v>
                      </c:pt>
                      <c:pt idx="4187">
                        <c:v>-2.3486376966529474E-2</c:v>
                      </c:pt>
                      <c:pt idx="4188">
                        <c:v>-2.3473130360128304E-2</c:v>
                      </c:pt>
                      <c:pt idx="4189">
                        <c:v>-2.3459959636101414E-2</c:v>
                      </c:pt>
                      <c:pt idx="4190">
                        <c:v>-2.3446869020472716E-2</c:v>
                      </c:pt>
                      <c:pt idx="4191">
                        <c:v>-2.3433859436189287E-2</c:v>
                      </c:pt>
                      <c:pt idx="4192">
                        <c:v>-2.3420934307223869E-2</c:v>
                      </c:pt>
                      <c:pt idx="4193">
                        <c:v>-2.3408102773089565E-2</c:v>
                      </c:pt>
                      <c:pt idx="4194">
                        <c:v>-2.339536816168733E-2</c:v>
                      </c:pt>
                      <c:pt idx="4195">
                        <c:v>-2.3382732306915011E-2</c:v>
                      </c:pt>
                      <c:pt idx="4196">
                        <c:v>-2.3370197060742847E-2</c:v>
                      </c:pt>
                      <c:pt idx="4197">
                        <c:v>-2.3357764521324792E-2</c:v>
                      </c:pt>
                      <c:pt idx="4198">
                        <c:v>-2.3345435327700434E-2</c:v>
                      </c:pt>
                      <c:pt idx="4199">
                        <c:v>-2.333321189898746E-2</c:v>
                      </c:pt>
                      <c:pt idx="4200">
                        <c:v>-2.3321095804524312E-2</c:v>
                      </c:pt>
                      <c:pt idx="4201">
                        <c:v>-2.330908854017923E-2</c:v>
                      </c:pt>
                      <c:pt idx="4202">
                        <c:v>-2.3297191606519864E-2</c:v>
                      </c:pt>
                      <c:pt idx="4203">
                        <c:v>-2.3285407273227615E-2</c:v>
                      </c:pt>
                      <c:pt idx="4204">
                        <c:v>-2.3273737332281972E-2</c:v>
                      </c:pt>
                      <c:pt idx="4205">
                        <c:v>-2.3262183558845774E-2</c:v>
                      </c:pt>
                      <c:pt idx="4206">
                        <c:v>-2.3250747858545678E-2</c:v>
                      </c:pt>
                      <c:pt idx="4207">
                        <c:v>-2.3239432124102274E-2</c:v>
                      </c:pt>
                      <c:pt idx="4208">
                        <c:v>-2.3228234888814869E-2</c:v>
                      </c:pt>
                      <c:pt idx="4209">
                        <c:v>-2.3217156529783595E-2</c:v>
                      </c:pt>
                      <c:pt idx="4210">
                        <c:v>-2.3206200826013858E-2</c:v>
                      </c:pt>
                      <c:pt idx="4211">
                        <c:v>-2.3195371963644521E-2</c:v>
                      </c:pt>
                      <c:pt idx="4212">
                        <c:v>-2.3184675000241142E-2</c:v>
                      </c:pt>
                      <c:pt idx="4213">
                        <c:v>-2.3174113759089645E-2</c:v>
                      </c:pt>
                      <c:pt idx="4214">
                        <c:v>-2.3163691601277611E-2</c:v>
                      </c:pt>
                      <c:pt idx="4215">
                        <c:v>-2.3153410540260235E-2</c:v>
                      </c:pt>
                      <c:pt idx="4216">
                        <c:v>-2.3143276129664003E-2</c:v>
                      </c:pt>
                      <c:pt idx="4217">
                        <c:v>-2.3133288987505888E-2</c:v>
                      </c:pt>
                      <c:pt idx="4218">
                        <c:v>-2.3123446344648378E-2</c:v>
                      </c:pt>
                      <c:pt idx="4219">
                        <c:v>-2.3113744138011181E-2</c:v>
                      </c:pt>
                      <c:pt idx="4220">
                        <c:v>-2.3104182032284714E-2</c:v>
                      </c:pt>
                      <c:pt idx="4221">
                        <c:v>-2.3094762400239322E-2</c:v>
                      </c:pt>
                      <c:pt idx="4222">
                        <c:v>-2.3085483181136849E-2</c:v>
                      </c:pt>
                      <c:pt idx="4223">
                        <c:v>-2.3076345315932563E-2</c:v>
                      </c:pt>
                      <c:pt idx="4224">
                        <c:v>-2.3067347558642436E-2</c:v>
                      </c:pt>
                      <c:pt idx="4225">
                        <c:v>-2.3058492057525012E-2</c:v>
                      </c:pt>
                      <c:pt idx="4226">
                        <c:v>-2.3049797851794181E-2</c:v>
                      </c:pt>
                      <c:pt idx="4227">
                        <c:v>-2.3041253476056053E-2</c:v>
                      </c:pt>
                      <c:pt idx="4228">
                        <c:v>-2.3032852812798949E-2</c:v>
                      </c:pt>
                      <c:pt idx="4229">
                        <c:v>-2.3024592992172136E-2</c:v>
                      </c:pt>
                      <c:pt idx="4230">
                        <c:v>-2.3016477640180909E-2</c:v>
                      </c:pt>
                      <c:pt idx="4231">
                        <c:v>-2.3008508838963052E-2</c:v>
                      </c:pt>
                      <c:pt idx="4232">
                        <c:v>-2.3000687867964914E-2</c:v>
                      </c:pt>
                      <c:pt idx="4233">
                        <c:v>-2.2993015758118608E-2</c:v>
                      </c:pt>
                      <c:pt idx="4234">
                        <c:v>-2.2985492662454476E-2</c:v>
                      </c:pt>
                      <c:pt idx="4235">
                        <c:v>-2.2978118741627546E-2</c:v>
                      </c:pt>
                      <c:pt idx="4236">
                        <c:v>-2.2970896431468196E-2</c:v>
                      </c:pt>
                      <c:pt idx="4237">
                        <c:v>-2.2963826160082936E-2</c:v>
                      </c:pt>
                      <c:pt idx="4238">
                        <c:v>-2.2956908211756905E-2</c:v>
                      </c:pt>
                      <c:pt idx="4239">
                        <c:v>-2.2950143092963983E-2</c:v>
                      </c:pt>
                      <c:pt idx="4240">
                        <c:v>-2.2943531291710572E-2</c:v>
                      </c:pt>
                      <c:pt idx="4241">
                        <c:v>-2.2937074015899683E-2</c:v>
                      </c:pt>
                      <c:pt idx="4242">
                        <c:v>-2.2930771799820379E-2</c:v>
                      </c:pt>
                      <c:pt idx="4243">
                        <c:v>-2.2924626963213294E-2</c:v>
                      </c:pt>
                      <c:pt idx="4244">
                        <c:v>-2.2918644126114201E-2</c:v>
                      </c:pt>
                      <c:pt idx="4245">
                        <c:v>-2.2912824244062362E-2</c:v>
                      </c:pt>
                      <c:pt idx="4246">
                        <c:v>-2.2907168035577567E-2</c:v>
                      </c:pt>
                      <c:pt idx="4247">
                        <c:v>-2.2901675940954803E-2</c:v>
                      </c:pt>
                      <c:pt idx="4248">
                        <c:v>-2.2896349462444818E-2</c:v>
                      </c:pt>
                      <c:pt idx="4249">
                        <c:v>-2.2891189703566829E-2</c:v>
                      </c:pt>
                      <c:pt idx="4250">
                        <c:v>-2.2886190415852516E-2</c:v>
                      </c:pt>
                      <c:pt idx="4251">
                        <c:v>-2.2881352380434081E-2</c:v>
                      </c:pt>
                      <c:pt idx="4252">
                        <c:v>-2.2876677748482878E-2</c:v>
                      </c:pt>
                      <c:pt idx="4253">
                        <c:v>-2.287216834742167E-2</c:v>
                      </c:pt>
                      <c:pt idx="4254">
                        <c:v>-2.2867826137545972E-2</c:v>
                      </c:pt>
                      <c:pt idx="4255">
                        <c:v>-2.2863652528579539E-2</c:v>
                      </c:pt>
                      <c:pt idx="4256">
                        <c:v>-2.2859649490700931E-2</c:v>
                      </c:pt>
                      <c:pt idx="4257">
                        <c:v>-2.2855816158582763E-2</c:v>
                      </c:pt>
                      <c:pt idx="4258">
                        <c:v>-2.2852152652825128E-2</c:v>
                      </c:pt>
                      <c:pt idx="4259">
                        <c:v>-2.2848658717693242E-2</c:v>
                      </c:pt>
                      <c:pt idx="4260">
                        <c:v>-2.2845333688971476E-2</c:v>
                      </c:pt>
                      <c:pt idx="4261">
                        <c:v>-2.2842177293338296E-2</c:v>
                      </c:pt>
                      <c:pt idx="4262">
                        <c:v>-2.2839187076930983E-2</c:v>
                      </c:pt>
                      <c:pt idx="4263">
                        <c:v>-2.2836358514784796E-2</c:v>
                      </c:pt>
                      <c:pt idx="4264">
                        <c:v>-2.2833687053433735E-2</c:v>
                      </c:pt>
                      <c:pt idx="4265">
                        <c:v>-2.2831166485046857E-2</c:v>
                      </c:pt>
                      <c:pt idx="4266">
                        <c:v>-2.2828798935594839E-2</c:v>
                      </c:pt>
                      <c:pt idx="4267">
                        <c:v>-2.282658439187114E-2</c:v>
                      </c:pt>
                      <c:pt idx="4268">
                        <c:v>-2.2824526545224402E-2</c:v>
                      </c:pt>
                      <c:pt idx="4269">
                        <c:v>-2.2822624383535078E-2</c:v>
                      </c:pt>
                      <c:pt idx="4270">
                        <c:v>-2.2820880541594007E-2</c:v>
                      </c:pt>
                      <c:pt idx="4271">
                        <c:v>-2.2819298670798235E-2</c:v>
                      </c:pt>
                      <c:pt idx="4272">
                        <c:v>-2.2817877583972006E-2</c:v>
                      </c:pt>
                      <c:pt idx="4273">
                        <c:v>-2.2816616803748496E-2</c:v>
                      </c:pt>
                      <c:pt idx="4274">
                        <c:v>-2.2815516266200327E-2</c:v>
                      </c:pt>
                      <c:pt idx="4275">
                        <c:v>-2.2814575851635113E-2</c:v>
                      </c:pt>
                      <c:pt idx="4276">
                        <c:v>-2.2813795904567665E-2</c:v>
                      </c:pt>
                      <c:pt idx="4277">
                        <c:v>-2.2813175683034505E-2</c:v>
                      </c:pt>
                      <c:pt idx="4278">
                        <c:v>-2.2812714483719854E-2</c:v>
                      </c:pt>
                      <c:pt idx="4279">
                        <c:v>-2.2812412855419465E-2</c:v>
                      </c:pt>
                      <c:pt idx="4280">
                        <c:v>-2.2812271251584377E-2</c:v>
                      </c:pt>
                      <c:pt idx="4281">
                        <c:v>-2.281229027785138E-2</c:v>
                      </c:pt>
                      <c:pt idx="4282">
                        <c:v>-2.2812469285478944E-2</c:v>
                      </c:pt>
                      <c:pt idx="4283">
                        <c:v>-2.281281052838666E-2</c:v>
                      </c:pt>
                      <c:pt idx="4284">
                        <c:v>-2.2813313412891344E-2</c:v>
                      </c:pt>
                      <c:pt idx="4285">
                        <c:v>-2.2813977535058493E-2</c:v>
                      </c:pt>
                      <c:pt idx="4286">
                        <c:v>-2.2814802932779744E-2</c:v>
                      </c:pt>
                      <c:pt idx="4287">
                        <c:v>-2.2815788907747159E-2</c:v>
                      </c:pt>
                      <c:pt idx="4288">
                        <c:v>-2.2816934947790895E-2</c:v>
                      </c:pt>
                      <c:pt idx="4289">
                        <c:v>-2.2818240715729066E-2</c:v>
                      </c:pt>
                      <c:pt idx="4290">
                        <c:v>-2.2819706026382083E-2</c:v>
                      </c:pt>
                      <c:pt idx="4291">
                        <c:v>-2.2821331273583354E-2</c:v>
                      </c:pt>
                      <c:pt idx="4292">
                        <c:v>-2.2823116278635237E-2</c:v>
                      </c:pt>
                      <c:pt idx="4293">
                        <c:v>-2.2825060710353826E-2</c:v>
                      </c:pt>
                      <c:pt idx="4294">
                        <c:v>-2.2827165288430804E-2</c:v>
                      </c:pt>
                      <c:pt idx="4295">
                        <c:v>-2.2829430229472588E-2</c:v>
                      </c:pt>
                      <c:pt idx="4296">
                        <c:v>-2.2831854805017125E-2</c:v>
                      </c:pt>
                      <c:pt idx="4297">
                        <c:v>-2.2834438513300373E-2</c:v>
                      </c:pt>
                      <c:pt idx="4298">
                        <c:v>-2.2837181046980969E-2</c:v>
                      </c:pt>
                      <c:pt idx="4299">
                        <c:v>-2.2840083375503261E-2</c:v>
                      </c:pt>
                      <c:pt idx="4300">
                        <c:v>-2.2843139734365518E-2</c:v>
                      </c:pt>
                      <c:pt idx="4301">
                        <c:v>-2.2846349524370643E-2</c:v>
                      </c:pt>
                      <c:pt idx="4302">
                        <c:v>-2.2849712656929852E-2</c:v>
                      </c:pt>
                      <c:pt idx="4303">
                        <c:v>-2.2853228641514987E-2</c:v>
                      </c:pt>
                      <c:pt idx="4304">
                        <c:v>-2.2856897243891255E-2</c:v>
                      </c:pt>
                      <c:pt idx="4305">
                        <c:v>-2.2860717668333103E-2</c:v>
                      </c:pt>
                      <c:pt idx="4306">
                        <c:v>-2.2864689423358373E-2</c:v>
                      </c:pt>
                      <c:pt idx="4307">
                        <c:v>-2.2868812114652522E-2</c:v>
                      </c:pt>
                      <c:pt idx="4308">
                        <c:v>-2.2873085764599572E-2</c:v>
                      </c:pt>
                      <c:pt idx="4309">
                        <c:v>-2.2877512208689135E-2</c:v>
                      </c:pt>
                      <c:pt idx="4310">
                        <c:v>-2.2882091081630987E-2</c:v>
                      </c:pt>
                      <c:pt idx="4311">
                        <c:v>-2.2886820278236401E-2</c:v>
                      </c:pt>
                      <c:pt idx="4312">
                        <c:v>-2.2891699010052117E-2</c:v>
                      </c:pt>
                      <c:pt idx="4313">
                        <c:v>-2.2896727456754716E-2</c:v>
                      </c:pt>
                      <c:pt idx="4314">
                        <c:v>-2.2901905395134738E-2</c:v>
                      </c:pt>
                      <c:pt idx="4315">
                        <c:v>-2.2907232180802019E-2</c:v>
                      </c:pt>
                      <c:pt idx="4316">
                        <c:v>-2.2912707255007783E-2</c:v>
                      </c:pt>
                      <c:pt idx="4317">
                        <c:v>-2.2918330974000999E-2</c:v>
                      </c:pt>
                      <c:pt idx="4318">
                        <c:v>-2.2924104594366765E-2</c:v>
                      </c:pt>
                      <c:pt idx="4319">
                        <c:v>-2.2930030190874563E-2</c:v>
                      </c:pt>
                      <c:pt idx="4320">
                        <c:v>-2.2936104216839233E-2</c:v>
                      </c:pt>
                      <c:pt idx="4321">
                        <c:v>-2.2942322209802E-2</c:v>
                      </c:pt>
                      <c:pt idx="4322">
                        <c:v>-2.2948676492551869E-2</c:v>
                      </c:pt>
                      <c:pt idx="4323">
                        <c:v>-2.2955164070827157E-2</c:v>
                      </c:pt>
                      <c:pt idx="4324">
                        <c:v>-2.2961784471035269E-2</c:v>
                      </c:pt>
                      <c:pt idx="4325">
                        <c:v>-2.2968531390428527E-2</c:v>
                      </c:pt>
                      <c:pt idx="4326">
                        <c:v>-2.2975404656056186E-2</c:v>
                      </c:pt>
                      <c:pt idx="4327">
                        <c:v>-2.2982404577953607E-2</c:v>
                      </c:pt>
                      <c:pt idx="4328">
                        <c:v>-2.2989527240065515E-2</c:v>
                      </c:pt>
                      <c:pt idx="4329">
                        <c:v>-2.2996772823049936E-2</c:v>
                      </c:pt>
                      <c:pt idx="4330">
                        <c:v>-2.3004142645362033E-2</c:v>
                      </c:pt>
                      <c:pt idx="4331">
                        <c:v>-2.3011639199099834E-2</c:v>
                      </c:pt>
                      <c:pt idx="4332">
                        <c:v>-2.3019264738195395E-2</c:v>
                      </c:pt>
                      <c:pt idx="4333">
                        <c:v>-2.3027019817109088E-2</c:v>
                      </c:pt>
                      <c:pt idx="4334">
                        <c:v>-2.3034902920083766E-2</c:v>
                      </c:pt>
                      <c:pt idx="4335">
                        <c:v>-2.3042911511746311E-2</c:v>
                      </c:pt>
                      <c:pt idx="4336">
                        <c:v>-2.3051043659570884E-2</c:v>
                      </c:pt>
                      <c:pt idx="4337">
                        <c:v>-2.3059298108620566E-2</c:v>
                      </c:pt>
                      <c:pt idx="4338">
                        <c:v>-2.3067673835229462E-2</c:v>
                      </c:pt>
                      <c:pt idx="4339">
                        <c:v>-2.3076169246515375E-2</c:v>
                      </c:pt>
                      <c:pt idx="4340">
                        <c:v>-2.3084783355310674E-2</c:v>
                      </c:pt>
                      <c:pt idx="4341">
                        <c:v>-2.3093514835928426E-2</c:v>
                      </c:pt>
                      <c:pt idx="4342">
                        <c:v>-2.3102361613999235E-2</c:v>
                      </c:pt>
                      <c:pt idx="4343">
                        <c:v>-2.3111321777596859E-2</c:v>
                      </c:pt>
                      <c:pt idx="4344">
                        <c:v>-2.312039396192004E-2</c:v>
                      </c:pt>
                      <c:pt idx="4345">
                        <c:v>-2.3129577610160566E-2</c:v>
                      </c:pt>
                      <c:pt idx="4346">
                        <c:v>-2.3138872439889564E-2</c:v>
                      </c:pt>
                      <c:pt idx="4347">
                        <c:v>-2.3148277280595195E-2</c:v>
                      </c:pt>
                      <c:pt idx="4348">
                        <c:v>-2.3157791367990899E-2</c:v>
                      </c:pt>
                      <c:pt idx="4349">
                        <c:v>-2.3167412830343927E-2</c:v>
                      </c:pt>
                      <c:pt idx="4350">
                        <c:v>-2.3177140598809806E-2</c:v>
                      </c:pt>
                      <c:pt idx="4351">
                        <c:v>-2.318697408161741E-2</c:v>
                      </c:pt>
                      <c:pt idx="4352">
                        <c:v>-2.3196912783073006E-2</c:v>
                      </c:pt>
                      <c:pt idx="4353">
                        <c:v>-2.3206956954683916E-2</c:v>
                      </c:pt>
                      <c:pt idx="4354">
                        <c:v>-2.3217105954104669E-2</c:v>
                      </c:pt>
                      <c:pt idx="4355">
                        <c:v>-2.3227359586605701E-2</c:v>
                      </c:pt>
                      <c:pt idx="4356">
                        <c:v>-2.3237717626987415E-2</c:v>
                      </c:pt>
                      <c:pt idx="4357">
                        <c:v>-2.3248180393113074E-2</c:v>
                      </c:pt>
                      <c:pt idx="4358">
                        <c:v>-2.3258747864128709E-2</c:v>
                      </c:pt>
                      <c:pt idx="4359">
                        <c:v>-2.3269422825124734E-2</c:v>
                      </c:pt>
                      <c:pt idx="4360">
                        <c:v>-2.328020843165874E-2</c:v>
                      </c:pt>
                      <c:pt idx="4361">
                        <c:v>-2.3291106878471739E-2</c:v>
                      </c:pt>
                      <c:pt idx="4362">
                        <c:v>-2.330212064252149E-2</c:v>
                      </c:pt>
                      <c:pt idx="4363">
                        <c:v>-2.3313254469443139E-2</c:v>
                      </c:pt>
                      <c:pt idx="4364">
                        <c:v>-2.3324494100524069E-2</c:v>
                      </c:pt>
                      <c:pt idx="4365">
                        <c:v>-2.3335848847435128E-2</c:v>
                      </c:pt>
                      <c:pt idx="4366">
                        <c:v>-2.3347326922744913E-2</c:v>
                      </c:pt>
                      <c:pt idx="4367">
                        <c:v>-2.3358933524814718E-2</c:v>
                      </c:pt>
                      <c:pt idx="4368">
                        <c:v>-2.3370671945500288E-2</c:v>
                      </c:pt>
                      <c:pt idx="4369">
                        <c:v>-2.338254396419006E-2</c:v>
                      </c:pt>
                      <c:pt idx="4370">
                        <c:v>-2.3394549953528528E-2</c:v>
                      </c:pt>
                      <c:pt idx="4371">
                        <c:v>-2.3406689792622899E-2</c:v>
                      </c:pt>
                      <c:pt idx="4372">
                        <c:v>-2.3418962783874075E-2</c:v>
                      </c:pt>
                      <c:pt idx="4373">
                        <c:v>-2.3431366761216231E-2</c:v>
                      </c:pt>
                      <c:pt idx="4374">
                        <c:v>-2.344389772910549E-2</c:v>
                      </c:pt>
                      <c:pt idx="4375">
                        <c:v>-2.3456555417115985E-2</c:v>
                      </c:pt>
                      <c:pt idx="4376">
                        <c:v>-2.3469339530775936E-2</c:v>
                      </c:pt>
                      <c:pt idx="4377">
                        <c:v>-2.348225021150574E-2</c:v>
                      </c:pt>
                      <c:pt idx="4378">
                        <c:v>-2.3495285830513295E-2</c:v>
                      </c:pt>
                      <c:pt idx="4379">
                        <c:v>-2.3508444462711334E-2</c:v>
                      </c:pt>
                      <c:pt idx="4380">
                        <c:v>-2.3521725406669951E-2</c:v>
                      </c:pt>
                      <c:pt idx="4381">
                        <c:v>-2.3535132618390547E-2</c:v>
                      </c:pt>
                      <c:pt idx="4382">
                        <c:v>-2.3548652119546577E-2</c:v>
                      </c:pt>
                      <c:pt idx="4383">
                        <c:v>-2.3562282007901433E-2</c:v>
                      </c:pt>
                      <c:pt idx="4384">
                        <c:v>-2.3576021274092675E-2</c:v>
                      </c:pt>
                      <c:pt idx="4385">
                        <c:v>-2.3589868564141116E-2</c:v>
                      </c:pt>
                      <c:pt idx="4386">
                        <c:v>-2.3603823190927485E-2</c:v>
                      </c:pt>
                      <c:pt idx="4387">
                        <c:v>-2.3617883911835204E-2</c:v>
                      </c:pt>
                      <c:pt idx="4388">
                        <c:v>-2.3632047712804704E-2</c:v>
                      </c:pt>
                      <c:pt idx="4389">
                        <c:v>-2.3646310432950464E-2</c:v>
                      </c:pt>
                      <c:pt idx="4390">
                        <c:v>-2.3660667427362562E-2</c:v>
                      </c:pt>
                      <c:pt idx="4391">
                        <c:v>-2.3675116023834351E-2</c:v>
                      </c:pt>
                      <c:pt idx="4392">
                        <c:v>-2.3689655056519727E-2</c:v>
                      </c:pt>
                      <c:pt idx="4393">
                        <c:v>-2.3704276635828886E-2</c:v>
                      </c:pt>
                      <c:pt idx="4394">
                        <c:v>-2.3719005664454729E-2</c:v>
                      </c:pt>
                      <c:pt idx="4395">
                        <c:v>-2.3733821088399647E-2</c:v>
                      </c:pt>
                      <c:pt idx="4396">
                        <c:v>-2.3748714845356574E-2</c:v>
                      </c:pt>
                      <c:pt idx="4397">
                        <c:v>-2.3763684210694504E-2</c:v>
                      </c:pt>
                      <c:pt idx="4398">
                        <c:v>-2.3778725311495021E-2</c:v>
                      </c:pt>
                      <c:pt idx="4399">
                        <c:v>-2.3793836574618955E-2</c:v>
                      </c:pt>
                      <c:pt idx="4400">
                        <c:v>-2.3809017370669275E-2</c:v>
                      </c:pt>
                      <c:pt idx="4401">
                        <c:v>-2.3824264394669878E-2</c:v>
                      </c:pt>
                      <c:pt idx="4402">
                        <c:v>-2.3839575603663864E-2</c:v>
                      </c:pt>
                      <c:pt idx="4403">
                        <c:v>-2.3854949930314052E-2</c:v>
                      </c:pt>
                      <c:pt idx="4404">
                        <c:v>-2.3870389512281643E-2</c:v>
                      </c:pt>
                      <c:pt idx="4405">
                        <c:v>-2.3885895583782991E-2</c:v>
                      </c:pt>
                      <c:pt idx="4406">
                        <c:v>-2.3901460561046625E-2</c:v>
                      </c:pt>
                      <c:pt idx="4407">
                        <c:v>-2.3917082285097587E-2</c:v>
                      </c:pt>
                      <c:pt idx="4408">
                        <c:v>-2.3932756550906681E-2</c:v>
                      </c:pt>
                      <c:pt idx="4409">
                        <c:v>-2.3948477924154374E-2</c:v>
                      </c:pt>
                      <c:pt idx="4410">
                        <c:v>-2.3964250476382423E-2</c:v>
                      </c:pt>
                      <c:pt idx="4411">
                        <c:v>-2.3980072122475247E-2</c:v>
                      </c:pt>
                      <c:pt idx="4412">
                        <c:v>-2.3995939998702767E-2</c:v>
                      </c:pt>
                      <c:pt idx="4413">
                        <c:v>-2.401185161694163E-2</c:v>
                      </c:pt>
                      <c:pt idx="4414">
                        <c:v>-2.4027805040701924E-2</c:v>
                      </c:pt>
                      <c:pt idx="4415">
                        <c:v>-2.4043797937501696E-2</c:v>
                      </c:pt>
                      <c:pt idx="4416">
                        <c:v>-2.405982792483501E-2</c:v>
                      </c:pt>
                      <c:pt idx="4417">
                        <c:v>-2.4075892046869978E-2</c:v>
                      </c:pt>
                      <c:pt idx="4418">
                        <c:v>-2.4091985585961977E-2</c:v>
                      </c:pt>
                      <c:pt idx="4419">
                        <c:v>-2.4108106753179762E-2</c:v>
                      </c:pt>
                      <c:pt idx="4420">
                        <c:v>-2.4124254381150765E-2</c:v>
                      </c:pt>
                      <c:pt idx="4421">
                        <c:v>-2.4140426920060437E-2</c:v>
                      </c:pt>
                      <c:pt idx="4422">
                        <c:v>-2.4156622330517727E-2</c:v>
                      </c:pt>
                      <c:pt idx="4423">
                        <c:v>-2.417284078475581E-2</c:v>
                      </c:pt>
                      <c:pt idx="4424">
                        <c:v>-2.4189081426166714E-2</c:v>
                      </c:pt>
                      <c:pt idx="4425">
                        <c:v>-2.4205342562210349E-2</c:v>
                      </c:pt>
                      <c:pt idx="4426">
                        <c:v>-2.4221622774964403E-2</c:v>
                      </c:pt>
                      <c:pt idx="4427">
                        <c:v>-2.4237921393160566E-2</c:v>
                      </c:pt>
                      <c:pt idx="4428">
                        <c:v>-2.4254237253718409E-2</c:v>
                      </c:pt>
                      <c:pt idx="4429">
                        <c:v>-2.427057431178602E-2</c:v>
                      </c:pt>
                      <c:pt idx="4430">
                        <c:v>-2.4286931369327379E-2</c:v>
                      </c:pt>
                      <c:pt idx="4431">
                        <c:v>-2.4303305785578579E-2</c:v>
                      </c:pt>
                      <c:pt idx="4432">
                        <c:v>-2.4319692847618701E-2</c:v>
                      </c:pt>
                      <c:pt idx="4433">
                        <c:v>-2.433609445720868E-2</c:v>
                      </c:pt>
                      <c:pt idx="4434">
                        <c:v>-2.4352509848349711E-2</c:v>
                      </c:pt>
                      <c:pt idx="4435">
                        <c:v>-2.4368937138673056E-2</c:v>
                      </c:pt>
                      <c:pt idx="4436">
                        <c:v>-2.4385374468241534E-2</c:v>
                      </c:pt>
                      <c:pt idx="4437">
                        <c:v>-2.4401817131215274E-2</c:v>
                      </c:pt>
                      <c:pt idx="4438">
                        <c:v>-2.441826372378202E-2</c:v>
                      </c:pt>
                      <c:pt idx="4439">
                        <c:v>-2.4434718443011351E-2</c:v>
                      </c:pt>
                      <c:pt idx="4440">
                        <c:v>-2.4451181116027808E-2</c:v>
                      </c:pt>
                      <c:pt idx="4441">
                        <c:v>-2.446765064573115E-2</c:v>
                      </c:pt>
                      <c:pt idx="4442">
                        <c:v>-2.4484125257172525E-2</c:v>
                      </c:pt>
                      <c:pt idx="4443">
                        <c:v>-2.4500603055808274E-2</c:v>
                      </c:pt>
                      <c:pt idx="4444">
                        <c:v>-2.4517081061384977E-2</c:v>
                      </c:pt>
                      <c:pt idx="4445">
                        <c:v>-2.4533555605268594E-2</c:v>
                      </c:pt>
                      <c:pt idx="4446">
                        <c:v>-2.4550026189492216E-2</c:v>
                      </c:pt>
                      <c:pt idx="4447">
                        <c:v>-2.4566492375608692E-2</c:v>
                      </c:pt>
                      <c:pt idx="4448">
                        <c:v>-2.4582953608673241E-2</c:v>
                      </c:pt>
                      <c:pt idx="4449">
                        <c:v>-2.4599409433006543E-2</c:v>
                      </c:pt>
                      <c:pt idx="4450">
                        <c:v>-2.4615860465213042E-2</c:v>
                      </c:pt>
                      <c:pt idx="4451">
                        <c:v>-2.4632306784137348E-2</c:v>
                      </c:pt>
                      <c:pt idx="4452">
                        <c:v>-2.4648748693872922E-2</c:v>
                      </c:pt>
                      <c:pt idx="4453">
                        <c:v>-2.4665185376815939E-2</c:v>
                      </c:pt>
                      <c:pt idx="4454">
                        <c:v>-2.4681618202854527E-2</c:v>
                      </c:pt>
                      <c:pt idx="4455">
                        <c:v>-2.4698047323036064E-2</c:v>
                      </c:pt>
                      <c:pt idx="4456">
                        <c:v>-2.471447135755259E-2</c:v>
                      </c:pt>
                      <c:pt idx="4457">
                        <c:v>-2.473088927089152E-2</c:v>
                      </c:pt>
                      <c:pt idx="4458">
                        <c:v>-2.4747301373265414E-2</c:v>
                      </c:pt>
                      <c:pt idx="4459">
                        <c:v>-2.4763705289780533E-2</c:v>
                      </c:pt>
                      <c:pt idx="4460">
                        <c:v>-2.4780100910355412E-2</c:v>
                      </c:pt>
                      <c:pt idx="4461">
                        <c:v>-2.4796486819896237E-2</c:v>
                      </c:pt>
                      <c:pt idx="4462">
                        <c:v>-2.4812863760917913E-2</c:v>
                      </c:pt>
                      <c:pt idx="4463">
                        <c:v>-2.4829229572074424E-2</c:v>
                      </c:pt>
                      <c:pt idx="4464">
                        <c:v>-2.4845583435402076E-2</c:v>
                      </c:pt>
                      <c:pt idx="4465">
                        <c:v>-2.4861921963869039E-2</c:v>
                      </c:pt>
                      <c:pt idx="4466">
                        <c:v>-2.4878240846072479E-2</c:v>
                      </c:pt>
                      <c:pt idx="4467">
                        <c:v>-2.4894537480757147E-2</c:v>
                      </c:pt>
                      <c:pt idx="4468">
                        <c:v>-2.4910811963728009E-2</c:v>
                      </c:pt>
                      <c:pt idx="4469">
                        <c:v>-2.4927064686891764E-2</c:v>
                      </c:pt>
                      <c:pt idx="4470">
                        <c:v>-2.4943285660279649E-2</c:v>
                      </c:pt>
                      <c:pt idx="4471">
                        <c:v>-2.495946762072623E-2</c:v>
                      </c:pt>
                      <c:pt idx="4472">
                        <c:v>-2.4975603273902469E-2</c:v>
                      </c:pt>
                      <c:pt idx="4473">
                        <c:v>-2.4991691600436797E-2</c:v>
                      </c:pt>
                      <c:pt idx="4474">
                        <c:v>-2.5007730213727496E-2</c:v>
                      </c:pt>
                      <c:pt idx="4475">
                        <c:v>-2.5023716231433304E-2</c:v>
                      </c:pt>
                      <c:pt idx="4476">
                        <c:v>-2.5039647714674391E-2</c:v>
                      </c:pt>
                      <c:pt idx="4477">
                        <c:v>-2.5055523354620537E-2</c:v>
                      </c:pt>
                      <c:pt idx="4478">
                        <c:v>-2.5071342728489151E-2</c:v>
                      </c:pt>
                      <c:pt idx="4479">
                        <c:v>-2.5087108139539613E-2</c:v>
                      </c:pt>
                      <c:pt idx="4480">
                        <c:v>-2.5102819443440425E-2</c:v>
                      </c:pt>
                      <c:pt idx="4481">
                        <c:v>-2.5118477243473537E-2</c:v>
                      </c:pt>
                      <c:pt idx="4482">
                        <c:v>-2.5134082506467086E-2</c:v>
                      </c:pt>
                      <c:pt idx="4483">
                        <c:v>-2.5149635480961191E-2</c:v>
                      </c:pt>
                      <c:pt idx="4484">
                        <c:v>-2.5165132908469539E-2</c:v>
                      </c:pt>
                      <c:pt idx="4485">
                        <c:v>-2.518057568065326E-2</c:v>
                      </c:pt>
                      <c:pt idx="4486">
                        <c:v>-2.5195965220516689E-2</c:v>
                      </c:pt>
                      <c:pt idx="4487">
                        <c:v>-2.5211302757550437E-2</c:v>
                      </c:pt>
                      <c:pt idx="4488">
                        <c:v>-2.5226590472001285E-2</c:v>
                      </c:pt>
                      <c:pt idx="4489">
                        <c:v>-2.5241828608939976E-2</c:v>
                      </c:pt>
                      <c:pt idx="4490">
                        <c:v>-2.5257017914534687E-2</c:v>
                      </c:pt>
                      <c:pt idx="4491">
                        <c:v>-2.5272158904845608E-2</c:v>
                      </c:pt>
                      <c:pt idx="4492">
                        <c:v>-2.528725287761607E-2</c:v>
                      </c:pt>
                      <c:pt idx="4493">
                        <c:v>-2.5302300231057822E-2</c:v>
                      </c:pt>
                      <c:pt idx="4494">
                        <c:v>-2.5317302653838532E-2</c:v>
                      </c:pt>
                      <c:pt idx="4495">
                        <c:v>-2.5332258646731089E-2</c:v>
                      </c:pt>
                      <c:pt idx="4496">
                        <c:v>-2.5347168821603754E-2</c:v>
                      </c:pt>
                      <c:pt idx="4497">
                        <c:v>-2.5362034331338448E-2</c:v>
                      </c:pt>
                      <c:pt idx="4498">
                        <c:v>-2.5376854611067139E-2</c:v>
                      </c:pt>
                      <c:pt idx="4499">
                        <c:v>-2.5391630142752402E-2</c:v>
                      </c:pt>
                      <c:pt idx="4500">
                        <c:v>-2.5406359188856045E-2</c:v>
                      </c:pt>
                      <c:pt idx="4501">
                        <c:v>-2.542104834596742E-2</c:v>
                      </c:pt>
                      <c:pt idx="4502">
                        <c:v>-2.5435700810014655E-2</c:v>
                      </c:pt>
                      <c:pt idx="4503">
                        <c:v>-2.5450313067322306E-2</c:v>
                      </c:pt>
                      <c:pt idx="4504">
                        <c:v>-2.546488639659953E-2</c:v>
                      </c:pt>
                      <c:pt idx="4505">
                        <c:v>-2.5479420041046044E-2</c:v>
                      </c:pt>
                      <c:pt idx="4506">
                        <c:v>-2.5493914680037217E-2</c:v>
                      </c:pt>
                      <c:pt idx="4507">
                        <c:v>-2.5508370835446697E-2</c:v>
                      </c:pt>
                      <c:pt idx="4508">
                        <c:v>-2.5522788566044247E-2</c:v>
                      </c:pt>
                      <c:pt idx="4509">
                        <c:v>-2.5537168800314081E-2</c:v>
                      </c:pt>
                      <c:pt idx="4510">
                        <c:v>-2.5551511665866423E-2</c:v>
                      </c:pt>
                      <c:pt idx="4511">
                        <c:v>-2.556581811656149E-2</c:v>
                      </c:pt>
                      <c:pt idx="4512">
                        <c:v>-2.5580090861092825E-2</c:v>
                      </c:pt>
                      <c:pt idx="4513">
                        <c:v>-2.5594332354878287E-2</c:v>
                      </c:pt>
                      <c:pt idx="4514">
                        <c:v>-2.5608541939619357E-2</c:v>
                      </c:pt>
                      <c:pt idx="4515">
                        <c:v>-2.5622716123327779E-2</c:v>
                      </c:pt>
                      <c:pt idx="4516">
                        <c:v>-2.5636851528612559E-2</c:v>
                      </c:pt>
                      <c:pt idx="4517">
                        <c:v>-2.5650946106560883E-2</c:v>
                      </c:pt>
                      <c:pt idx="4518">
                        <c:v>-2.5664998355873356E-2</c:v>
                      </c:pt>
                      <c:pt idx="4519">
                        <c:v>-2.5679007297069994E-2</c:v>
                      </c:pt>
                      <c:pt idx="4520">
                        <c:v>-2.5692971202758274E-2</c:v>
                      </c:pt>
                      <c:pt idx="4521">
                        <c:v>-2.5706887462263728E-2</c:v>
                      </c:pt>
                      <c:pt idx="4522">
                        <c:v>-2.5720755803961798E-2</c:v>
                      </c:pt>
                      <c:pt idx="4523">
                        <c:v>-2.5734579960642091E-2</c:v>
                      </c:pt>
                      <c:pt idx="4524">
                        <c:v>-2.5748361315799509E-2</c:v>
                      </c:pt>
                      <c:pt idx="4525">
                        <c:v>-2.5762101088678626E-2</c:v>
                      </c:pt>
                      <c:pt idx="4526">
                        <c:v>-2.5775799672712926E-2</c:v>
                      </c:pt>
                      <c:pt idx="4527">
                        <c:v>-2.5789460533779007E-2</c:v>
                      </c:pt>
                      <c:pt idx="4528">
                        <c:v>-2.5803082087631806E-2</c:v>
                      </c:pt>
                      <c:pt idx="4529">
                        <c:v>-2.5816662192237237E-2</c:v>
                      </c:pt>
                      <c:pt idx="4530">
                        <c:v>-2.5830191950580211E-2</c:v>
                      </c:pt>
                      <c:pt idx="4531">
                        <c:v>-2.5843669537408725E-2</c:v>
                      </c:pt>
                      <c:pt idx="4532">
                        <c:v>-2.585709190130742E-2</c:v>
                      </c:pt>
                      <c:pt idx="4533">
                        <c:v>-2.5870457048044641E-2</c:v>
                      </c:pt>
                      <c:pt idx="4534">
                        <c:v>-2.5883767077864078E-2</c:v>
                      </c:pt>
                      <c:pt idx="4535">
                        <c:v>-2.5897025057918601E-2</c:v>
                      </c:pt>
                      <c:pt idx="4536">
                        <c:v>-2.5910228043843662E-2</c:v>
                      </c:pt>
                      <c:pt idx="4537">
                        <c:v>-2.5923378578910583E-2</c:v>
                      </c:pt>
                      <c:pt idx="4538">
                        <c:v>-2.593647669702184E-2</c:v>
                      </c:pt>
                      <c:pt idx="4539">
                        <c:v>-2.5949520020260533E-2</c:v>
                      </c:pt>
                      <c:pt idx="4540">
                        <c:v>-2.5962507331901825E-2</c:v>
                      </c:pt>
                      <c:pt idx="4541">
                        <c:v>-2.5975437555920609E-2</c:v>
                      </c:pt>
                      <c:pt idx="4542">
                        <c:v>-2.5988309746314657E-2</c:v>
                      </c:pt>
                      <c:pt idx="4543">
                        <c:v>-2.6001125310730164E-2</c:v>
                      </c:pt>
                      <c:pt idx="4544">
                        <c:v>-2.601388296315452E-2</c:v>
                      </c:pt>
                      <c:pt idx="4545">
                        <c:v>-2.6026581531213702E-2</c:v>
                      </c:pt>
                      <c:pt idx="4546">
                        <c:v>-2.6039218170968357E-2</c:v>
                      </c:pt>
                      <c:pt idx="4547">
                        <c:v>-2.605179060062731E-2</c:v>
                      </c:pt>
                      <c:pt idx="4548">
                        <c:v>-2.6064304167607515E-2</c:v>
                      </c:pt>
                      <c:pt idx="4549">
                        <c:v>-2.6076756957136488E-2</c:v>
                      </c:pt>
                      <c:pt idx="4550">
                        <c:v>-2.6089145980127144E-2</c:v>
                      </c:pt>
                      <c:pt idx="4551">
                        <c:v>-2.6101466549712245E-2</c:v>
                      </c:pt>
                      <c:pt idx="4552">
                        <c:v>-2.6113708283112342E-2</c:v>
                      </c:pt>
                      <c:pt idx="4553">
                        <c:v>-2.6125866636474076E-2</c:v>
                      </c:pt>
                      <c:pt idx="4554">
                        <c:v>-2.6137939750376312E-2</c:v>
                      </c:pt>
                      <c:pt idx="4555">
                        <c:v>-2.6149924496838322E-2</c:v>
                      </c:pt>
                      <c:pt idx="4556">
                        <c:v>-2.6161818569661568E-2</c:v>
                      </c:pt>
                      <c:pt idx="4557">
                        <c:v>-2.6173620125363315E-2</c:v>
                      </c:pt>
                      <c:pt idx="4558">
                        <c:v>-2.6185332492988812E-2</c:v>
                      </c:pt>
                      <c:pt idx="4559">
                        <c:v>-2.6196945136142097E-2</c:v>
                      </c:pt>
                      <c:pt idx="4560">
                        <c:v>-2.6208456528442489E-2</c:v>
                      </c:pt>
                      <c:pt idx="4561">
                        <c:v>-2.6219865914286541E-2</c:v>
                      </c:pt>
                      <c:pt idx="4562">
                        <c:v>-2.6231172213053065E-2</c:v>
                      </c:pt>
                      <c:pt idx="4563">
                        <c:v>-2.6242374368674125E-2</c:v>
                      </c:pt>
                      <c:pt idx="4564">
                        <c:v>-2.6253470883493168E-2</c:v>
                      </c:pt>
                      <c:pt idx="4565">
                        <c:v>-2.626445807058914E-2</c:v>
                      </c:pt>
                      <c:pt idx="4566">
                        <c:v>-2.6275332549112115E-2</c:v>
                      </c:pt>
                      <c:pt idx="4567">
                        <c:v>-2.6286093525191855E-2</c:v>
                      </c:pt>
                      <c:pt idx="4568">
                        <c:v>-2.6296740172723945E-2</c:v>
                      </c:pt>
                      <c:pt idx="4569">
                        <c:v>-2.6307277025930095E-2</c:v>
                      </c:pt>
                      <c:pt idx="4570">
                        <c:v>-2.6317705234968319E-2</c:v>
                      </c:pt>
                      <c:pt idx="4571">
                        <c:v>-2.6328017728254587E-2</c:v>
                      </c:pt>
                      <c:pt idx="4572">
                        <c:v>-2.6338210302609261E-2</c:v>
                      </c:pt>
                      <c:pt idx="4573">
                        <c:v>-2.6348284852933848E-2</c:v>
                      </c:pt>
                      <c:pt idx="4574">
                        <c:v>-2.6358236451663093E-2</c:v>
                      </c:pt>
                      <c:pt idx="4575">
                        <c:v>-2.6368065591097396E-2</c:v>
                      </c:pt>
                      <c:pt idx="4576">
                        <c:v>-2.6377771967710004E-2</c:v>
                      </c:pt>
                      <c:pt idx="4577">
                        <c:v>-2.6387354046560257E-2</c:v>
                      </c:pt>
                      <c:pt idx="4578">
                        <c:v>-2.6396810193321258E-2</c:v>
                      </c:pt>
                      <c:pt idx="4579">
                        <c:v>-2.6406137624613597E-2</c:v>
                      </c:pt>
                      <c:pt idx="4580">
                        <c:v>-2.6415322450150262E-2</c:v>
                      </c:pt>
                      <c:pt idx="4581">
                        <c:v>-2.6424347016623384E-2</c:v>
                      </c:pt>
                      <c:pt idx="4582">
                        <c:v>-2.6433208919309763E-2</c:v>
                      </c:pt>
                      <c:pt idx="4583">
                        <c:v>-2.6441900461069433E-2</c:v>
                      </c:pt>
                      <c:pt idx="4584">
                        <c:v>-2.6450425148114631E-2</c:v>
                      </c:pt>
                      <c:pt idx="4585">
                        <c:v>-2.6458775795770269E-2</c:v>
                      </c:pt>
                      <c:pt idx="4586">
                        <c:v>-2.6466952452752872E-2</c:v>
                      </c:pt>
                      <c:pt idx="4587">
                        <c:v>-2.6474955718029484E-2</c:v>
                      </c:pt>
                      <c:pt idx="4588">
                        <c:v>-2.6482784810911944E-2</c:v>
                      </c:pt>
                      <c:pt idx="4589">
                        <c:v>-2.6490438876210273E-2</c:v>
                      </c:pt>
                      <c:pt idx="4590">
                        <c:v>-2.6497919022724279E-2</c:v>
                      </c:pt>
                      <c:pt idx="4591">
                        <c:v>-2.6505218355726449E-2</c:v>
                      </c:pt>
                      <c:pt idx="4592">
                        <c:v>-2.651232837516938E-2</c:v>
                      </c:pt>
                      <c:pt idx="4593">
                        <c:v>-2.6519244355882422E-2</c:v>
                      </c:pt>
                      <c:pt idx="4594">
                        <c:v>-2.6525955891050487E-2</c:v>
                      </c:pt>
                      <c:pt idx="4595">
                        <c:v>-2.6532455377245273E-2</c:v>
                      </c:pt>
                      <c:pt idx="4596">
                        <c:v>-2.6538741589518772E-2</c:v>
                      </c:pt>
                      <c:pt idx="4597">
                        <c:v>-2.6544808859023498E-2</c:v>
                      </c:pt>
                      <c:pt idx="4598">
                        <c:v>-2.6550648734580851E-2</c:v>
                      </c:pt>
                      <c:pt idx="4599">
                        <c:v>-2.6556261381197838E-2</c:v>
                      </c:pt>
                      <c:pt idx="4600">
                        <c:v>-2.6561654434066731E-2</c:v>
                      </c:pt>
                      <c:pt idx="4601">
                        <c:v>-2.6566831982038457E-2</c:v>
                      </c:pt>
                      <c:pt idx="4602">
                        <c:v>-2.6571796161175897E-2</c:v>
                      </c:pt>
                      <c:pt idx="4603">
                        <c:v>-2.6576547217853855E-2</c:v>
                      </c:pt>
                      <c:pt idx="4604">
                        <c:v>-2.6581087779227731E-2</c:v>
                      </c:pt>
                      <c:pt idx="4605">
                        <c:v>-2.6585414761214853E-2</c:v>
                      </c:pt>
                      <c:pt idx="4606">
                        <c:v>-2.6589532379648579E-2</c:v>
                      </c:pt>
                      <c:pt idx="4607">
                        <c:v>-2.6593440887629712E-2</c:v>
                      </c:pt>
                      <c:pt idx="4608">
                        <c:v>-2.6597136870723487E-2</c:v>
                      </c:pt>
                      <c:pt idx="4609">
                        <c:v>-2.6600618116687871E-2</c:v>
                      </c:pt>
                      <c:pt idx="4610">
                        <c:v>-2.660388009813314E-2</c:v>
                      </c:pt>
                      <c:pt idx="4611">
                        <c:v>-2.6606925695087647E-2</c:v>
                      </c:pt>
                      <c:pt idx="4612">
                        <c:v>-2.6609743094097731E-2</c:v>
                      </c:pt>
                      <c:pt idx="4613">
                        <c:v>-2.6612330564601994E-2</c:v>
                      </c:pt>
                      <c:pt idx="4614">
                        <c:v>-2.6614693227868622E-2</c:v>
                      </c:pt>
                      <c:pt idx="4615">
                        <c:v>-2.6616832293609824E-2</c:v>
                      </c:pt>
                      <c:pt idx="4616">
                        <c:v>-2.6618754755093524E-2</c:v>
                      </c:pt>
                      <c:pt idx="4617">
                        <c:v>-2.6620458617614425E-2</c:v>
                      </c:pt>
                      <c:pt idx="4618">
                        <c:v>-2.6621941595429438E-2</c:v>
                      </c:pt>
                      <c:pt idx="4619">
                        <c:v>-2.6623215731742068E-2</c:v>
                      </c:pt>
                      <c:pt idx="4620">
                        <c:v>-2.6624288574025792E-2</c:v>
                      </c:pt>
                      <c:pt idx="4621">
                        <c:v>-2.6625164520991694E-2</c:v>
                      </c:pt>
                      <c:pt idx="4622">
                        <c:v>-2.662584673182946E-2</c:v>
                      </c:pt>
                      <c:pt idx="4623">
                        <c:v>-2.6626337223779276E-2</c:v>
                      </c:pt>
                      <c:pt idx="4624">
                        <c:v>-2.662663734800929E-2</c:v>
                      </c:pt>
                      <c:pt idx="4625">
                        <c:v>-2.6626748668596833E-2</c:v>
                      </c:pt>
                      <c:pt idx="4626">
                        <c:v>-2.6626670018156863E-2</c:v>
                      </c:pt>
                      <c:pt idx="4627">
                        <c:v>-2.6626397059134537E-2</c:v>
                      </c:pt>
                      <c:pt idx="4628">
                        <c:v>-2.6625935139852813E-2</c:v>
                      </c:pt>
                      <c:pt idx="4629">
                        <c:v>-2.6625277260910643E-2</c:v>
                      </c:pt>
                      <c:pt idx="4630">
                        <c:v>-2.6624414668870392E-2</c:v>
                      </c:pt>
                      <c:pt idx="4631">
                        <c:v>-2.6623340834528095E-2</c:v>
                      </c:pt>
                      <c:pt idx="4632">
                        <c:v>-2.6622043447148025E-2</c:v>
                      </c:pt>
                      <c:pt idx="4633">
                        <c:v>-2.6620508684220705E-2</c:v>
                      </c:pt>
                      <c:pt idx="4634">
                        <c:v>-2.6618730488693856E-2</c:v>
                      </c:pt>
                      <c:pt idx="4635">
                        <c:v>-2.6616705867276002E-2</c:v>
                      </c:pt>
                      <c:pt idx="4636">
                        <c:v>-2.6614433561301356E-2</c:v>
                      </c:pt>
                      <c:pt idx="4637">
                        <c:v>-2.66119128682222E-2</c:v>
                      </c:pt>
                      <c:pt idx="4638">
                        <c:v>-2.6609142403696395E-2</c:v>
                      </c:pt>
                      <c:pt idx="4639">
                        <c:v>-2.6606120224677742E-2</c:v>
                      </c:pt>
                      <c:pt idx="4640">
                        <c:v>-2.6602844567800842E-2</c:v>
                      </c:pt>
                      <c:pt idx="4641">
                        <c:v>-2.659931398289736E-2</c:v>
                      </c:pt>
                      <c:pt idx="4642">
                        <c:v>-2.6595520102394424E-2</c:v>
                      </c:pt>
                      <c:pt idx="4643">
                        <c:v>-2.6591452989081152E-2</c:v>
                      </c:pt>
                      <c:pt idx="4644">
                        <c:v>-2.6587110751518397E-2</c:v>
                      </c:pt>
                      <c:pt idx="4645">
                        <c:v>-2.6582492177198033E-2</c:v>
                      </c:pt>
                      <c:pt idx="4646">
                        <c:v>-2.6577598432119071E-2</c:v>
                      </c:pt>
                      <c:pt idx="4647">
                        <c:v>-2.6572431130568622E-2</c:v>
                      </c:pt>
                      <c:pt idx="4648">
                        <c:v>-2.6566991000220891E-2</c:v>
                      </c:pt>
                      <c:pt idx="4649">
                        <c:v>-2.6561282363611251E-2</c:v>
                      </c:pt>
                      <c:pt idx="4650">
                        <c:v>-2.6555307512197909E-2</c:v>
                      </c:pt>
                      <c:pt idx="4651">
                        <c:v>-2.6549069582604175E-2</c:v>
                      </c:pt>
                      <c:pt idx="4652">
                        <c:v>-2.6542568567873837E-2</c:v>
                      </c:pt>
                      <c:pt idx="4653">
                        <c:v>-2.6535835553239059E-2</c:v>
                      </c:pt>
                      <c:pt idx="4654">
                        <c:v>-2.6528776126103437E-2</c:v>
                      </c:pt>
                      <c:pt idx="4655">
                        <c:v>-2.6521419076225579E-2</c:v>
                      </c:pt>
                      <c:pt idx="4656">
                        <c:v>-2.6513786346590195E-2</c:v>
                      </c:pt>
                      <c:pt idx="4657">
                        <c:v>-2.6505879130061971E-2</c:v>
                      </c:pt>
                      <c:pt idx="4658">
                        <c:v>-2.6497695666895447E-2</c:v>
                      </c:pt>
                      <c:pt idx="4659">
                        <c:v>-2.6489232807769953E-2</c:v>
                      </c:pt>
                      <c:pt idx="4660">
                        <c:v>-2.6480486858885537E-2</c:v>
                      </c:pt>
                      <c:pt idx="4661">
                        <c:v>-2.6471456288681455E-2</c:v>
                      </c:pt>
                      <c:pt idx="4662">
                        <c:v>-2.6462139027454198E-2</c:v>
                      </c:pt>
                      <c:pt idx="4663">
                        <c:v>-2.6452535483640814E-2</c:v>
                      </c:pt>
                      <c:pt idx="4664">
                        <c:v>-2.6442657250863078E-2</c:v>
                      </c:pt>
                      <c:pt idx="4665">
                        <c:v>-2.6432493777704302E-2</c:v>
                      </c:pt>
                      <c:pt idx="4666">
                        <c:v>-2.6422047080015058E-2</c:v>
                      </c:pt>
                      <c:pt idx="4667">
                        <c:v>-2.641131926556723E-2</c:v>
                      </c:pt>
                      <c:pt idx="4668">
                        <c:v>-2.6400311178709546E-2</c:v>
                      </c:pt>
                      <c:pt idx="4669">
                        <c:v>-2.6389023258612331E-2</c:v>
                      </c:pt>
                      <c:pt idx="4670">
                        <c:v>-2.6377455335028967E-2</c:v>
                      </c:pt>
                      <c:pt idx="4671">
                        <c:v>-2.6365603775795162E-2</c:v>
                      </c:pt>
                      <c:pt idx="4672">
                        <c:v>-2.6353478588196019E-2</c:v>
                      </c:pt>
                      <c:pt idx="4673">
                        <c:v>-2.6341073552866232E-2</c:v>
                      </c:pt>
                      <c:pt idx="4674">
                        <c:v>-2.6328389008580866E-2</c:v>
                      </c:pt>
                      <c:pt idx="4675">
                        <c:v>-2.6315427312668272E-2</c:v>
                      </c:pt>
                      <c:pt idx="4676">
                        <c:v>-2.6302188192637011E-2</c:v>
                      </c:pt>
                      <c:pt idx="4677">
                        <c:v>-2.6288665701848249E-2</c:v>
                      </c:pt>
                      <c:pt idx="4678">
                        <c:v>-2.6274862064348467E-2</c:v>
                      </c:pt>
                      <c:pt idx="4679">
                        <c:v>-2.6260776820219971E-2</c:v>
                      </c:pt>
                      <c:pt idx="4680">
                        <c:v>-2.6246408234000592E-2</c:v>
                      </c:pt>
                      <c:pt idx="4681">
                        <c:v>-2.6231754708222508E-2</c:v>
                      </c:pt>
                      <c:pt idx="4682">
                        <c:v>-2.6216814916405946E-2</c:v>
                      </c:pt>
                      <c:pt idx="4683">
                        <c:v>-2.6201587546688485E-2</c:v>
                      </c:pt>
                      <c:pt idx="4684">
                        <c:v>-2.6186074772490363E-2</c:v>
                      </c:pt>
                      <c:pt idx="4685">
                        <c:v>-2.6170273286664866E-2</c:v>
                      </c:pt>
                      <c:pt idx="4686">
                        <c:v>-2.6154180390199191E-2</c:v>
                      </c:pt>
                      <c:pt idx="4687">
                        <c:v>-2.6137794569301702E-2</c:v>
                      </c:pt>
                      <c:pt idx="4688">
                        <c:v>-2.6121111680594292E-2</c:v>
                      </c:pt>
                      <c:pt idx="4689">
                        <c:v>-2.6104135285679508E-2</c:v>
                      </c:pt>
                      <c:pt idx="4690">
                        <c:v>-2.6086864598783729E-2</c:v>
                      </c:pt>
                      <c:pt idx="4691">
                        <c:v>-2.6069298364367815E-2</c:v>
                      </c:pt>
                      <c:pt idx="4692">
                        <c:v>-2.6051434519591569E-2</c:v>
                      </c:pt>
                      <c:pt idx="4693">
                        <c:v>-2.6033271074499903E-2</c:v>
                      </c:pt>
                      <c:pt idx="4694">
                        <c:v>-2.6014806732940779E-2</c:v>
                      </c:pt>
                      <c:pt idx="4695">
                        <c:v>-2.5996038879508999E-2</c:v>
                      </c:pt>
                      <c:pt idx="4696">
                        <c:v>-2.5976977703643912E-2</c:v>
                      </c:pt>
                      <c:pt idx="4697">
                        <c:v>-2.5957607522409464E-2</c:v>
                      </c:pt>
                      <c:pt idx="4698">
                        <c:v>-2.5937922488940831E-2</c:v>
                      </c:pt>
                      <c:pt idx="4699">
                        <c:v>-2.5917897073860784E-2</c:v>
                      </c:pt>
                      <c:pt idx="4700">
                        <c:v>-2.5897544655877805E-2</c:v>
                      </c:pt>
                      <c:pt idx="4701">
                        <c:v>-2.5876903771031301E-2</c:v>
                      </c:pt>
                      <c:pt idx="4702">
                        <c:v>-2.5856015424893734E-2</c:v>
                      </c:pt>
                      <c:pt idx="4703">
                        <c:v>-2.5834880249194218E-2</c:v>
                      </c:pt>
                      <c:pt idx="4704">
                        <c:v>-2.5813489680977738E-2</c:v>
                      </c:pt>
                      <c:pt idx="4705">
                        <c:v>-2.5791817337992025E-2</c:v>
                      </c:pt>
                      <c:pt idx="4706">
                        <c:v>-2.5769852523365475E-2</c:v>
                      </c:pt>
                      <c:pt idx="4707">
                        <c:v>-2.5747560993658925E-2</c:v>
                      </c:pt>
                      <c:pt idx="4708">
                        <c:v>-2.5724933837562698E-2</c:v>
                      </c:pt>
                      <c:pt idx="4709">
                        <c:v>-2.5701964049236206E-2</c:v>
                      </c:pt>
                      <c:pt idx="4710">
                        <c:v>-2.5678647915976838E-2</c:v>
                      </c:pt>
                      <c:pt idx="4711">
                        <c:v>-2.5654981162625063E-2</c:v>
                      </c:pt>
                      <c:pt idx="4712">
                        <c:v>-2.5630959715617813E-2</c:v>
                      </c:pt>
                      <c:pt idx="4713">
                        <c:v>-2.5606579960724473E-2</c:v>
                      </c:pt>
                      <c:pt idx="4714">
                        <c:v>-2.5581844578197177E-2</c:v>
                      </c:pt>
                      <c:pt idx="4715">
                        <c:v>-2.5556754194972758E-2</c:v>
                      </c:pt>
                      <c:pt idx="4716">
                        <c:v>-2.5531312340454797E-2</c:v>
                      </c:pt>
                      <c:pt idx="4717">
                        <c:v>-2.5505514496996357E-2</c:v>
                      </c:pt>
                      <c:pt idx="4718">
                        <c:v>-2.5479363263067371E-2</c:v>
                      </c:pt>
                      <c:pt idx="4719">
                        <c:v>-2.5452855843011563E-2</c:v>
                      </c:pt>
                      <c:pt idx="4720">
                        <c:v>-2.542599062080635E-2</c:v>
                      </c:pt>
                      <c:pt idx="4721">
                        <c:v>-2.5398766243372624E-2</c:v>
                      </c:pt>
                      <c:pt idx="4722">
                        <c:v>-2.5371183374096079E-2</c:v>
                      </c:pt>
                      <c:pt idx="4723">
                        <c:v>-2.5343242755091058E-2</c:v>
                      </c:pt>
                      <c:pt idx="4724">
                        <c:v>-2.5314943542354685E-2</c:v>
                      </c:pt>
                      <c:pt idx="4725">
                        <c:v>-2.5286284640660427E-2</c:v>
                      </c:pt>
                      <c:pt idx="4726">
                        <c:v>-2.5257264794567951E-2</c:v>
                      </c:pt>
                      <c:pt idx="4727">
                        <c:v>-2.5227880425367385E-2</c:v>
                      </c:pt>
                      <c:pt idx="4728">
                        <c:v>-2.5198125766354419E-2</c:v>
                      </c:pt>
                      <c:pt idx="4729">
                        <c:v>-2.5167998004346201E-2</c:v>
                      </c:pt>
                      <c:pt idx="4730">
                        <c:v>-2.5137495270319242E-2</c:v>
                      </c:pt>
                      <c:pt idx="4731">
                        <c:v>-2.5106616362585786E-2</c:v>
                      </c:pt>
                      <c:pt idx="4732">
                        <c:v>-2.507535876990484E-2</c:v>
                      </c:pt>
                      <c:pt idx="4733">
                        <c:v>-2.5043720134491864E-2</c:v>
                      </c:pt>
                      <c:pt idx="4734">
                        <c:v>-2.5011700799312597E-2</c:v>
                      </c:pt>
                      <c:pt idx="4735">
                        <c:v>-2.4979301227664188E-2</c:v>
                      </c:pt>
                      <c:pt idx="4736">
                        <c:v>-2.4946521700375018E-2</c:v>
                      </c:pt>
                      <c:pt idx="4737">
                        <c:v>-2.491336321540643E-2</c:v>
                      </c:pt>
                      <c:pt idx="4738">
                        <c:v>-2.4879825826809625E-2</c:v>
                      </c:pt>
                      <c:pt idx="4739">
                        <c:v>-2.4845909762469306E-2</c:v>
                      </c:pt>
                      <c:pt idx="4740">
                        <c:v>-2.4811615272641571E-2</c:v>
                      </c:pt>
                      <c:pt idx="4741">
                        <c:v>-2.4776942084303515E-2</c:v>
                      </c:pt>
                      <c:pt idx="4742">
                        <c:v>-2.4741891297059542E-2</c:v>
                      </c:pt>
                      <c:pt idx="4743">
                        <c:v>-2.4706464322818214E-2</c:v>
                      </c:pt>
                      <c:pt idx="4744">
                        <c:v>-2.4670664932772764E-2</c:v>
                      </c:pt>
                      <c:pt idx="4745">
                        <c:v>-2.4634495395584977E-2</c:v>
                      </c:pt>
                      <c:pt idx="4746">
                        <c:v>-2.4597957430626198E-2</c:v>
                      </c:pt>
                      <c:pt idx="4747">
                        <c:v>-2.4561052865656002E-2</c:v>
                      </c:pt>
                      <c:pt idx="4748">
                        <c:v>-2.4523783003229185E-2</c:v>
                      </c:pt>
                      <c:pt idx="4749">
                        <c:v>-2.4486148557750286E-2</c:v>
                      </c:pt>
                      <c:pt idx="4750">
                        <c:v>-2.4448150902247008E-2</c:v>
                      </c:pt>
                      <c:pt idx="4751">
                        <c:v>-2.4409791419965198E-2</c:v>
                      </c:pt>
                      <c:pt idx="4752">
                        <c:v>-2.4371081721253195E-2</c:v>
                      </c:pt>
                      <c:pt idx="4753">
                        <c:v>-2.4332010836193744E-2</c:v>
                      </c:pt>
                      <c:pt idx="4754">
                        <c:v>-2.4292585684788429E-2</c:v>
                      </c:pt>
                      <c:pt idx="4755">
                        <c:v>-2.4252811571497078E-2</c:v>
                      </c:pt>
                      <c:pt idx="4756">
                        <c:v>-2.4212690061131879E-2</c:v>
                      </c:pt>
                      <c:pt idx="4757">
                        <c:v>-2.4172226817459234E-2</c:v>
                      </c:pt>
                      <c:pt idx="4758">
                        <c:v>-2.4131425333684633E-2</c:v>
                      </c:pt>
                      <c:pt idx="4759">
                        <c:v>-2.409030773441774E-2</c:v>
                      </c:pt>
                      <c:pt idx="4760">
                        <c:v>-2.4048890823739379E-2</c:v>
                      </c:pt>
                      <c:pt idx="4761">
                        <c:v>-2.4007170566722958E-2</c:v>
                      </c:pt>
                      <c:pt idx="4762">
                        <c:v>-2.3965166635417281E-2</c:v>
                      </c:pt>
                      <c:pt idx="4763">
                        <c:v>-2.3922880277724344E-2</c:v>
                      </c:pt>
                      <c:pt idx="4764">
                        <c:v>-2.3880311623767411E-2</c:v>
                      </c:pt>
                      <c:pt idx="4765">
                        <c:v>-2.3837456782721814E-2</c:v>
                      </c:pt>
                      <c:pt idx="4766">
                        <c:v>-2.3794316630059351E-2</c:v>
                      </c:pt>
                      <c:pt idx="4767">
                        <c:v>-2.3750889375509971E-2</c:v>
                      </c:pt>
                      <c:pt idx="4768">
                        <c:v>-2.3707174440774501E-2</c:v>
                      </c:pt>
                      <c:pt idx="4769">
                        <c:v>-2.3663173492385347E-2</c:v>
                      </c:pt>
                      <c:pt idx="4770">
                        <c:v>-2.3618889123969346E-2</c:v>
                      </c:pt>
                      <c:pt idx="4771">
                        <c:v>-2.3574321702985783E-2</c:v>
                      </c:pt>
                      <c:pt idx="4772">
                        <c:v>-2.3529451164945502E-2</c:v>
                      </c:pt>
                      <c:pt idx="4773">
                        <c:v>-2.3484272945785475E-2</c:v>
                      </c:pt>
                      <c:pt idx="4774">
                        <c:v>-2.3438785389954205E-2</c:v>
                      </c:pt>
                      <c:pt idx="4775">
                        <c:v>-2.3392987873549403E-2</c:v>
                      </c:pt>
                      <c:pt idx="4776">
                        <c:v>-2.3346881707950639E-2</c:v>
                      </c:pt>
                      <c:pt idx="4777">
                        <c:v>-2.3300460462947439E-2</c:v>
                      </c:pt>
                      <c:pt idx="4778">
                        <c:v>-2.3253709791062602E-2</c:v>
                      </c:pt>
                      <c:pt idx="4779">
                        <c:v>-2.3206621254980839E-2</c:v>
                      </c:pt>
                      <c:pt idx="4780">
                        <c:v>-2.3159190040556339E-2</c:v>
                      </c:pt>
                      <c:pt idx="4781">
                        <c:v>-2.3111413567559892E-2</c:v>
                      </c:pt>
                      <c:pt idx="4782">
                        <c:v>-2.3063364692123021E-2</c:v>
                      </c:pt>
                      <c:pt idx="4783">
                        <c:v>-2.3014970616789521E-2</c:v>
                      </c:pt>
                      <c:pt idx="4784">
                        <c:v>-2.296622745457768E-2</c:v>
                      </c:pt>
                      <c:pt idx="4785">
                        <c:v>-2.2917129328185841E-2</c:v>
                      </c:pt>
                      <c:pt idx="4786">
                        <c:v>-2.2867679878808812E-2</c:v>
                      </c:pt>
                      <c:pt idx="4787">
                        <c:v>-2.2817877457377653E-2</c:v>
                      </c:pt>
                      <c:pt idx="4788">
                        <c:v>-2.2767725442948996E-2</c:v>
                      </c:pt>
                      <c:pt idx="4789">
                        <c:v>-2.2717217990981385E-2</c:v>
                      </c:pt>
                      <c:pt idx="4790">
                        <c:v>-2.2666351206338677E-2</c:v>
                      </c:pt>
                      <c:pt idx="4791">
                        <c:v>-2.2615126233311494E-2</c:v>
                      </c:pt>
                      <c:pt idx="4792">
                        <c:v>-2.2563504486492421E-2</c:v>
                      </c:pt>
                      <c:pt idx="4793">
                        <c:v>-2.2511457931796746E-2</c:v>
                      </c:pt>
                      <c:pt idx="4794">
                        <c:v>-2.2458969195530382E-2</c:v>
                      </c:pt>
                      <c:pt idx="4795">
                        <c:v>-2.2406049102124508E-2</c:v>
                      </c:pt>
                      <c:pt idx="4796">
                        <c:v>-2.2352712330692828E-2</c:v>
                      </c:pt>
                      <c:pt idx="4797">
                        <c:v>-2.2298968247306497E-2</c:v>
                      </c:pt>
                      <c:pt idx="4798">
                        <c:v>-2.2244838605625931E-2</c:v>
                      </c:pt>
                      <c:pt idx="4799">
                        <c:v>-2.2190337266243015E-2</c:v>
                      </c:pt>
                      <c:pt idx="4800">
                        <c:v>-2.2135471387902443E-2</c:v>
                      </c:pt>
                      <c:pt idx="4801">
                        <c:v>-2.208024527682885E-2</c:v>
                      </c:pt>
                      <c:pt idx="4802">
                        <c:v>-2.2024661985908425E-2</c:v>
                      </c:pt>
                      <c:pt idx="4803">
                        <c:v>-2.1968733010262587E-2</c:v>
                      </c:pt>
                      <c:pt idx="4804">
                        <c:v>-2.1912458441795509E-2</c:v>
                      </c:pt>
                      <c:pt idx="4805">
                        <c:v>-2.1855837074595562E-2</c:v>
                      </c:pt>
                      <c:pt idx="4806">
                        <c:v>-2.1798867976798773E-2</c:v>
                      </c:pt>
                      <c:pt idx="4807">
                        <c:v>-2.1741550138188296E-2</c:v>
                      </c:pt>
                      <c:pt idx="4808">
                        <c:v>-2.1683877738679434E-2</c:v>
                      </c:pt>
                      <c:pt idx="4809">
                        <c:v>-2.1625848315564897E-2</c:v>
                      </c:pt>
                      <c:pt idx="4810">
                        <c:v>-2.156745515354189E-2</c:v>
                      </c:pt>
                      <c:pt idx="4811">
                        <c:v>-2.1508691314469412E-2</c:v>
                      </c:pt>
                      <c:pt idx="4812">
                        <c:v>-2.1449558046265194E-2</c:v>
                      </c:pt>
                      <c:pt idx="4813">
                        <c:v>-2.1390052947841867E-2</c:v>
                      </c:pt>
                      <c:pt idx="4814">
                        <c:v>-2.1330174229175162E-2</c:v>
                      </c:pt>
                      <c:pt idx="4815">
                        <c:v>-2.1269924077083412E-2</c:v>
                      </c:pt>
                      <c:pt idx="4816">
                        <c:v>-2.1209299603681838E-2</c:v>
                      </c:pt>
                      <c:pt idx="4817">
                        <c:v>-2.1148296176657956E-2</c:v>
                      </c:pt>
                      <c:pt idx="4818">
                        <c:v>-2.1086909233221016E-2</c:v>
                      </c:pt>
                      <c:pt idx="4819">
                        <c:v>-2.1025141372709229E-2</c:v>
                      </c:pt>
                      <c:pt idx="4820">
                        <c:v>-2.0962997853905412E-2</c:v>
                      </c:pt>
                      <c:pt idx="4821">
                        <c:v>-2.0900478074855674E-2</c:v>
                      </c:pt>
                      <c:pt idx="4822">
                        <c:v>-2.0837592239481909E-2</c:v>
                      </c:pt>
                      <c:pt idx="4823">
                        <c:v>-2.0774335731182487E-2</c:v>
                      </c:pt>
                      <c:pt idx="4824">
                        <c:v>-2.0710705689387807E-2</c:v>
                      </c:pt>
                      <c:pt idx="4825">
                        <c:v>-2.0646700825990075E-2</c:v>
                      </c:pt>
                      <c:pt idx="4826">
                        <c:v>-2.0582320667031685E-2</c:v>
                      </c:pt>
                      <c:pt idx="4827">
                        <c:v>-2.0517567397732504E-2</c:v>
                      </c:pt>
                      <c:pt idx="4828">
                        <c:v>-2.0452434768785391E-2</c:v>
                      </c:pt>
                      <c:pt idx="4829">
                        <c:v>-2.0386921296626226E-2</c:v>
                      </c:pt>
                      <c:pt idx="4830">
                        <c:v>-2.0321026830962447E-2</c:v>
                      </c:pt>
                      <c:pt idx="4831">
                        <c:v>-2.025475323682013E-2</c:v>
                      </c:pt>
                      <c:pt idx="4832">
                        <c:v>-2.0188103015655406E-2</c:v>
                      </c:pt>
                      <c:pt idx="4833">
                        <c:v>-2.0121077670526209E-2</c:v>
                      </c:pt>
                      <c:pt idx="4834">
                        <c:v>-2.0053676527988305E-2</c:v>
                      </c:pt>
                      <c:pt idx="4835">
                        <c:v>-1.9985888795547947E-2</c:v>
                      </c:pt>
                      <c:pt idx="4836">
                        <c:v>-1.9917727883722782E-2</c:v>
                      </c:pt>
                      <c:pt idx="4837">
                        <c:v>-1.9849193211412743E-2</c:v>
                      </c:pt>
                      <c:pt idx="4838">
                        <c:v>-1.9780284495887365E-2</c:v>
                      </c:pt>
                      <c:pt idx="4839">
                        <c:v>-1.9711001815671914E-2</c:v>
                      </c:pt>
                      <c:pt idx="4840">
                        <c:v>-1.9641345866731483E-2</c:v>
                      </c:pt>
                      <c:pt idx="4841">
                        <c:v>-1.9571320438928473E-2</c:v>
                      </c:pt>
                      <c:pt idx="4842">
                        <c:v>-1.950092324524769E-2</c:v>
                      </c:pt>
                      <c:pt idx="4843">
                        <c:v>-1.9430157133083846E-2</c:v>
                      </c:pt>
                      <c:pt idx="4844">
                        <c:v>-1.9359014128376241E-2</c:v>
                      </c:pt>
                      <c:pt idx="4845">
                        <c:v>-1.9287495384777052E-2</c:v>
                      </c:pt>
                      <c:pt idx="4846">
                        <c:v>-1.9215603798874735E-2</c:v>
                      </c:pt>
                      <c:pt idx="4847">
                        <c:v>-1.9143341900279436E-2</c:v>
                      </c:pt>
                      <c:pt idx="4848">
                        <c:v>-1.9070709689205306E-2</c:v>
                      </c:pt>
                      <c:pt idx="4849">
                        <c:v>-1.8997705903253777E-2</c:v>
                      </c:pt>
                      <c:pt idx="4850">
                        <c:v>-1.8924343278349132E-2</c:v>
                      </c:pt>
                      <c:pt idx="4851">
                        <c:v>-1.8850618221974438E-2</c:v>
                      </c:pt>
                      <c:pt idx="4852">
                        <c:v>-1.8776526129209707E-2</c:v>
                      </c:pt>
                      <c:pt idx="4853">
                        <c:v>-1.8702067697725578E-2</c:v>
                      </c:pt>
                      <c:pt idx="4854">
                        <c:v>-1.8627244078633289E-2</c:v>
                      </c:pt>
                      <c:pt idx="4855">
                        <c:v>-1.8552056648979003E-2</c:v>
                      </c:pt>
                      <c:pt idx="4856">
                        <c:v>-1.8476505636217104E-2</c:v>
                      </c:pt>
                      <c:pt idx="4857">
                        <c:v>-1.8400602572800961E-2</c:v>
                      </c:pt>
                      <c:pt idx="4858">
                        <c:v>-1.8324355720966586E-2</c:v>
                      </c:pt>
                      <c:pt idx="4859">
                        <c:v>-1.8247767532895937E-2</c:v>
                      </c:pt>
                      <c:pt idx="4860">
                        <c:v>-1.8170839818198278E-2</c:v>
                      </c:pt>
                      <c:pt idx="4861">
                        <c:v>-1.8093575291265578E-2</c:v>
                      </c:pt>
                      <c:pt idx="4862">
                        <c:v>-1.8015975838135766E-2</c:v>
                      </c:pt>
                      <c:pt idx="4863">
                        <c:v>-1.793804067152777E-2</c:v>
                      </c:pt>
                      <c:pt idx="4864">
                        <c:v>-1.7859771228887478E-2</c:v>
                      </c:pt>
                      <c:pt idx="4865">
                        <c:v>-1.7781168279207702E-2</c:v>
                      </c:pt>
                      <c:pt idx="4866">
                        <c:v>-1.7702233905768496E-2</c:v>
                      </c:pt>
                      <c:pt idx="4867">
                        <c:v>-1.7622971098355495E-2</c:v>
                      </c:pt>
                      <c:pt idx="4868">
                        <c:v>-1.7543381923973235E-2</c:v>
                      </c:pt>
                      <c:pt idx="4869">
                        <c:v>-1.7463466945903127E-2</c:v>
                      </c:pt>
                      <c:pt idx="4870">
                        <c:v>-1.7383227704441694E-2</c:v>
                      </c:pt>
                      <c:pt idx="4871">
                        <c:v>-1.730266143224813E-2</c:v>
                      </c:pt>
                      <c:pt idx="4872">
                        <c:v>-1.7221781838873969E-2</c:v>
                      </c:pt>
                      <c:pt idx="4873">
                        <c:v>-1.714059445771654E-2</c:v>
                      </c:pt>
                      <c:pt idx="4874">
                        <c:v>-1.7059102019676826E-2</c:v>
                      </c:pt>
                      <c:pt idx="4875">
                        <c:v>-1.6977306650746388E-2</c:v>
                      </c:pt>
                      <c:pt idx="4876">
                        <c:v>-1.6895209528993642E-2</c:v>
                      </c:pt>
                      <c:pt idx="4877">
                        <c:v>-1.6812811169880433E-2</c:v>
                      </c:pt>
                      <c:pt idx="4878">
                        <c:v>-1.6730114772514529E-2</c:v>
                      </c:pt>
                      <c:pt idx="4879">
                        <c:v>-1.6647123980498099E-2</c:v>
                      </c:pt>
                      <c:pt idx="4880">
                        <c:v>-1.6563841535041278E-2</c:v>
                      </c:pt>
                      <c:pt idx="4881">
                        <c:v>-1.6480269518227609E-2</c:v>
                      </c:pt>
                      <c:pt idx="4882">
                        <c:v>-1.6396408723495761E-2</c:v>
                      </c:pt>
                      <c:pt idx="4883">
                        <c:v>-1.6312260385091853E-2</c:v>
                      </c:pt>
                      <c:pt idx="4884">
                        <c:v>-1.6227827058391677E-2</c:v>
                      </c:pt>
                      <c:pt idx="4885">
                        <c:v>-1.6143104946417339E-2</c:v>
                      </c:pt>
                      <c:pt idx="4886">
                        <c:v>-1.6058085189662126E-2</c:v>
                      </c:pt>
                      <c:pt idx="4887">
                        <c:v>-1.5972763468572519E-2</c:v>
                      </c:pt>
                      <c:pt idx="4888">
                        <c:v>-1.5887119581587356E-2</c:v>
                      </c:pt>
                      <c:pt idx="4889">
                        <c:v>-1.580115138496483E-2</c:v>
                      </c:pt>
                      <c:pt idx="4890">
                        <c:v>-1.5714861782656558E-2</c:v>
                      </c:pt>
                      <c:pt idx="4891">
                        <c:v>-1.562825707983723E-2</c:v>
                      </c:pt>
                      <c:pt idx="4892">
                        <c:v>-1.5541346344738772E-2</c:v>
                      </c:pt>
                      <c:pt idx="4893">
                        <c:v>-1.545414093529137E-2</c:v>
                      </c:pt>
                      <c:pt idx="4894">
                        <c:v>-1.5366653248272057E-2</c:v>
                      </c:pt>
                      <c:pt idx="4895">
                        <c:v>-1.5278895089788795E-2</c:v>
                      </c:pt>
                      <c:pt idx="4896">
                        <c:v>-1.5190877980157121E-2</c:v>
                      </c:pt>
                      <c:pt idx="4897">
                        <c:v>-1.5102612945482759E-2</c:v>
                      </c:pt>
                      <c:pt idx="4898">
                        <c:v>-1.5014095388449049E-2</c:v>
                      </c:pt>
                      <c:pt idx="4899">
                        <c:v>-1.4925338413046312E-2</c:v>
                      </c:pt>
                      <c:pt idx="4900">
                        <c:v>-1.4836399634612698E-2</c:v>
                      </c:pt>
                      <c:pt idx="4901">
                        <c:v>-1.4747282932640047E-2</c:v>
                      </c:pt>
                      <c:pt idx="4902">
                        <c:v>-1.4657986928152063E-2</c:v>
                      </c:pt>
                      <c:pt idx="4903">
                        <c:v>-1.4568511017310389E-2</c:v>
                      </c:pt>
                      <c:pt idx="4904">
                        <c:v>-1.4478859083128922E-2</c:v>
                      </c:pt>
                      <c:pt idx="4905">
                        <c:v>-1.438903339444682E-2</c:v>
                      </c:pt>
                      <c:pt idx="4906">
                        <c:v>-1.4299035879278334E-2</c:v>
                      </c:pt>
                      <c:pt idx="4907">
                        <c:v>-1.420887282453422E-2</c:v>
                      </c:pt>
                      <c:pt idx="4908">
                        <c:v>-1.4118553816257944E-2</c:v>
                      </c:pt>
                      <c:pt idx="4909">
                        <c:v>-1.4028082711860941E-2</c:v>
                      </c:pt>
                      <c:pt idx="4910">
                        <c:v>-1.3937460788355543E-2</c:v>
                      </c:pt>
                      <c:pt idx="4911">
                        <c:v>-1.3846688693688877E-2</c:v>
                      </c:pt>
                      <c:pt idx="4912">
                        <c:v>-1.375575718283501E-2</c:v>
                      </c:pt>
                      <c:pt idx="4913">
                        <c:v>-1.3664651516724243E-2</c:v>
                      </c:pt>
                      <c:pt idx="4914">
                        <c:v>-1.357336781677696E-2</c:v>
                      </c:pt>
                      <c:pt idx="4915">
                        <c:v>-1.3481906761180591E-2</c:v>
                      </c:pt>
                      <c:pt idx="4916">
                        <c:v>-1.3390269819904472E-2</c:v>
                      </c:pt>
                      <c:pt idx="4917">
                        <c:v>-1.3298457806927039E-2</c:v>
                      </c:pt>
                      <c:pt idx="4918">
                        <c:v>-1.3206465516783358E-2</c:v>
                      </c:pt>
                      <c:pt idx="4919">
                        <c:v>-1.3114284144358928E-2</c:v>
                      </c:pt>
                      <c:pt idx="4920">
                        <c:v>-1.302191336643274E-2</c:v>
                      </c:pt>
                      <c:pt idx="4921">
                        <c:v>-1.2929356378420779E-2</c:v>
                      </c:pt>
                      <c:pt idx="4922">
                        <c:v>-1.2836613865297731E-2</c:v>
                      </c:pt>
                      <c:pt idx="4923">
                        <c:v>-1.2743681132443719E-2</c:v>
                      </c:pt>
                      <c:pt idx="4924">
                        <c:v>-1.2650537004925943E-2</c:v>
                      </c:pt>
                      <c:pt idx="4925">
                        <c:v>-1.2557186693924922E-2</c:v>
                      </c:pt>
                      <c:pt idx="4926">
                        <c:v>-1.2463630817585591E-2</c:v>
                      </c:pt>
                      <c:pt idx="4927">
                        <c:v>-1.2369866675367136E-2</c:v>
                      </c:pt>
                      <c:pt idx="4928">
                        <c:v>-1.2275891816238751E-2</c:v>
                      </c:pt>
                      <c:pt idx="4929">
                        <c:v>-1.2181709092764764E-2</c:v>
                      </c:pt>
                      <c:pt idx="4930">
                        <c:v>-1.2087324800078779E-2</c:v>
                      </c:pt>
                      <c:pt idx="4931">
                        <c:v>-1.1992729853629253E-2</c:v>
                      </c:pt>
                      <c:pt idx="4932">
                        <c:v>-1.1897929643297623E-2</c:v>
                      </c:pt>
                      <c:pt idx="4933">
                        <c:v>-1.1802933306559788E-2</c:v>
                      </c:pt>
                      <c:pt idx="4934">
                        <c:v>-1.1707760052657269E-2</c:v>
                      </c:pt>
                      <c:pt idx="4935">
                        <c:v>-1.1612420024834343E-2</c:v>
                      </c:pt>
                      <c:pt idx="4936">
                        <c:v>-1.1516919976554449E-2</c:v>
                      </c:pt>
                      <c:pt idx="4937">
                        <c:v>-1.1421266034008164E-2</c:v>
                      </c:pt>
                      <c:pt idx="4938">
                        <c:v>-1.1325463786525063E-2</c:v>
                      </c:pt>
                      <c:pt idx="4939">
                        <c:v>-1.1229518194146164E-2</c:v>
                      </c:pt>
                      <c:pt idx="4940">
                        <c:v>-1.1133433785611066E-2</c:v>
                      </c:pt>
                      <c:pt idx="4941">
                        <c:v>-1.1037196323555822E-2</c:v>
                      </c:pt>
                      <c:pt idx="4942">
                        <c:v>-1.0940811294342009E-2</c:v>
                      </c:pt>
                      <c:pt idx="4943">
                        <c:v>-1.0844283693768445E-2</c:v>
                      </c:pt>
                      <c:pt idx="4944">
                        <c:v>-1.0747617682090361E-2</c:v>
                      </c:pt>
                      <c:pt idx="4945">
                        <c:v>-1.0650817385616877E-2</c:v>
                      </c:pt>
                      <c:pt idx="4946">
                        <c:v>-1.0553887273326262E-2</c:v>
                      </c:pt>
                      <c:pt idx="4947">
                        <c:v>-1.0456832010420703E-2</c:v>
                      </c:pt>
                      <c:pt idx="4948">
                        <c:v>-1.035965622938147E-2</c:v>
                      </c:pt>
                      <c:pt idx="4949">
                        <c:v>-1.0262364541305472E-2</c:v>
                      </c:pt>
                      <c:pt idx="4950">
                        <c:v>-1.0164960799889291E-2</c:v>
                      </c:pt>
                      <c:pt idx="4951">
                        <c:v>-1.0067449094310683E-2</c:v>
                      </c:pt>
                      <c:pt idx="4952">
                        <c:v>-9.9698341860311249E-3</c:v>
                      </c:pt>
                      <c:pt idx="4953">
                        <c:v>-9.8721201930051777E-3</c:v>
                      </c:pt>
                      <c:pt idx="4954">
                        <c:v>-9.7743358471290894E-3</c:v>
                      </c:pt>
                      <c:pt idx="4955">
                        <c:v>-9.6764628933463607E-3</c:v>
                      </c:pt>
                      <c:pt idx="4956">
                        <c:v>-9.5784848571017402E-3</c:v>
                      </c:pt>
                      <c:pt idx="4957">
                        <c:v>-9.4804115339050064E-3</c:v>
                      </c:pt>
                      <c:pt idx="4958">
                        <c:v>-9.382248994826984E-3</c:v>
                      </c:pt>
                      <c:pt idx="4959">
                        <c:v>-9.28400210246552E-3</c:v>
                      </c:pt>
                      <c:pt idx="4960">
                        <c:v>-9.1856750613898766E-3</c:v>
                      </c:pt>
                      <c:pt idx="4961">
                        <c:v>-9.0872841777124205E-3</c:v>
                      </c:pt>
                      <c:pt idx="4962">
                        <c:v>-8.9888336949906587E-3</c:v>
                      </c:pt>
                      <c:pt idx="4963">
                        <c:v>-8.89032790332785E-3</c:v>
                      </c:pt>
                      <c:pt idx="4964">
                        <c:v>-8.7917706188256912E-3</c:v>
                      </c:pt>
                      <c:pt idx="4965">
                        <c:v>-8.693166949470402E-3</c:v>
                      </c:pt>
                      <c:pt idx="4966">
                        <c:v>-8.5945214846014188E-3</c:v>
                      </c:pt>
                      <c:pt idx="4967">
                        <c:v>-8.4958444179960534E-3</c:v>
                      </c:pt>
                      <c:pt idx="4968">
                        <c:v>-8.3971477357656869E-3</c:v>
                      </c:pt>
                      <c:pt idx="4969">
                        <c:v>-8.298436298296864E-3</c:v>
                      </c:pt>
                      <c:pt idx="4970">
                        <c:v>-8.1997145476279763E-3</c:v>
                      </c:pt>
                      <c:pt idx="4971">
                        <c:v>-8.1009862393260339E-3</c:v>
                      </c:pt>
                      <c:pt idx="4972">
                        <c:v>-8.0022504513169133E-3</c:v>
                      </c:pt>
                      <c:pt idx="4973">
                        <c:v>-7.9035110206901703E-3</c:v>
                      </c:pt>
                      <c:pt idx="4974">
                        <c:v>-7.8047730816448264E-3</c:v>
                      </c:pt>
                      <c:pt idx="4975">
                        <c:v>-7.7060405820518537E-3</c:v>
                      </c:pt>
                      <c:pt idx="4976">
                        <c:v>-7.6073161816379601E-3</c:v>
                      </c:pt>
                      <c:pt idx="4977">
                        <c:v>-7.5086034309887898E-3</c:v>
                      </c:pt>
                      <c:pt idx="4978">
                        <c:v>-7.409905397330622E-3</c:v>
                      </c:pt>
                      <c:pt idx="4979">
                        <c:v>-7.3112249642032614E-3</c:v>
                      </c:pt>
                      <c:pt idx="4980">
                        <c:v>-7.2125698225309343E-3</c:v>
                      </c:pt>
                      <c:pt idx="4981">
                        <c:v>-7.1139346484408996E-3</c:v>
                      </c:pt>
                      <c:pt idx="4982">
                        <c:v>-7.0153169808001735E-3</c:v>
                      </c:pt>
                      <c:pt idx="4983">
                        <c:v>-6.9167189605233168E-3</c:v>
                      </c:pt>
                      <c:pt idx="4984">
                        <c:v>-6.8181438625796054E-3</c:v>
                      </c:pt>
                      <c:pt idx="4985">
                        <c:v>-6.7195955631585858E-3</c:v>
                      </c:pt>
                      <c:pt idx="4986">
                        <c:v>-6.6210781301767867E-3</c:v>
                      </c:pt>
                      <c:pt idx="4987">
                        <c:v>-6.5225965680664076E-3</c:v>
                      </c:pt>
                      <c:pt idx="4988">
                        <c:v>-6.4241558484450564E-3</c:v>
                      </c:pt>
                      <c:pt idx="4989">
                        <c:v>-6.3257603238267299E-3</c:v>
                      </c:pt>
                      <c:pt idx="4990">
                        <c:v>-6.2274115819612496E-3</c:v>
                      </c:pt>
                      <c:pt idx="4991">
                        <c:v>-6.1291138842972563E-3</c:v>
                      </c:pt>
                      <c:pt idx="4992">
                        <c:v>-6.0308721570228596E-3</c:v>
                      </c:pt>
                      <c:pt idx="4993">
                        <c:v>-5.9326918779678689E-3</c:v>
                      </c:pt>
                      <c:pt idx="4994">
                        <c:v>-5.8345786633643279E-3</c:v>
                      </c:pt>
                      <c:pt idx="4995">
                        <c:v>-5.736538107821776E-3</c:v>
                      </c:pt>
                      <c:pt idx="4996">
                        <c:v>-5.6385758467262974E-3</c:v>
                      </c:pt>
                      <c:pt idx="4997">
                        <c:v>-5.5406960986484136E-3</c:v>
                      </c:pt>
                      <c:pt idx="4998">
                        <c:v>-5.4429011545095588E-3</c:v>
                      </c:pt>
                      <c:pt idx="4999">
                        <c:v>-5.3451956487438864E-3</c:v>
                      </c:pt>
                      <c:pt idx="5000">
                        <c:v>-5.247584611403522E-3</c:v>
                      </c:pt>
                      <c:pt idx="5001">
                        <c:v>-5.1500726183405059E-3</c:v>
                      </c:pt>
                      <c:pt idx="5002">
                        <c:v>-5.0526649102909807E-3</c:v>
                      </c:pt>
                      <c:pt idx="5003">
                        <c:v>-4.9553662267222002E-3</c:v>
                      </c:pt>
                      <c:pt idx="5004">
                        <c:v>-4.8581818970189431E-3</c:v>
                      </c:pt>
                      <c:pt idx="5005">
                        <c:v>-4.761117794885532E-3</c:v>
                      </c:pt>
                      <c:pt idx="5006">
                        <c:v>-4.664190702673373E-3</c:v>
                      </c:pt>
                      <c:pt idx="5007">
                        <c:v>-4.5674164540711708E-3</c:v>
                      </c:pt>
                      <c:pt idx="5008">
                        <c:v>-4.4707924952648182E-3</c:v>
                      </c:pt>
                      <c:pt idx="5009">
                        <c:v>-4.3743169632623384E-3</c:v>
                      </c:pt>
                      <c:pt idx="5010">
                        <c:v>-4.2779896676035569E-3</c:v>
                      </c:pt>
                      <c:pt idx="5011">
                        <c:v>-4.181811399245899E-3</c:v>
                      </c:pt>
                      <c:pt idx="5012">
                        <c:v>-4.0857838386215584E-3</c:v>
                      </c:pt>
                      <c:pt idx="5013">
                        <c:v>-3.9899094628304413E-3</c:v>
                      </c:pt>
                      <c:pt idx="5014">
                        <c:v>-3.8941896596069187E-3</c:v>
                      </c:pt>
                      <c:pt idx="5015">
                        <c:v>-3.7986260731643628E-3</c:v>
                      </c:pt>
                      <c:pt idx="5016">
                        <c:v>-3.703222105540208E-3</c:v>
                      </c:pt>
                      <c:pt idx="5017">
                        <c:v>-3.6079892067440058E-3</c:v>
                      </c:pt>
                      <c:pt idx="5018">
                        <c:v>-3.5129321638294152E-3</c:v>
                      </c:pt>
                      <c:pt idx="5019">
                        <c:v>-3.4180560222486314E-3</c:v>
                      </c:pt>
                      <c:pt idx="5020">
                        <c:v>-3.3233618133710996E-3</c:v>
                      </c:pt>
                      <c:pt idx="5021">
                        <c:v>-3.2288509338684957E-3</c:v>
                      </c:pt>
                      <c:pt idx="5022">
                        <c:v>-3.1345158030208721E-3</c:v>
                      </c:pt>
                      <c:pt idx="5023">
                        <c:v>-3.0403531884144507E-3</c:v>
                      </c:pt>
                      <c:pt idx="5024">
                        <c:v>-2.946367503354769E-3</c:v>
                      </c:pt>
                      <c:pt idx="5025">
                        <c:v>-2.8525624012516104E-3</c:v>
                      </c:pt>
                      <c:pt idx="5026">
                        <c:v>-2.758943440997396E-3</c:v>
                      </c:pt>
                      <c:pt idx="5027">
                        <c:v>-2.665519213650179E-3</c:v>
                      </c:pt>
                      <c:pt idx="5028">
                        <c:v>-2.5722946224222567E-3</c:v>
                      </c:pt>
                      <c:pt idx="5029">
                        <c:v>-2.4792694049597538E-3</c:v>
                      </c:pt>
                      <c:pt idx="5030">
                        <c:v>-2.3864430941574737E-3</c:v>
                      </c:pt>
                      <c:pt idx="5031">
                        <c:v>-2.2938143436627848E-3</c:v>
                      </c:pt>
                      <c:pt idx="5032">
                        <c:v>-2.2013867175538679E-3</c:v>
                      </c:pt>
                      <c:pt idx="5033">
                        <c:v>-2.1091642710286975E-3</c:v>
                      </c:pt>
                      <c:pt idx="5034">
                        <c:v>-2.0171508788027269E-3</c:v>
                      </c:pt>
                      <c:pt idx="5035">
                        <c:v>-1.9253526610828753E-3</c:v>
                      </c:pt>
                      <c:pt idx="5036">
                        <c:v>-1.8337735703820028E-3</c:v>
                      </c:pt>
                      <c:pt idx="5037">
                        <c:v>-1.7424185873755008E-3</c:v>
                      </c:pt>
                      <c:pt idx="5038">
                        <c:v>-1.651292407253997E-3</c:v>
                      </c:pt>
                      <c:pt idx="5039">
                        <c:v>-1.5604058962774023E-3</c:v>
                      </c:pt>
                      <c:pt idx="5040">
                        <c:v>-1.4697557385950028E-3</c:v>
                      </c:pt>
                      <c:pt idx="5041">
                        <c:v>-1.3793382220938012E-3</c:v>
                      </c:pt>
                      <c:pt idx="5042">
                        <c:v>-1.2891562078963836E-3</c:v>
                      </c:pt>
                      <c:pt idx="5043">
                        <c:v>-1.1992144414237408E-3</c:v>
                      </c:pt>
                      <c:pt idx="5044">
                        <c:v>-1.1095173939282507E-3</c:v>
                      </c:pt>
                      <c:pt idx="5045">
                        <c:v>-1.0200720139076128E-3</c:v>
                      </c:pt>
                      <c:pt idx="5046">
                        <c:v>-9.308871804566451E-4</c:v>
                      </c:pt>
                      <c:pt idx="5047">
                        <c:v>-8.4197229320920829E-4</c:v>
                      </c:pt>
                      <c:pt idx="5048">
                        <c:v>-7.5333615224172981E-4</c:v>
                      </c:pt>
                      <c:pt idx="5049">
                        <c:v>-6.6498584642853728E-4</c:v>
                      </c:pt>
                      <c:pt idx="5050">
                        <c:v>-5.7692697592269038E-4</c:v>
                      </c:pt>
                      <c:pt idx="5051">
                        <c:v>-4.8915171106544335E-4</c:v>
                      </c:pt>
                      <c:pt idx="5052">
                        <c:v>-4.0166422761449809E-4</c:v>
                      </c:pt>
                      <c:pt idx="5053">
                        <c:v>-3.1447327472749922E-4</c:v>
                      </c:pt>
                      <c:pt idx="5054">
                        <c:v>-2.2758347135779604E-4</c:v>
                      </c:pt>
                      <c:pt idx="5055">
                        <c:v>-1.4099471825785469E-4</c:v>
                      </c:pt>
                      <c:pt idx="5056">
                        <c:v>-5.4697245336145159E-5</c:v>
                      </c:pt>
                      <c:pt idx="5057">
                        <c:v>3.1301136251614013E-5</c:v>
                      </c:pt>
                      <c:pt idx="5058">
                        <c:v>1.169950010628786E-4</c:v>
                      </c:pt>
                      <c:pt idx="5059">
                        <c:v>2.0237809244153963E-4</c:v>
                      </c:pt>
                      <c:pt idx="5060">
                        <c:v>2.8744414463255846E-4</c:v>
                      </c:pt>
                      <c:pt idx="5061">
                        <c:v>3.7219044316867526E-4</c:v>
                      </c:pt>
                      <c:pt idx="5062">
                        <c:v>4.5661500195927536E-4</c:v>
                      </c:pt>
                      <c:pt idx="5063">
                        <c:v>5.4071270716914003E-4</c:v>
                      </c:pt>
                      <c:pt idx="5064">
                        <c:v>6.244775537408132E-4</c:v>
                      </c:pt>
                      <c:pt idx="5065">
                        <c:v>7.0789781681690673E-4</c:v>
                      </c:pt>
                      <c:pt idx="5066">
                        <c:v>7.9096977037231887E-4</c:v>
                      </c:pt>
                      <c:pt idx="5067">
                        <c:v>8.7368843212726687E-4</c:v>
                      </c:pt>
                      <c:pt idx="5068">
                        <c:v>9.5604828657850575E-4</c:v>
                      </c:pt>
                      <c:pt idx="5069">
                        <c:v>1.0380434169696552E-3</c:v>
                      </c:pt>
                      <c:pt idx="5070">
                        <c:v>1.1196544445884332E-3</c:v>
                      </c:pt>
                      <c:pt idx="5071">
                        <c:v>1.2008651548839208E-3</c:v>
                      </c:pt>
                      <c:pt idx="5072">
                        <c:v>1.2816300764957828E-3</c:v>
                      </c:pt>
                      <c:pt idx="5073">
                        <c:v>1.3619303772494367E-3</c:v>
                      </c:pt>
                      <c:pt idx="5074">
                        <c:v>1.4417572296511888E-3</c:v>
                      </c:pt>
                      <c:pt idx="5075">
                        <c:v>1.5211059736012951E-3</c:v>
                      </c:pt>
                      <c:pt idx="5076">
                        <c:v>1.599972796075919E-3</c:v>
                      </c:pt>
                      <c:pt idx="5077">
                        <c:v>1.6783537624913626E-3</c:v>
                      </c:pt>
                      <c:pt idx="5078">
                        <c:v>1.7562452200254239E-3</c:v>
                      </c:pt>
                      <c:pt idx="5079">
                        <c:v>1.8336451324634205E-3</c:v>
                      </c:pt>
                      <c:pt idx="5080">
                        <c:v>1.9105520026102968E-3</c:v>
                      </c:pt>
                      <c:pt idx="5081">
                        <c:v>1.9869625214749154E-3</c:v>
                      </c:pt>
                      <c:pt idx="5082">
                        <c:v>2.0628658395554192E-3</c:v>
                      </c:pt>
                      <c:pt idx="5083">
                        <c:v>2.1382587031104064E-3</c:v>
                      </c:pt>
                      <c:pt idx="5084">
                        <c:v>2.2131383141708451E-3</c:v>
                      </c:pt>
                      <c:pt idx="5085">
                        <c:v>2.2875044164525544E-3</c:v>
                      </c:pt>
                      <c:pt idx="5086">
                        <c:v>2.3613576417937511E-3</c:v>
                      </c:pt>
                      <c:pt idx="5087">
                        <c:v>2.4346980192904372E-3</c:v>
                      </c:pt>
                      <c:pt idx="5088">
                        <c:v>2.5075235168533078E-3</c:v>
                      </c:pt>
                      <c:pt idx="5089">
                        <c:v>2.5798397510989057E-3</c:v>
                      </c:pt>
                      <c:pt idx="5090">
                        <c:v>2.6516489618891451E-3</c:v>
                      </c:pt>
                      <c:pt idx="5091">
                        <c:v>2.7229506217124099E-3</c:v>
                      </c:pt>
                      <c:pt idx="5092">
                        <c:v>2.7937249689552841E-3</c:v>
                      </c:pt>
                      <c:pt idx="5093">
                        <c:v>2.8639807602844456E-3</c:v>
                      </c:pt>
                      <c:pt idx="5094">
                        <c:v>2.9337215109282934E-3</c:v>
                      </c:pt>
                      <c:pt idx="5095">
                        <c:v>3.0029504190139445E-3</c:v>
                      </c:pt>
                      <c:pt idx="5096">
                        <c:v>3.0716713853942198E-3</c:v>
                      </c:pt>
                      <c:pt idx="5097">
                        <c:v>3.1398899165005537E-3</c:v>
                      </c:pt>
                      <c:pt idx="5098">
                        <c:v>3.2076068853199185E-3</c:v>
                      </c:pt>
                      <c:pt idx="5099">
                        <c:v>3.2748227554474569E-3</c:v>
                      </c:pt>
                      <c:pt idx="5100">
                        <c:v>3.3415396988229281E-3</c:v>
                      </c:pt>
                      <c:pt idx="5101">
                        <c:v>3.4077622021561373E-3</c:v>
                      </c:pt>
                      <c:pt idx="5102">
                        <c:v>3.4734926512540844E-3</c:v>
                      </c:pt>
                      <c:pt idx="5103">
                        <c:v>3.5387373032362414E-3</c:v>
                      </c:pt>
                      <c:pt idx="5104">
                        <c:v>3.6035061904830207E-3</c:v>
                      </c:pt>
                      <c:pt idx="5105">
                        <c:v>3.6677969365670497E-3</c:v>
                      </c:pt>
                      <c:pt idx="5106">
                        <c:v>3.7316080359740961E-3</c:v>
                      </c:pt>
                      <c:pt idx="5107">
                        <c:v>3.7949400447154693E-3</c:v>
                      </c:pt>
                      <c:pt idx="5108">
                        <c:v>3.857794197985054E-3</c:v>
                      </c:pt>
                      <c:pt idx="5109">
                        <c:v>3.920168460896537E-3</c:v>
                      </c:pt>
                      <c:pt idx="5110">
                        <c:v>3.982060931186816E-3</c:v>
                      </c:pt>
                      <c:pt idx="5111">
                        <c:v>4.0434717943395532E-3</c:v>
                      </c:pt>
                      <c:pt idx="5112">
                        <c:v>4.1044018595687883E-3</c:v>
                      </c:pt>
                      <c:pt idx="5113">
                        <c:v>4.1648518347232478E-3</c:v>
                      </c:pt>
                      <c:pt idx="5114">
                        <c:v>4.2248214632363366E-3</c:v>
                      </c:pt>
                      <c:pt idx="5115">
                        <c:v>4.2843185808274552E-3</c:v>
                      </c:pt>
                      <c:pt idx="5116">
                        <c:v>4.3433428740818044E-3</c:v>
                      </c:pt>
                      <c:pt idx="5117">
                        <c:v>4.4018943970363968E-3</c:v>
                      </c:pt>
                      <c:pt idx="5118">
                        <c:v>4.4599740824376611E-3</c:v>
                      </c:pt>
                      <c:pt idx="5119">
                        <c:v>4.5175821363105844E-3</c:v>
                      </c:pt>
                      <c:pt idx="5120">
                        <c:v>4.5747104527344923E-3</c:v>
                      </c:pt>
                      <c:pt idx="5121">
                        <c:v>4.6313520241049585E-3</c:v>
                      </c:pt>
                      <c:pt idx="5122">
                        <c:v>4.6875101223746466E-3</c:v>
                      </c:pt>
                      <c:pt idx="5123">
                        <c:v>4.7431881474190992E-3</c:v>
                      </c:pt>
                      <c:pt idx="5124">
                        <c:v>4.798388853972625E-3</c:v>
                      </c:pt>
                      <c:pt idx="5125">
                        <c:v>4.8531090840351994E-3</c:v>
                      </c:pt>
                      <c:pt idx="5126">
                        <c:v>4.9073501384546744E-3</c:v>
                      </c:pt>
                      <c:pt idx="5127">
                        <c:v>4.9611114992826619E-3</c:v>
                      </c:pt>
                      <c:pt idx="5128">
                        <c:v>5.014392399574151E-3</c:v>
                      </c:pt>
                      <c:pt idx="5129">
                        <c:v>5.0671957875386784E-3</c:v>
                      </c:pt>
                      <c:pt idx="5130">
                        <c:v>5.1195233807151764E-3</c:v>
                      </c:pt>
                      <c:pt idx="5131">
                        <c:v>5.171378902190998E-3</c:v>
                      </c:pt>
                      <c:pt idx="5132">
                        <c:v>5.2227622371675145E-3</c:v>
                      </c:pt>
                      <c:pt idx="5133">
                        <c:v>5.2736770423783127E-3</c:v>
                      </c:pt>
                      <c:pt idx="5134">
                        <c:v>5.3241229527329703E-3</c:v>
                      </c:pt>
                      <c:pt idx="5135">
                        <c:v>5.3741007516257969E-3</c:v>
                      </c:pt>
                      <c:pt idx="5136">
                        <c:v>5.4236126070867259E-3</c:v>
                      </c:pt>
                      <c:pt idx="5137">
                        <c:v>5.472657442177788E-3</c:v>
                      </c:pt>
                      <c:pt idx="5138">
                        <c:v>5.5212348552811418E-3</c:v>
                      </c:pt>
                      <c:pt idx="5139">
                        <c:v>5.5693463698998757E-3</c:v>
                      </c:pt>
                      <c:pt idx="5140">
                        <c:v>5.6170055584764279E-3</c:v>
                      </c:pt>
                      <c:pt idx="5141">
                        <c:v>5.664222447892108E-3</c:v>
                      </c:pt>
                      <c:pt idx="5142">
                        <c:v>5.7110013464522413E-3</c:v>
                      </c:pt>
                      <c:pt idx="5143">
                        <c:v>5.7573381784790899E-3</c:v>
                      </c:pt>
                      <c:pt idx="5144">
                        <c:v>5.8032326150101879E-3</c:v>
                      </c:pt>
                      <c:pt idx="5145">
                        <c:v>5.8486850502932133E-3</c:v>
                      </c:pt>
                      <c:pt idx="5146">
                        <c:v>5.8936929750947591E-3</c:v>
                      </c:pt>
                      <c:pt idx="5147">
                        <c:v>5.9382557388793855E-3</c:v>
                      </c:pt>
                      <c:pt idx="5148">
                        <c:v>5.9823725165047787E-3</c:v>
                      </c:pt>
                      <c:pt idx="5149">
                        <c:v>6.0260448395229481E-3</c:v>
                      </c:pt>
                      <c:pt idx="5150">
                        <c:v>6.0692735658367169E-3</c:v>
                      </c:pt>
                      <c:pt idx="5151">
                        <c:v>6.1120601820104491E-3</c:v>
                      </c:pt>
                      <c:pt idx="5152">
                        <c:v>6.1544061020268551E-3</c:v>
                      </c:pt>
                      <c:pt idx="5153">
                        <c:v>6.1963011117459063E-3</c:v>
                      </c:pt>
                      <c:pt idx="5154">
                        <c:v>6.2377357824587821E-3</c:v>
                      </c:pt>
                      <c:pt idx="5155">
                        <c:v>6.2787134300285076E-3</c:v>
                      </c:pt>
                      <c:pt idx="5156">
                        <c:v>6.3192330984523024E-3</c:v>
                      </c:pt>
                      <c:pt idx="5157">
                        <c:v>6.3592872251602289E-3</c:v>
                      </c:pt>
                      <c:pt idx="5158">
                        <c:v>6.3989035215956244E-3</c:v>
                      </c:pt>
                      <c:pt idx="5159">
                        <c:v>6.4380799052627027E-3</c:v>
                      </c:pt>
                      <c:pt idx="5160">
                        <c:v>6.4768111081486392E-3</c:v>
                      </c:pt>
                      <c:pt idx="5161">
                        <c:v>6.5150940068843585E-3</c:v>
                      </c:pt>
                      <c:pt idx="5162">
                        <c:v>6.5529283708726203E-3</c:v>
                      </c:pt>
                      <c:pt idx="5163">
                        <c:v>6.5903149991250725E-3</c:v>
                      </c:pt>
                      <c:pt idx="5164">
                        <c:v>6.627256511892346E-3</c:v>
                      </c:pt>
                      <c:pt idx="5165">
                        <c:v>6.663755778519573E-3</c:v>
                      </c:pt>
                      <c:pt idx="5166">
                        <c:v>6.6998157177004108E-3</c:v>
                      </c:pt>
                      <c:pt idx="5167">
                        <c:v>6.7354386562206948E-3</c:v>
                      </c:pt>
                      <c:pt idx="5168">
                        <c:v>6.770621785280739E-3</c:v>
                      </c:pt>
                      <c:pt idx="5169">
                        <c:v>6.8053554103665479E-3</c:v>
                      </c:pt>
                      <c:pt idx="5170">
                        <c:v>6.839634877493582E-3</c:v>
                      </c:pt>
                      <c:pt idx="5171">
                        <c:v>6.8734553702455093E-3</c:v>
                      </c:pt>
                      <c:pt idx="5172">
                        <c:v>6.9068149915219902E-3</c:v>
                      </c:pt>
                      <c:pt idx="5173">
                        <c:v>6.9397006657906232E-3</c:v>
                      </c:pt>
                      <c:pt idx="5174">
                        <c:v>6.9721088921766566E-3</c:v>
                      </c:pt>
                      <c:pt idx="5175">
                        <c:v>7.0040356082723271E-3</c:v>
                      </c:pt>
                      <c:pt idx="5176">
                        <c:v>7.0354776732111223E-3</c:v>
                      </c:pt>
                      <c:pt idx="5177">
                        <c:v>7.0664335408060636E-3</c:v>
                      </c:pt>
                      <c:pt idx="5178">
                        <c:v>7.0969021977027461E-3</c:v>
                      </c:pt>
                      <c:pt idx="5179">
                        <c:v>7.1268812201275671E-3</c:v>
                      </c:pt>
                      <c:pt idx="5180">
                        <c:v>7.1563709087345386E-3</c:v>
                      </c:pt>
                      <c:pt idx="5181">
                        <c:v>7.1853732544968039E-3</c:v>
                      </c:pt>
                      <c:pt idx="5182">
                        <c:v>7.2138892831522293E-3</c:v>
                      </c:pt>
                      <c:pt idx="5183">
                        <c:v>7.2419287717010164E-3</c:v>
                      </c:pt>
                      <c:pt idx="5184">
                        <c:v>7.2694972320825847E-3</c:v>
                      </c:pt>
                      <c:pt idx="5185">
                        <c:v>7.2966011527968253E-3</c:v>
                      </c:pt>
                      <c:pt idx="5186">
                        <c:v>7.3232418680111615E-3</c:v>
                      </c:pt>
                      <c:pt idx="5187">
                        <c:v>7.3494139848068124E-3</c:v>
                      </c:pt>
                      <c:pt idx="5188">
                        <c:v>7.3751584318559413E-3</c:v>
                      </c:pt>
                      <c:pt idx="5189">
                        <c:v>7.4004913919529878E-3</c:v>
                      </c:pt>
                      <c:pt idx="5190">
                        <c:v>7.4254227387241731E-3</c:v>
                      </c:pt>
                      <c:pt idx="5191">
                        <c:v>7.4499593723646278E-3</c:v>
                      </c:pt>
                      <c:pt idx="5192">
                        <c:v>7.4741066777474843E-3</c:v>
                      </c:pt>
                      <c:pt idx="5193">
                        <c:v>7.4978672458076165E-3</c:v>
                      </c:pt>
                      <c:pt idx="5194">
                        <c:v>7.521242889359318E-3</c:v>
                      </c:pt>
                      <c:pt idx="5195">
                        <c:v>7.5442379448458618E-3</c:v>
                      </c:pt>
                      <c:pt idx="5196">
                        <c:v>7.5668561025841168E-3</c:v>
                      </c:pt>
                      <c:pt idx="5197">
                        <c:v>7.5891010952829534E-3</c:v>
                      </c:pt>
                      <c:pt idx="5198">
                        <c:v>7.6109757908204229E-3</c:v>
                      </c:pt>
                      <c:pt idx="5199">
                        <c:v>7.6324829311965421E-3</c:v>
                      </c:pt>
                      <c:pt idx="5200">
                        <c:v>7.6536338315684269E-3</c:v>
                      </c:pt>
                      <c:pt idx="5201">
                        <c:v>7.67442684006483E-3</c:v>
                      </c:pt>
                      <c:pt idx="5202">
                        <c:v>7.6948668649026147E-3</c:v>
                      </c:pt>
                      <c:pt idx="5203">
                        <c:v>7.7149547232663483E-3</c:v>
                      </c:pt>
                      <c:pt idx="5204">
                        <c:v>7.7346980715881754E-3</c:v>
                      </c:pt>
                      <c:pt idx="5205">
                        <c:v>7.7540983299084999E-3</c:v>
                      </c:pt>
                      <c:pt idx="5206">
                        <c:v>7.773149172224836E-3</c:v>
                      </c:pt>
                      <c:pt idx="5207">
                        <c:v>7.7918563069190351E-3</c:v>
                      </c:pt>
                      <c:pt idx="5208">
                        <c:v>7.8102243684408388E-3</c:v>
                      </c:pt>
                      <c:pt idx="5209">
                        <c:v>7.8282577180730645E-3</c:v>
                      </c:pt>
                      <c:pt idx="5210">
                        <c:v>7.8459607366646641E-3</c:v>
                      </c:pt>
                      <c:pt idx="5211">
                        <c:v>7.8633377823906659E-3</c:v>
                      </c:pt>
                      <c:pt idx="5212">
                        <c:v>7.8803941567401059E-3</c:v>
                      </c:pt>
                      <c:pt idx="5213">
                        <c:v>7.8971354978432384E-3</c:v>
                      </c:pt>
                      <c:pt idx="5214">
                        <c:v>7.9135643442331798E-3</c:v>
                      </c:pt>
                      <c:pt idx="5215">
                        <c:v>7.9296778466009851E-3</c:v>
                      </c:pt>
                      <c:pt idx="5216">
                        <c:v>7.945484017389778E-3</c:v>
                      </c:pt>
                      <c:pt idx="5217">
                        <c:v>7.9609886182021982E-3</c:v>
                      </c:pt>
                      <c:pt idx="5218">
                        <c:v>7.9761984414595324E-3</c:v>
                      </c:pt>
                      <c:pt idx="5219">
                        <c:v>7.9911195084877411E-3</c:v>
                      </c:pt>
                      <c:pt idx="5220">
                        <c:v>8.0057499562349987E-3</c:v>
                      </c:pt>
                      <c:pt idx="5221">
                        <c:v>8.020093590109658E-3</c:v>
                      </c:pt>
                      <c:pt idx="5222">
                        <c:v>8.034155318003779E-3</c:v>
                      </c:pt>
                      <c:pt idx="5223">
                        <c:v>8.0479397682536122E-3</c:v>
                      </c:pt>
                      <c:pt idx="5224">
                        <c:v>8.0614514316475795E-3</c:v>
                      </c:pt>
                      <c:pt idx="5225">
                        <c:v>8.0746946189390531E-3</c:v>
                      </c:pt>
                      <c:pt idx="5226">
                        <c:v>8.087676055888204E-3</c:v>
                      </c:pt>
                      <c:pt idx="5227">
                        <c:v>8.1003989032393878E-3</c:v>
                      </c:pt>
                      <c:pt idx="5228">
                        <c:v>8.112863059553407E-3</c:v>
                      </c:pt>
                      <c:pt idx="5229">
                        <c:v>8.1250787031288008E-3</c:v>
                      </c:pt>
                      <c:pt idx="5230">
                        <c:v>8.1370375260695401E-3</c:v>
                      </c:pt>
                      <c:pt idx="5231">
                        <c:v>8.1487446681639906E-3</c:v>
                      </c:pt>
                      <c:pt idx="5232">
                        <c:v>8.1602007589670639E-3</c:v>
                      </c:pt>
                      <c:pt idx="5233">
                        <c:v>8.1714074891925271E-3</c:v>
                      </c:pt>
                      <c:pt idx="5234">
                        <c:v>8.1823646553421479E-3</c:v>
                      </c:pt>
                      <c:pt idx="5235">
                        <c:v>8.1930685368395845E-3</c:v>
                      </c:pt>
                      <c:pt idx="5236">
                        <c:v>8.2035198229346816E-3</c:v>
                      </c:pt>
                      <c:pt idx="5237">
                        <c:v>8.2137198744308155E-3</c:v>
                      </c:pt>
                      <c:pt idx="5238">
                        <c:v>8.223670833029004E-3</c:v>
                      </c:pt>
                      <c:pt idx="5239">
                        <c:v>8.2333761309648992E-3</c:v>
                      </c:pt>
                      <c:pt idx="5240">
                        <c:v>8.2428412825466396E-3</c:v>
                      </c:pt>
                      <c:pt idx="5241">
                        <c:v>8.2520675125169612E-3</c:v>
                      </c:pt>
                      <c:pt idx="5242">
                        <c:v>8.2610557846588724E-3</c:v>
                      </c:pt>
                      <c:pt idx="5243">
                        <c:v>8.2698069728896571E-3</c:v>
                      </c:pt>
                      <c:pt idx="5244">
                        <c:v>8.2783218027618292E-3</c:v>
                      </c:pt>
                      <c:pt idx="5245">
                        <c:v>8.2866009854020983E-3</c:v>
                      </c:pt>
                      <c:pt idx="5246">
                        <c:v>8.2946459339507655E-3</c:v>
                      </c:pt>
                      <c:pt idx="5247">
                        <c:v>8.3024559001602036E-3</c:v>
                      </c:pt>
                      <c:pt idx="5248">
                        <c:v>8.310035159697261E-3</c:v>
                      </c:pt>
                      <c:pt idx="5249">
                        <c:v>8.3173880601852962E-3</c:v>
                      </c:pt>
                      <c:pt idx="5250">
                        <c:v>8.3245197186670658E-3</c:v>
                      </c:pt>
                      <c:pt idx="5251">
                        <c:v>8.3314332101126036E-3</c:v>
                      </c:pt>
                      <c:pt idx="5252">
                        <c:v>8.3381327846367842E-3</c:v>
                      </c:pt>
                      <c:pt idx="5253">
                        <c:v>8.3446250567422234E-3</c:v>
                      </c:pt>
                      <c:pt idx="5254">
                        <c:v>8.3509166827518497E-3</c:v>
                      </c:pt>
                      <c:pt idx="5255">
                        <c:v>8.3570116998468863E-3</c:v>
                      </c:pt>
                      <c:pt idx="5256">
                        <c:v>8.3629129284859011E-3</c:v>
                      </c:pt>
                      <c:pt idx="5257">
                        <c:v>8.3686247036190552E-3</c:v>
                      </c:pt>
                      <c:pt idx="5258">
                        <c:v>8.3741485190039818E-3</c:v>
                      </c:pt>
                      <c:pt idx="5259">
                        <c:v>8.3794853096909871E-3</c:v>
                      </c:pt>
                      <c:pt idx="5260">
                        <c:v>8.3846337854033715E-3</c:v>
                      </c:pt>
                      <c:pt idx="5261">
                        <c:v>8.3895960535618798E-3</c:v>
                      </c:pt>
                      <c:pt idx="5262">
                        <c:v>8.3943746002844571E-3</c:v>
                      </c:pt>
                      <c:pt idx="5263">
                        <c:v>8.3989773945424406E-3</c:v>
                      </c:pt>
                      <c:pt idx="5264">
                        <c:v>8.4034121024666453E-3</c:v>
                      </c:pt>
                      <c:pt idx="5265">
                        <c:v>8.4076802591381474E-3</c:v>
                      </c:pt>
                      <c:pt idx="5266">
                        <c:v>8.4117821736517037E-3</c:v>
                      </c:pt>
                      <c:pt idx="5267">
                        <c:v>8.415718910640373E-3</c:v>
                      </c:pt>
                      <c:pt idx="5268">
                        <c:v>8.4194868022349021E-3</c:v>
                      </c:pt>
                      <c:pt idx="5269">
                        <c:v>8.4230724153582792E-3</c:v>
                      </c:pt>
                      <c:pt idx="5270">
                        <c:v>8.4264787935820623E-3</c:v>
                      </c:pt>
                      <c:pt idx="5271">
                        <c:v>8.4297109647140326E-3</c:v>
                      </c:pt>
                      <c:pt idx="5272">
                        <c:v>8.4327781108109508E-3</c:v>
                      </c:pt>
                      <c:pt idx="5273">
                        <c:v>8.435681105979153E-3</c:v>
                      </c:pt>
                      <c:pt idx="5274">
                        <c:v>8.4384200203790546E-3</c:v>
                      </c:pt>
                      <c:pt idx="5275">
                        <c:v>8.44099613239843E-3</c:v>
                      </c:pt>
                      <c:pt idx="5276">
                        <c:v>8.4434120173722694E-3</c:v>
                      </c:pt>
                      <c:pt idx="5277">
                        <c:v>8.4456743066019177E-3</c:v>
                      </c:pt>
                      <c:pt idx="5278">
                        <c:v>8.4477871095519387E-3</c:v>
                      </c:pt>
                      <c:pt idx="5279">
                        <c:v>8.4497521313076709E-3</c:v>
                      </c:pt>
                      <c:pt idx="5280">
                        <c:v>8.4515709322526347E-3</c:v>
                      </c:pt>
                      <c:pt idx="5281">
                        <c:v>8.4532449366613999E-3</c:v>
                      </c:pt>
                      <c:pt idx="5282">
                        <c:v>8.4547755631810065E-3</c:v>
                      </c:pt>
                      <c:pt idx="5283">
                        <c:v>8.4561622143987693E-3</c:v>
                      </c:pt>
                      <c:pt idx="5284">
                        <c:v>8.4574071086142566E-3</c:v>
                      </c:pt>
                      <c:pt idx="5285">
                        <c:v>8.4585136234573925E-3</c:v>
                      </c:pt>
                      <c:pt idx="5286">
                        <c:v>8.4594630967366555E-3</c:v>
                      </c:pt>
                      <c:pt idx="5287">
                        <c:v>8.4602592182773384E-3</c:v>
                      </c:pt>
                      <c:pt idx="5288">
                        <c:v>8.460915628632935E-3</c:v>
                      </c:pt>
                      <c:pt idx="5289">
                        <c:v>8.4614345744072634E-3</c:v>
                      </c:pt>
                      <c:pt idx="5290">
                        <c:v>8.461848401160486E-3</c:v>
                      </c:pt>
                      <c:pt idx="5291">
                        <c:v>8.4621455890491609E-3</c:v>
                      </c:pt>
                      <c:pt idx="5292">
                        <c:v>8.4623217582771495E-3</c:v>
                      </c:pt>
                      <c:pt idx="5293">
                        <c:v>8.4623741075784235E-3</c:v>
                      </c:pt>
                      <c:pt idx="5294">
                        <c:v>8.4623022974022188E-3</c:v>
                      </c:pt>
                      <c:pt idx="5295">
                        <c:v>8.4621073785291837E-3</c:v>
                      </c:pt>
                      <c:pt idx="5296">
                        <c:v>8.4617934579376518E-3</c:v>
                      </c:pt>
                      <c:pt idx="5297">
                        <c:v>8.4613602526004174E-3</c:v>
                      </c:pt>
                      <c:pt idx="5298">
                        <c:v>8.460811530941751E-3</c:v>
                      </c:pt>
                      <c:pt idx="5299">
                        <c:v>8.4601501578952538E-3</c:v>
                      </c:pt>
                      <c:pt idx="5300">
                        <c:v>8.4593805275988646E-3</c:v>
                      </c:pt>
                      <c:pt idx="5301">
                        <c:v>8.4585023384105944E-3</c:v>
                      </c:pt>
                      <c:pt idx="5302">
                        <c:v>8.4575164011940762E-3</c:v>
                      </c:pt>
                      <c:pt idx="5303">
                        <c:v>8.4564243487355618E-3</c:v>
                      </c:pt>
                      <c:pt idx="5304">
                        <c:v>8.4552259779353458E-3</c:v>
                      </c:pt>
                      <c:pt idx="5305">
                        <c:v>8.4539235838838808E-3</c:v>
                      </c:pt>
                      <c:pt idx="5306">
                        <c:v>8.4525206884133817E-3</c:v>
                      </c:pt>
                      <c:pt idx="5307">
                        <c:v>8.4510190643651961E-3</c:v>
                      </c:pt>
                      <c:pt idx="5308">
                        <c:v>8.4494198587318822E-3</c:v>
                      </c:pt>
                      <c:pt idx="5309">
                        <c:v>8.4477266261794182E-3</c:v>
                      </c:pt>
                      <c:pt idx="5310">
                        <c:v>8.4459382790566962E-3</c:v>
                      </c:pt>
                      <c:pt idx="5311">
                        <c:v>8.4440569858763356E-3</c:v>
                      </c:pt>
                      <c:pt idx="5312">
                        <c:v>8.4420855304229818E-3</c:v>
                      </c:pt>
                      <c:pt idx="5313">
                        <c:v>8.4400255799140286E-3</c:v>
                      </c:pt>
                      <c:pt idx="5314">
                        <c:v>8.4378783057947465E-3</c:v>
                      </c:pt>
                      <c:pt idx="5315">
                        <c:v>8.4356459714226405E-3</c:v>
                      </c:pt>
                      <c:pt idx="5316">
                        <c:v>8.4333386082144617E-3</c:v>
                      </c:pt>
                      <c:pt idx="5317">
                        <c:v>8.4309598957949764E-3</c:v>
                      </c:pt>
                      <c:pt idx="5318">
                        <c:v>8.4285118397648198E-3</c:v>
                      </c:pt>
                      <c:pt idx="5319">
                        <c:v>8.4259958199411397E-3</c:v>
                      </c:pt>
                      <c:pt idx="5320">
                        <c:v>8.4234105086047843E-3</c:v>
                      </c:pt>
                      <c:pt idx="5321">
                        <c:v>8.4207561145852299E-3</c:v>
                      </c:pt>
                      <c:pt idx="5322">
                        <c:v>8.4180320695556587E-3</c:v>
                      </c:pt>
                      <c:pt idx="5323">
                        <c:v>8.4152364279082154E-3</c:v>
                      </c:pt>
                      <c:pt idx="5324">
                        <c:v>8.4123694203964601E-3</c:v>
                      </c:pt>
                      <c:pt idx="5325">
                        <c:v>8.4094322920917168E-3</c:v>
                      </c:pt>
                      <c:pt idx="5326">
                        <c:v>8.4064258485866874E-3</c:v>
                      </c:pt>
                      <c:pt idx="5327">
                        <c:v>8.4033513063864491E-3</c:v>
                      </c:pt>
                      <c:pt idx="5328">
                        <c:v>8.4002094505258636E-3</c:v>
                      </c:pt>
                      <c:pt idx="5329">
                        <c:v>8.3970011701922972E-3</c:v>
                      </c:pt>
                      <c:pt idx="5330">
                        <c:v>8.3937290598565528E-3</c:v>
                      </c:pt>
                      <c:pt idx="5331">
                        <c:v>8.3903943408178642E-3</c:v>
                      </c:pt>
                      <c:pt idx="5332">
                        <c:v>8.3869980387565862E-3</c:v>
                      </c:pt>
                      <c:pt idx="5333">
                        <c:v>8.3835412751823504E-3</c:v>
                      </c:pt>
                      <c:pt idx="5334">
                        <c:v>8.38002491019307E-3</c:v>
                      </c:pt>
                      <c:pt idx="5335">
                        <c:v>8.3764460831384051E-3</c:v>
                      </c:pt>
                      <c:pt idx="5336">
                        <c:v>8.3728057720579112E-3</c:v>
                      </c:pt>
                      <c:pt idx="5337">
                        <c:v>8.3691042768475089E-3</c:v>
                      </c:pt>
                      <c:pt idx="5338">
                        <c:v>8.3653426387805714E-3</c:v>
                      </c:pt>
                      <c:pt idx="5339">
                        <c:v>8.3615228527148273E-3</c:v>
                      </c:pt>
                      <c:pt idx="5340">
                        <c:v>8.3576477743909638E-3</c:v>
                      </c:pt>
                      <c:pt idx="5341">
                        <c:v>8.3537188435411323E-3</c:v>
                      </c:pt>
                      <c:pt idx="5342">
                        <c:v>8.3497372963509345E-3</c:v>
                      </c:pt>
                      <c:pt idx="5343">
                        <c:v>8.3457045542450967E-3</c:v>
                      </c:pt>
                      <c:pt idx="5344">
                        <c:v>8.3416216522901442E-3</c:v>
                      </c:pt>
                      <c:pt idx="5345">
                        <c:v>8.3375006680854978E-3</c:v>
                      </c:pt>
                      <c:pt idx="5346">
                        <c:v>8.3333508152861994E-3</c:v>
                      </c:pt>
                      <c:pt idx="5347">
                        <c:v>8.3291699253623275E-3</c:v>
                      </c:pt>
                      <c:pt idx="5348">
                        <c:v>8.3249626539319607E-3</c:v>
                      </c:pt>
                      <c:pt idx="5349">
                        <c:v>8.3207324922408496E-3</c:v>
                      </c:pt>
                      <c:pt idx="5350">
                        <c:v>8.3164824904093503E-3</c:v>
                      </c:pt>
                      <c:pt idx="5351">
                        <c:v>8.3122150753819728E-3</c:v>
                      </c:pt>
                      <c:pt idx="5352">
                        <c:v>8.3079329567139898E-3</c:v>
                      </c:pt>
                      <c:pt idx="5353">
                        <c:v>8.3036405857688719E-3</c:v>
                      </c:pt>
                      <c:pt idx="5354">
                        <c:v>8.2993391210418876E-3</c:v>
                      </c:pt>
                      <c:pt idx="5355">
                        <c:v>8.2950294529295435E-3</c:v>
                      </c:pt>
                      <c:pt idx="5356">
                        <c:v>8.2907112137267629E-3</c:v>
                      </c:pt>
                      <c:pt idx="5357">
                        <c:v>8.2863834084836649E-3</c:v>
                      </c:pt>
                      <c:pt idx="5358">
                        <c:v>8.2820487304901321E-3</c:v>
                      </c:pt>
                      <c:pt idx="5359">
                        <c:v>8.277706025018582E-3</c:v>
                      </c:pt>
                      <c:pt idx="5360">
                        <c:v>8.2733596642088313E-3</c:v>
                      </c:pt>
                      <c:pt idx="5361">
                        <c:v>8.2690145112215199E-3</c:v>
                      </c:pt>
                      <c:pt idx="5362">
                        <c:v>8.2646806805722808E-3</c:v>
                      </c:pt>
                      <c:pt idx="5363">
                        <c:v>8.2603609674922057E-3</c:v>
                      </c:pt>
                      <c:pt idx="5364">
                        <c:v>8.2560568626136796E-3</c:v>
                      </c:pt>
                      <c:pt idx="5365">
                        <c:v>8.251769653561964E-3</c:v>
                      </c:pt>
                      <c:pt idx="5366">
                        <c:v>8.2475004672038048E-3</c:v>
                      </c:pt>
                      <c:pt idx="5367">
                        <c:v>8.2432504293096526E-3</c:v>
                      </c:pt>
                      <c:pt idx="5368">
                        <c:v>8.2390206587917847E-3</c:v>
                      </c:pt>
                      <c:pt idx="5369">
                        <c:v>8.2348125200318971E-3</c:v>
                      </c:pt>
                      <c:pt idx="5370">
                        <c:v>8.2306269715475243E-3</c:v>
                      </c:pt>
                      <c:pt idx="5371">
                        <c:v>8.2264652663240935E-3</c:v>
                      </c:pt>
                      <c:pt idx="5372">
                        <c:v>8.2223284291891071E-3</c:v>
                      </c:pt>
                      <c:pt idx="5373">
                        <c:v>8.2182175910912054E-3</c:v>
                      </c:pt>
                      <c:pt idx="5374">
                        <c:v>8.2141341331001625E-3</c:v>
                      </c:pt>
                      <c:pt idx="5375">
                        <c:v>8.2100809619208032E-3</c:v>
                      </c:pt>
                      <c:pt idx="5376">
                        <c:v>8.2060603490805017E-3</c:v>
                      </c:pt>
                      <c:pt idx="5377">
                        <c:v>8.20208717080371E-3</c:v>
                      </c:pt>
                      <c:pt idx="5378">
                        <c:v>8.1981625362463686E-3</c:v>
                      </c:pt>
                      <c:pt idx="5379">
                        <c:v>8.1942868721599713E-3</c:v>
                      </c:pt>
                      <c:pt idx="5380">
                        <c:v>8.1904610345769017E-3</c:v>
                      </c:pt>
                      <c:pt idx="5381">
                        <c:v>8.1866859181714702E-3</c:v>
                      </c:pt>
                      <c:pt idx="5382">
                        <c:v>8.1829666158524487E-3</c:v>
                      </c:pt>
                      <c:pt idx="5383">
                        <c:v>8.1793037051997274E-3</c:v>
                      </c:pt>
                      <c:pt idx="5384">
                        <c:v>8.1757012551439915E-3</c:v>
                      </c:pt>
                      <c:pt idx="5385">
                        <c:v>8.1721568826652758E-3</c:v>
                      </c:pt>
                      <c:pt idx="5386">
                        <c:v>8.1686715479252492E-3</c:v>
                      </c:pt>
                      <c:pt idx="5387">
                        <c:v>8.1652474963011378E-3</c:v>
                      </c:pt>
                      <c:pt idx="5388">
                        <c:v>8.1618849107057412E-3</c:v>
                      </c:pt>
                      <c:pt idx="5389">
                        <c:v>8.1585851941807647E-3</c:v>
                      </c:pt>
                      <c:pt idx="5390">
                        <c:v>8.1553492856617175E-3</c:v>
                      </c:pt>
                      <c:pt idx="5391">
                        <c:v>8.1521733587564468E-3</c:v>
                      </c:pt>
                      <c:pt idx="5392">
                        <c:v>8.1490580820712255E-3</c:v>
                      </c:pt>
                      <c:pt idx="5393">
                        <c:v>8.146003441460636E-3</c:v>
                      </c:pt>
                      <c:pt idx="5394">
                        <c:v>8.1430105729233936E-3</c:v>
                      </c:pt>
                      <c:pt idx="5395">
                        <c:v>8.1400805935120928E-3</c:v>
                      </c:pt>
                      <c:pt idx="5396">
                        <c:v>8.1372141053208911E-3</c:v>
                      </c:pt>
                      <c:pt idx="5397">
                        <c:v>8.1344094530425189E-3</c:v>
                      </c:pt>
                      <c:pt idx="5398">
                        <c:v>8.1316659520161861E-3</c:v>
                      </c:pt>
                      <c:pt idx="5399">
                        <c:v>8.1289830488539636E-3</c:v>
                      </c:pt>
                      <c:pt idx="5400">
                        <c:v>8.1263608126804446E-3</c:v>
                      </c:pt>
                      <c:pt idx="5401">
                        <c:v>8.1237995367394195E-3</c:v>
                      </c:pt>
                      <c:pt idx="5402">
                        <c:v>8.1213006272272941E-3</c:v>
                      </c:pt>
                      <c:pt idx="5403">
                        <c:v>8.1188660506323982E-3</c:v>
                      </c:pt>
                      <c:pt idx="5404">
                        <c:v>8.1164969261199628E-3</c:v>
                      </c:pt>
                      <c:pt idx="5405">
                        <c:v>8.1141940161932307E-3</c:v>
                      </c:pt>
                      <c:pt idx="5406">
                        <c:v>8.1119579990589549E-3</c:v>
                      </c:pt>
                      <c:pt idx="5407">
                        <c:v>8.1097903718188365E-3</c:v>
                      </c:pt>
                      <c:pt idx="5408">
                        <c:v>8.1076907328888528E-3</c:v>
                      </c:pt>
                      <c:pt idx="5409">
                        <c:v>8.10566102958225E-3</c:v>
                      </c:pt>
                      <c:pt idx="5410">
                        <c:v>8.1037014866687761E-3</c:v>
                      </c:pt>
                      <c:pt idx="5411">
                        <c:v>8.1018154402460549E-3</c:v>
                      </c:pt>
                      <c:pt idx="5412">
                        <c:v>8.1000079807907101E-3</c:v>
                      </c:pt>
                      <c:pt idx="5413">
                        <c:v>8.0982776924054846E-3</c:v>
                      </c:pt>
                      <c:pt idx="5414">
                        <c:v>8.0966264185310353E-3</c:v>
                      </c:pt>
                      <c:pt idx="5415">
                        <c:v>8.0950539968258125E-3</c:v>
                      </c:pt>
                      <c:pt idx="5416">
                        <c:v>8.0935686665574991E-3</c:v>
                      </c:pt>
                      <c:pt idx="5417">
                        <c:v>8.0921700129509676E-3</c:v>
                      </c:pt>
                      <c:pt idx="5418">
                        <c:v>8.0908583413875218E-3</c:v>
                      </c:pt>
                      <c:pt idx="5419">
                        <c:v>8.0896328777837513E-3</c:v>
                      </c:pt>
                      <c:pt idx="5420">
                        <c:v>8.0884872530067146E-3</c:v>
                      </c:pt>
                      <c:pt idx="5421">
                        <c:v>8.0874256739206715E-3</c:v>
                      </c:pt>
                      <c:pt idx="5422">
                        <c:v>8.086438417906721E-3</c:v>
                      </c:pt>
                      <c:pt idx="5423">
                        <c:v>8.0855256076670014E-3</c:v>
                      </c:pt>
                      <c:pt idx="5424">
                        <c:v>8.0846846072333261E-3</c:v>
                      </c:pt>
                      <c:pt idx="5425">
                        <c:v>8.0839168439810396E-3</c:v>
                      </c:pt>
                      <c:pt idx="5426">
                        <c:v>8.0832232257436135E-3</c:v>
                      </c:pt>
                      <c:pt idx="5427">
                        <c:v>8.0826035730251003E-3</c:v>
                      </c:pt>
                      <c:pt idx="5428">
                        <c:v>8.0820555728252121E-3</c:v>
                      </c:pt>
                      <c:pt idx="5429">
                        <c:v>8.0815784808938931E-3</c:v>
                      </c:pt>
                      <c:pt idx="5430">
                        <c:v>8.0811712454975874E-3</c:v>
                      </c:pt>
                      <c:pt idx="5431">
                        <c:v>8.0808320214709219E-3</c:v>
                      </c:pt>
                      <c:pt idx="5432">
                        <c:v>8.080560796409085E-3</c:v>
                      </c:pt>
                      <c:pt idx="5433">
                        <c:v>8.080357306540685E-3</c:v>
                      </c:pt>
                      <c:pt idx="5434">
                        <c:v>8.0802209936708547E-3</c:v>
                      </c:pt>
                      <c:pt idx="5435">
                        <c:v>8.0801510655666361E-3</c:v>
                      </c:pt>
                      <c:pt idx="5436">
                        <c:v>8.0801470877692565E-3</c:v>
                      </c:pt>
                      <c:pt idx="5437">
                        <c:v>8.0802087336223089E-3</c:v>
                      </c:pt>
                      <c:pt idx="5438">
                        <c:v>8.080335756647199E-3</c:v>
                      </c:pt>
                      <c:pt idx="5439">
                        <c:v>8.0805274998845249E-3</c:v>
                      </c:pt>
                      <c:pt idx="5440">
                        <c:v>8.0807834371683408E-3</c:v>
                      </c:pt>
                      <c:pt idx="5441">
                        <c:v>8.081098879829076E-3</c:v>
                      </c:pt>
                      <c:pt idx="5442">
                        <c:v>8.0814708584247968E-3</c:v>
                      </c:pt>
                      <c:pt idx="5443">
                        <c:v>8.081900334581919E-3</c:v>
                      </c:pt>
                      <c:pt idx="5444">
                        <c:v>8.0823885905932091E-3</c:v>
                      </c:pt>
                      <c:pt idx="5445">
                        <c:v>8.0829365595490761E-3</c:v>
                      </c:pt>
                      <c:pt idx="5446">
                        <c:v>8.0835454429352815E-3</c:v>
                      </c:pt>
                      <c:pt idx="5447">
                        <c:v>8.0842161613886368E-3</c:v>
                      </c:pt>
                      <c:pt idx="5448">
                        <c:v>8.0849493160503935E-3</c:v>
                      </c:pt>
                      <c:pt idx="5449">
                        <c:v>8.0857442811015316E-3</c:v>
                      </c:pt>
                      <c:pt idx="5450">
                        <c:v>8.0865968897060689E-3</c:v>
                      </c:pt>
                      <c:pt idx="5451">
                        <c:v>8.0875010221659587E-3</c:v>
                      </c:pt>
                      <c:pt idx="5452">
                        <c:v>8.0884566326894902E-3</c:v>
                      </c:pt>
                      <c:pt idx="5453">
                        <c:v>8.0894647635278826E-3</c:v>
                      </c:pt>
                      <c:pt idx="5454">
                        <c:v>8.0905264023366005E-3</c:v>
                      </c:pt>
                      <c:pt idx="5455">
                        <c:v>8.0916395444588785E-3</c:v>
                      </c:pt>
                      <c:pt idx="5456">
                        <c:v>8.09280574297821E-3</c:v>
                      </c:pt>
                      <c:pt idx="5457">
                        <c:v>8.0940253024827449E-3</c:v>
                      </c:pt>
                      <c:pt idx="5458">
                        <c:v>8.0953015486133553E-3</c:v>
                      </c:pt>
                      <c:pt idx="5459">
                        <c:v>8.0966337376235584E-3</c:v>
                      </c:pt>
                      <c:pt idx="5460">
                        <c:v>8.0980210689291128E-3</c:v>
                      </c:pt>
                      <c:pt idx="5461">
                        <c:v>8.0994629668999039E-3</c:v>
                      </c:pt>
                      <c:pt idx="5462">
                        <c:v>8.1009594446427215E-3</c:v>
                      </c:pt>
                      <c:pt idx="5463">
                        <c:v>8.1025098920822804E-3</c:v>
                      </c:pt>
                      <c:pt idx="5464">
                        <c:v>8.1041141596435856E-3</c:v>
                      </c:pt>
                      <c:pt idx="5465">
                        <c:v>8.1057716762045276E-3</c:v>
                      </c:pt>
                      <c:pt idx="5466">
                        <c:v>8.1074879363567109E-3</c:v>
                      </c:pt>
                      <c:pt idx="5467">
                        <c:v>8.1092713568144039E-3</c:v>
                      </c:pt>
                      <c:pt idx="5468">
                        <c:v>8.1111232755967221E-3</c:v>
                      </c:pt>
                      <c:pt idx="5469">
                        <c:v>8.1130450092009605E-3</c:v>
                      </c:pt>
                      <c:pt idx="5470">
                        <c:v>8.1150374867040524E-3</c:v>
                      </c:pt>
                      <c:pt idx="5471">
                        <c:v>8.1171013395332191E-3</c:v>
                      </c:pt>
                      <c:pt idx="5472">
                        <c:v>8.1192368070846059E-3</c:v>
                      </c:pt>
                      <c:pt idx="5473">
                        <c:v>8.1214440560318062E-3</c:v>
                      </c:pt>
                      <c:pt idx="5474">
                        <c:v>8.1237236413986211E-3</c:v>
                      </c:pt>
                      <c:pt idx="5475">
                        <c:v>8.126075047523237E-3</c:v>
                      </c:pt>
                      <c:pt idx="5476">
                        <c:v>8.12849500927189E-3</c:v>
                      </c:pt>
                      <c:pt idx="5477">
                        <c:v>8.1309831927511098E-3</c:v>
                      </c:pt>
                      <c:pt idx="5478">
                        <c:v>8.1335397351879682E-3</c:v>
                      </c:pt>
                      <c:pt idx="5479">
                        <c:v>8.1361646056380011E-3</c:v>
                      </c:pt>
                      <c:pt idx="5480">
                        <c:v>8.1388578236356937E-3</c:v>
                      </c:pt>
                      <c:pt idx="5481">
                        <c:v>8.1416192415943219E-3</c:v>
                      </c:pt>
                      <c:pt idx="5482">
                        <c:v>8.1444496914242839E-3</c:v>
                      </c:pt>
                      <c:pt idx="5483">
                        <c:v>8.1473488528691299E-3</c:v>
                      </c:pt>
                      <c:pt idx="5484">
                        <c:v>8.1503147434137582E-3</c:v>
                      </c:pt>
                      <c:pt idx="5485">
                        <c:v>8.1533482589823021E-3</c:v>
                      </c:pt>
                      <c:pt idx="5486">
                        <c:v>8.1564499878303796E-3</c:v>
                      </c:pt>
                      <c:pt idx="5487">
                        <c:v>8.1596269818957779E-3</c:v>
                      </c:pt>
                      <c:pt idx="5488">
                        <c:v>8.1628793405610026E-3</c:v>
                      </c:pt>
                      <c:pt idx="5489">
                        <c:v>8.1662028614590473E-3</c:v>
                      </c:pt>
                      <c:pt idx="5490">
                        <c:v>8.169594246266251E-3</c:v>
                      </c:pt>
                      <c:pt idx="5491">
                        <c:v>8.1730503429838595E-3</c:v>
                      </c:pt>
                      <c:pt idx="5492">
                        <c:v>8.1765712088955403E-3</c:v>
                      </c:pt>
                      <c:pt idx="5493">
                        <c:v>8.1801578819772052E-3</c:v>
                      </c:pt>
                      <c:pt idx="5494">
                        <c:v>8.1838142141410289E-3</c:v>
                      </c:pt>
                      <c:pt idx="5495">
                        <c:v>8.1875408309180098E-3</c:v>
                      </c:pt>
                      <c:pt idx="5496">
                        <c:v>8.1913379265201088E-3</c:v>
                      </c:pt>
                      <c:pt idx="5497">
                        <c:v>8.1952055605997078E-3</c:v>
                      </c:pt>
                      <c:pt idx="5498">
                        <c:v>8.1991437421993201E-3</c:v>
                      </c:pt>
                      <c:pt idx="5499">
                        <c:v>8.2031521708647425E-3</c:v>
                      </c:pt>
                      <c:pt idx="5500">
                        <c:v>8.207230926900809E-3</c:v>
                      </c:pt>
                      <c:pt idx="5501">
                        <c:v>8.2113849120474362E-3</c:v>
                      </c:pt>
                      <c:pt idx="5502">
                        <c:v>8.2156107678861001E-3</c:v>
                      </c:pt>
                      <c:pt idx="5503">
                        <c:v>8.2199108388981701E-3</c:v>
                      </c:pt>
                      <c:pt idx="5504">
                        <c:v>8.2242885798594935E-3</c:v>
                      </c:pt>
                      <c:pt idx="5505">
                        <c:v>8.2287419434367067E-3</c:v>
                      </c:pt>
                      <c:pt idx="5506">
                        <c:v>8.2332659641838266E-3</c:v>
                      </c:pt>
                      <c:pt idx="5507">
                        <c:v>8.2378540244748676E-3</c:v>
                      </c:pt>
                      <c:pt idx="5508">
                        <c:v>8.2425060539249809E-3</c:v>
                      </c:pt>
                      <c:pt idx="5509">
                        <c:v>8.2472238505919247E-3</c:v>
                      </c:pt>
                      <c:pt idx="5510">
                        <c:v>8.2520068392423918E-3</c:v>
                      </c:pt>
                      <c:pt idx="5511">
                        <c:v>8.2568497811141683E-3</c:v>
                      </c:pt>
                      <c:pt idx="5512">
                        <c:v>8.2617485302216645E-3</c:v>
                      </c:pt>
                      <c:pt idx="5513">
                        <c:v>8.2667012555609834E-3</c:v>
                      </c:pt>
                      <c:pt idx="5514">
                        <c:v>8.2716968323820368E-3</c:v>
                      </c:pt>
                      <c:pt idx="5515">
                        <c:v>8.2767372844671054E-3</c:v>
                      </c:pt>
                      <c:pt idx="5516">
                        <c:v>8.2818231253073832E-3</c:v>
                      </c:pt>
                      <c:pt idx="5517">
                        <c:v>8.2869551925781083E-3</c:v>
                      </c:pt>
                      <c:pt idx="5518">
                        <c:v>8.2921376522553988E-3</c:v>
                      </c:pt>
                      <c:pt idx="5519">
                        <c:v>8.2973822666281873E-3</c:v>
                      </c:pt>
                      <c:pt idx="5520">
                        <c:v>8.3026890015064428E-3</c:v>
                      </c:pt>
                      <c:pt idx="5521">
                        <c:v>8.3080579915508958E-3</c:v>
                      </c:pt>
                      <c:pt idx="5522">
                        <c:v>8.3134887149037984E-3</c:v>
                      </c:pt>
                      <c:pt idx="5523">
                        <c:v>8.3189801943695588E-3</c:v>
                      </c:pt>
                      <c:pt idx="5524">
                        <c:v>8.3245322261888861E-3</c:v>
                      </c:pt>
                      <c:pt idx="5525">
                        <c:v>8.3301448237120216E-3</c:v>
                      </c:pt>
                      <c:pt idx="5526">
                        <c:v>8.3358161947001234E-3</c:v>
                      </c:pt>
                      <c:pt idx="5527">
                        <c:v>8.3415430506772002E-3</c:v>
                      </c:pt>
                      <c:pt idx="5528">
                        <c:v>8.3473224056921699E-3</c:v>
                      </c:pt>
                      <c:pt idx="5529">
                        <c:v>8.3531537853259348E-3</c:v>
                      </c:pt>
                      <c:pt idx="5530">
                        <c:v>8.3590358357450417E-3</c:v>
                      </c:pt>
                      <c:pt idx="5531">
                        <c:v>8.3649657353676611E-3</c:v>
                      </c:pt>
                      <c:pt idx="5532">
                        <c:v>8.3709421456640894E-3</c:v>
                      </c:pt>
                      <c:pt idx="5533">
                        <c:v>8.3769639704863643E-3</c:v>
                      </c:pt>
                      <c:pt idx="5534">
                        <c:v>8.3830307262612834E-3</c:v>
                      </c:pt>
                      <c:pt idx="5535">
                        <c:v>8.3891419499036723E-3</c:v>
                      </c:pt>
                      <c:pt idx="5536">
                        <c:v>8.3952970329812873E-3</c:v>
                      </c:pt>
                      <c:pt idx="5537">
                        <c:v>8.4014950337404134E-3</c:v>
                      </c:pt>
                      <c:pt idx="5538">
                        <c:v>8.4077349944602572E-3</c:v>
                      </c:pt>
                      <c:pt idx="5539">
                        <c:v>8.4140154229942823E-3</c:v>
                      </c:pt>
                      <c:pt idx="5540">
                        <c:v>8.4203299943074097E-3</c:v>
                      </c:pt>
                      <c:pt idx="5541">
                        <c:v>8.4266762551489655E-3</c:v>
                      </c:pt>
                      <c:pt idx="5542">
                        <c:v>8.433048489042666E-3</c:v>
                      </c:pt>
                      <c:pt idx="5543">
                        <c:v>8.4394441802410659E-3</c:v>
                      </c:pt>
                      <c:pt idx="5544">
                        <c:v>8.4458624988796999E-3</c:v>
                      </c:pt>
                      <c:pt idx="5545">
                        <c:v>8.4523065925926986E-3</c:v>
                      </c:pt>
                      <c:pt idx="5546">
                        <c:v>8.4587743792073726E-3</c:v>
                      </c:pt>
                      <c:pt idx="5547">
                        <c:v>8.4652624570880838E-3</c:v>
                      </c:pt>
                      <c:pt idx="5548">
                        <c:v>8.4717693997686059E-3</c:v>
                      </c:pt>
                      <c:pt idx="5549">
                        <c:v>8.4782960059008646E-3</c:v>
                      </c:pt>
                      <c:pt idx="5550">
                        <c:v>8.4848422200529267E-3</c:v>
                      </c:pt>
                      <c:pt idx="5551">
                        <c:v>8.4914150828754188E-3</c:v>
                      </c:pt>
                      <c:pt idx="5552">
                        <c:v>8.4980051540796547E-3</c:v>
                      </c:pt>
                      <c:pt idx="5553">
                        <c:v>8.5046080686696796E-3</c:v>
                      </c:pt>
                      <c:pt idx="5554">
                        <c:v>8.5112219003121541E-3</c:v>
                      </c:pt>
                      <c:pt idx="5555">
                        <c:v>8.5178469822389316E-3</c:v>
                      </c:pt>
                      <c:pt idx="5556">
                        <c:v>8.5244836731473411E-3</c:v>
                      </c:pt>
                      <c:pt idx="5557">
                        <c:v>8.5311300704148732E-3</c:v>
                      </c:pt>
                      <c:pt idx="5558">
                        <c:v>8.5377840970417285E-3</c:v>
                      </c:pt>
                      <c:pt idx="5559">
                        <c:v>8.5444465715037478E-3</c:v>
                      </c:pt>
                      <c:pt idx="5560">
                        <c:v>8.5511162479715228E-3</c:v>
                      </c:pt>
                      <c:pt idx="5561">
                        <c:v>8.5577898538482314E-3</c:v>
                      </c:pt>
                      <c:pt idx="5562">
                        <c:v>8.5644671349624935E-3</c:v>
                      </c:pt>
                      <c:pt idx="5563">
                        <c:v>8.5711475563111112E-3</c:v>
                      </c:pt>
                      <c:pt idx="5564">
                        <c:v>8.5778283480178064E-3</c:v>
                      </c:pt>
                      <c:pt idx="5565">
                        <c:v>8.584507002915992E-3</c:v>
                      </c:pt>
                      <c:pt idx="5566">
                        <c:v>8.5911802987838452E-3</c:v>
                      </c:pt>
                      <c:pt idx="5567">
                        <c:v>8.5978454878201972E-3</c:v>
                      </c:pt>
                      <c:pt idx="5568">
                        <c:v>8.6045002954844921E-3</c:v>
                      </c:pt>
                      <c:pt idx="5569">
                        <c:v>8.6111430642128069E-3</c:v>
                      </c:pt>
                      <c:pt idx="5570">
                        <c:v>8.6177691537420893E-3</c:v>
                      </c:pt>
                      <c:pt idx="5571">
                        <c:v>8.6243773596958971E-3</c:v>
                      </c:pt>
                      <c:pt idx="5572">
                        <c:v>8.6309654321078001E-3</c:v>
                      </c:pt>
                      <c:pt idx="5573">
                        <c:v>8.637531430918912E-3</c:v>
                      </c:pt>
                      <c:pt idx="5574">
                        <c:v>8.6440737499981091E-3</c:v>
                      </c:pt>
                      <c:pt idx="5575">
                        <c:v>8.6505908405911363E-3</c:v>
                      </c:pt>
                      <c:pt idx="5576">
                        <c:v>8.6570811586043298E-3</c:v>
                      </c:pt>
                      <c:pt idx="5577">
                        <c:v>8.6635426966802358E-3</c:v>
                      </c:pt>
                      <c:pt idx="5578">
                        <c:v>8.6699774565646807E-3</c:v>
                      </c:pt>
                      <c:pt idx="5579">
                        <c:v>8.6763839150597391E-3</c:v>
                      </c:pt>
                      <c:pt idx="5580">
                        <c:v>8.6827656683795898E-3</c:v>
                      </c:pt>
                      <c:pt idx="5581">
                        <c:v>8.6891219195550876E-3</c:v>
                      </c:pt>
                      <c:pt idx="5582">
                        <c:v>8.6954516419546889E-3</c:v>
                      </c:pt>
                      <c:pt idx="5583">
                        <c:v>8.701754270648945E-3</c:v>
                      </c:pt>
                      <c:pt idx="5584">
                        <c:v>8.7080289268006376E-3</c:v>
                      </c:pt>
                      <c:pt idx="5585">
                        <c:v>8.7142745260699959E-3</c:v>
                      </c:pt>
                      <c:pt idx="5586">
                        <c:v>8.7204899834422318E-3</c:v>
                      </c:pt>
                      <c:pt idx="5587">
                        <c:v>8.726678919571915E-3</c:v>
                      </c:pt>
                      <c:pt idx="5588">
                        <c:v>8.732849136633818E-3</c:v>
                      </c:pt>
                      <c:pt idx="5589">
                        <c:v>8.7390032108580207E-3</c:v>
                      </c:pt>
                      <c:pt idx="5590">
                        <c:v>8.7451363624904254E-3</c:v>
                      </c:pt>
                      <c:pt idx="5591">
                        <c:v>8.7512529488851659E-3</c:v>
                      </c:pt>
                      <c:pt idx="5592">
                        <c:v>8.7573543563149864E-3</c:v>
                      </c:pt>
                      <c:pt idx="5593">
                        <c:v>8.7634409942186301E-3</c:v>
                      </c:pt>
                      <c:pt idx="5594">
                        <c:v>8.7695128013717399E-3</c:v>
                      </c:pt>
                      <c:pt idx="5595">
                        <c:v>8.775569165514226E-3</c:v>
                      </c:pt>
                      <c:pt idx="5596">
                        <c:v>8.7816080176641963E-3</c:v>
                      </c:pt>
                      <c:pt idx="5597">
                        <c:v>8.787624397469539E-3</c:v>
                      </c:pt>
                      <c:pt idx="5598">
                        <c:v>8.7936139377953141E-3</c:v>
                      </c:pt>
                      <c:pt idx="5599">
                        <c:v>8.7995737079874063E-3</c:v>
                      </c:pt>
                      <c:pt idx="5600">
                        <c:v>8.8055025972895318E-3</c:v>
                      </c:pt>
                      <c:pt idx="5601">
                        <c:v>8.8114010940713895E-3</c:v>
                      </c:pt>
                      <c:pt idx="5602">
                        <c:v>8.8172647389919701E-3</c:v>
                      </c:pt>
                      <c:pt idx="5603">
                        <c:v>8.8230928617712475E-3</c:v>
                      </c:pt>
                      <c:pt idx="5604">
                        <c:v>8.8288855495698912E-3</c:v>
                      </c:pt>
                      <c:pt idx="5605">
                        <c:v>8.834643002660519E-3</c:v>
                      </c:pt>
                      <c:pt idx="5606">
                        <c:v>8.8403650268928848E-3</c:v>
                      </c:pt>
                      <c:pt idx="5607">
                        <c:v>8.8460514835189148E-3</c:v>
                      </c:pt>
                      <c:pt idx="5608">
                        <c:v>8.8517028129902336E-3</c:v>
                      </c:pt>
                      <c:pt idx="5609">
                        <c:v>8.8573208367487555E-3</c:v>
                      </c:pt>
                      <c:pt idx="5610">
                        <c:v>8.8629053547710814E-3</c:v>
                      </c:pt>
                      <c:pt idx="5611">
                        <c:v>8.868455377078234E-3</c:v>
                      </c:pt>
                      <c:pt idx="5612">
                        <c:v>8.8739703524190836E-3</c:v>
                      </c:pt>
                      <c:pt idx="5613">
                        <c:v>8.8794497387787476E-3</c:v>
                      </c:pt>
                      <c:pt idx="5614">
                        <c:v>8.8848949448945697E-3</c:v>
                      </c:pt>
                      <c:pt idx="5615">
                        <c:v>8.890303883155537E-3</c:v>
                      </c:pt>
                      <c:pt idx="5616">
                        <c:v>8.8956759740743858E-3</c:v>
                      </c:pt>
                      <c:pt idx="5617">
                        <c:v>8.9010136190386686E-3</c:v>
                      </c:pt>
                      <c:pt idx="5618">
                        <c:v>8.9063173845590014E-3</c:v>
                      </c:pt>
                      <c:pt idx="5619">
                        <c:v>8.9115909313780793E-3</c:v>
                      </c:pt>
                      <c:pt idx="5620">
                        <c:v>8.9168312306034236E-3</c:v>
                      </c:pt>
                      <c:pt idx="5621">
                        <c:v>8.9220357258464819E-3</c:v>
                      </c:pt>
                      <c:pt idx="5622">
                        <c:v>8.9272015535196321E-3</c:v>
                      </c:pt>
                      <c:pt idx="5623">
                        <c:v>8.9323267033471591E-3</c:v>
                      </c:pt>
                      <c:pt idx="5624">
                        <c:v>8.9374100848637963E-3</c:v>
                      </c:pt>
                      <c:pt idx="5625">
                        <c:v>8.9424514080353179E-3</c:v>
                      </c:pt>
                      <c:pt idx="5626">
                        <c:v>8.9474503286153008E-3</c:v>
                      </c:pt>
                      <c:pt idx="5627">
                        <c:v>8.9524065890596149E-3</c:v>
                      </c:pt>
                      <c:pt idx="5628">
                        <c:v>8.9573199419055831E-3</c:v>
                      </c:pt>
                      <c:pt idx="5629">
                        <c:v>8.9621901364722398E-3</c:v>
                      </c:pt>
                      <c:pt idx="5630">
                        <c:v>8.9670168597691842E-3</c:v>
                      </c:pt>
                      <c:pt idx="5631">
                        <c:v>8.9718002908802767E-3</c:v>
                      </c:pt>
                      <c:pt idx="5632">
                        <c:v>8.9765381929807885E-3</c:v>
                      </c:pt>
                      <c:pt idx="5633">
                        <c:v>8.9812294271361254E-3</c:v>
                      </c:pt>
                      <c:pt idx="5634">
                        <c:v>8.9858729683817817E-3</c:v>
                      </c:pt>
                      <c:pt idx="5635">
                        <c:v>8.9904634175801308E-3</c:v>
                      </c:pt>
                      <c:pt idx="5636">
                        <c:v>8.9949920447127615E-3</c:v>
                      </c:pt>
                      <c:pt idx="5637">
                        <c:v>8.9994577389847421E-3</c:v>
                      </c:pt>
                      <c:pt idx="5638">
                        <c:v>9.0038602168250759E-3</c:v>
                      </c:pt>
                      <c:pt idx="5639">
                        <c:v>9.0081996957000528E-3</c:v>
                      </c:pt>
                      <c:pt idx="5640">
                        <c:v>9.0124769327063932E-3</c:v>
                      </c:pt>
                      <c:pt idx="5641">
                        <c:v>9.016692142751994E-3</c:v>
                      </c:pt>
                      <c:pt idx="5642">
                        <c:v>9.0208284328670597E-3</c:v>
                      </c:pt>
                      <c:pt idx="5643">
                        <c:v>9.0248967283180145E-3</c:v>
                      </c:pt>
                      <c:pt idx="5644">
                        <c:v>9.0289030587805425E-3</c:v>
                      </c:pt>
                      <c:pt idx="5645">
                        <c:v>9.0328479562306278E-3</c:v>
                      </c:pt>
                      <c:pt idx="5646">
                        <c:v>9.0367337531084436E-3</c:v>
                      </c:pt>
                      <c:pt idx="5647">
                        <c:v>9.0405616748439038E-3</c:v>
                      </c:pt>
                      <c:pt idx="5648">
                        <c:v>9.0443332226313525E-3</c:v>
                      </c:pt>
                      <c:pt idx="5649">
                        <c:v>9.0480490522017246E-3</c:v>
                      </c:pt>
                      <c:pt idx="5650">
                        <c:v>9.0517101762518648E-3</c:v>
                      </c:pt>
                      <c:pt idx="5651">
                        <c:v>9.0553179096502043E-3</c:v>
                      </c:pt>
                      <c:pt idx="5652">
                        <c:v>9.0588728011328102E-3</c:v>
                      </c:pt>
                      <c:pt idx="5653">
                        <c:v>9.0623769124610308E-3</c:v>
                      </c:pt>
                      <c:pt idx="5654">
                        <c:v>9.0658309421846987E-3</c:v>
                      </c:pt>
                      <c:pt idx="5655">
                        <c:v>9.0692354893832355E-3</c:v>
                      </c:pt>
                      <c:pt idx="5656">
                        <c:v>9.0725901228864477E-3</c:v>
                      </c:pt>
                      <c:pt idx="5657">
                        <c:v>9.0758945951683809E-3</c:v>
                      </c:pt>
                      <c:pt idx="5658">
                        <c:v>9.079148171695417E-3</c:v>
                      </c:pt>
                      <c:pt idx="5659">
                        <c:v>9.082346607994075E-3</c:v>
                      </c:pt>
                      <c:pt idx="5660">
                        <c:v>9.0854896214461155E-3</c:v>
                      </c:pt>
                      <c:pt idx="5661">
                        <c:v>9.0885764290822516E-3</c:v>
                      </c:pt>
                      <c:pt idx="5662">
                        <c:v>9.0916053670702986E-3</c:v>
                      </c:pt>
                      <c:pt idx="5663">
                        <c:v>9.0945770809074712E-3</c:v>
                      </c:pt>
                      <c:pt idx="5664">
                        <c:v>9.0974923494133615E-3</c:v>
                      </c:pt>
                      <c:pt idx="5665">
                        <c:v>9.1003516606679331E-3</c:v>
                      </c:pt>
                      <c:pt idx="5666">
                        <c:v>9.1031542717724089E-3</c:v>
                      </c:pt>
                      <c:pt idx="5667">
                        <c:v>9.1058995089017981E-3</c:v>
                      </c:pt>
                      <c:pt idx="5668">
                        <c:v>9.1085875749541273E-3</c:v>
                      </c:pt>
                      <c:pt idx="5669">
                        <c:v>9.1112191457266029E-3</c:v>
                      </c:pt>
                      <c:pt idx="5670">
                        <c:v>9.1138007859122884E-3</c:v>
                      </c:pt>
                      <c:pt idx="5671">
                        <c:v>9.1163344653733495E-3</c:v>
                      </c:pt>
                      <c:pt idx="5672">
                        <c:v>9.1188218627614656E-3</c:v>
                      </c:pt>
                      <c:pt idx="5673">
                        <c:v>9.121264460933011E-3</c:v>
                      </c:pt>
                      <c:pt idx="5674">
                        <c:v>9.123662924317608E-3</c:v>
                      </c:pt>
                      <c:pt idx="5675">
                        <c:v>9.1260171635772647E-3</c:v>
                      </c:pt>
                      <c:pt idx="5676">
                        <c:v>9.128328671031985E-3</c:v>
                      </c:pt>
                      <c:pt idx="5677">
                        <c:v>9.1305959695860278E-3</c:v>
                      </c:pt>
                      <c:pt idx="5678">
                        <c:v>9.132818337619461E-3</c:v>
                      </c:pt>
                      <c:pt idx="5679">
                        <c:v>9.1349957826847988E-3</c:v>
                      </c:pt>
                      <c:pt idx="5680">
                        <c:v>9.1371284621554992E-3</c:v>
                      </c:pt>
                      <c:pt idx="5681">
                        <c:v>9.1392166772083124E-3</c:v>
                      </c:pt>
                      <c:pt idx="5682">
                        <c:v>9.1412614152990498E-3</c:v>
                      </c:pt>
                      <c:pt idx="5683">
                        <c:v>9.1432614825083351E-3</c:v>
                      </c:pt>
                      <c:pt idx="5684">
                        <c:v>9.1452172431030418E-3</c:v>
                      </c:pt>
                      <c:pt idx="5685">
                        <c:v>9.147129233355351E-3</c:v>
                      </c:pt>
                      <c:pt idx="5686">
                        <c:v>9.148997337397765E-3</c:v>
                      </c:pt>
                      <c:pt idx="5687">
                        <c:v>9.1508232635270532E-3</c:v>
                      </c:pt>
                      <c:pt idx="5688">
                        <c:v>9.1526073872339759E-3</c:v>
                      </c:pt>
                      <c:pt idx="5689">
                        <c:v>9.1543490211413083E-3</c:v>
                      </c:pt>
                      <c:pt idx="5690">
                        <c:v>9.1560487688487884E-3</c:v>
                      </c:pt>
                      <c:pt idx="5691">
                        <c:v>9.1577070051891505E-3</c:v>
                      </c:pt>
                      <c:pt idx="5692">
                        <c:v>9.159323559306997E-3</c:v>
                      </c:pt>
                      <c:pt idx="5693">
                        <c:v>9.160899434680703E-3</c:v>
                      </c:pt>
                      <c:pt idx="5694">
                        <c:v>9.162435099352632E-3</c:v>
                      </c:pt>
                      <c:pt idx="5695">
                        <c:v>9.1639308405154288E-3</c:v>
                      </c:pt>
                      <c:pt idx="5696">
                        <c:v>9.1653870419059306E-3</c:v>
                      </c:pt>
                      <c:pt idx="5697">
                        <c:v>9.1668041714588061E-3</c:v>
                      </c:pt>
                      <c:pt idx="5698">
                        <c:v>9.168182067898099E-3</c:v>
                      </c:pt>
                      <c:pt idx="5699">
                        <c:v>9.1695173327664085E-3</c:v>
                      </c:pt>
                      <c:pt idx="5700">
                        <c:v>9.17081053859292E-3</c:v>
                      </c:pt>
                      <c:pt idx="5701">
                        <c:v>9.1720674960219187E-3</c:v>
                      </c:pt>
                      <c:pt idx="5702">
                        <c:v>9.1732899486983762E-3</c:v>
                      </c:pt>
                      <c:pt idx="5703">
                        <c:v>9.1744781916364617E-3</c:v>
                      </c:pt>
                      <c:pt idx="5704">
                        <c:v>9.175631794292375E-3</c:v>
                      </c:pt>
                      <c:pt idx="5705">
                        <c:v>9.1767501492653336E-3</c:v>
                      </c:pt>
                      <c:pt idx="5706">
                        <c:v>9.1778335175845861E-3</c:v>
                      </c:pt>
                      <c:pt idx="5707">
                        <c:v>9.1788832817938423E-3</c:v>
                      </c:pt>
                      <c:pt idx="5708">
                        <c:v>9.1799048487590535E-3</c:v>
                      </c:pt>
                      <c:pt idx="5709">
                        <c:v>9.1808948636013642E-3</c:v>
                      </c:pt>
                      <c:pt idx="5710">
                        <c:v>9.1818547694961158E-3</c:v>
                      </c:pt>
                      <c:pt idx="5711">
                        <c:v>9.1827855423558848E-3</c:v>
                      </c:pt>
                      <c:pt idx="5712">
                        <c:v>9.1836879754104879E-3</c:v>
                      </c:pt>
                      <c:pt idx="5713">
                        <c:v>9.1845627658728186E-3</c:v>
                      </c:pt>
                      <c:pt idx="5714">
                        <c:v>9.1854104911399392E-3</c:v>
                      </c:pt>
                      <c:pt idx="5715">
                        <c:v>9.1862327955919906E-3</c:v>
                      </c:pt>
                      <c:pt idx="5716">
                        <c:v>9.1870304357396723E-3</c:v>
                      </c:pt>
                      <c:pt idx="5717">
                        <c:v>9.1878043435504389E-3</c:v>
                      </c:pt>
                      <c:pt idx="5718">
                        <c:v>9.188554608364154E-3</c:v>
                      </c:pt>
                      <c:pt idx="5719">
                        <c:v>9.1892795527861188E-3</c:v>
                      </c:pt>
                      <c:pt idx="5720">
                        <c:v>9.1899773845036201E-3</c:v>
                      </c:pt>
                      <c:pt idx="5721">
                        <c:v>9.1906478698273713E-3</c:v>
                      </c:pt>
                      <c:pt idx="5722">
                        <c:v>9.191292068471902E-3</c:v>
                      </c:pt>
                      <c:pt idx="5723">
                        <c:v>9.1919157273995852E-3</c:v>
                      </c:pt>
                      <c:pt idx="5724">
                        <c:v>9.1925183865248627E-3</c:v>
                      </c:pt>
                      <c:pt idx="5725">
                        <c:v>9.1930997543867958E-3</c:v>
                      </c:pt>
                      <c:pt idx="5726">
                        <c:v>9.1936607705547617E-3</c:v>
                      </c:pt>
                      <c:pt idx="5727">
                        <c:v>9.1942017910356839E-3</c:v>
                      </c:pt>
                      <c:pt idx="5728">
                        <c:v>9.1947231422897444E-3</c:v>
                      </c:pt>
                      <c:pt idx="5729">
                        <c:v>9.195225265313918E-3</c:v>
                      </c:pt>
                      <c:pt idx="5730">
                        <c:v>9.1957073130240347E-3</c:v>
                      </c:pt>
                      <c:pt idx="5731">
                        <c:v>9.1961692436418573E-3</c:v>
                      </c:pt>
                      <c:pt idx="5732">
                        <c:v>9.1966111619355296E-3</c:v>
                      </c:pt>
                      <c:pt idx="5733">
                        <c:v>9.1970332390922619E-3</c:v>
                      </c:pt>
                      <c:pt idx="5734">
                        <c:v>9.1974358894344223E-3</c:v>
                      </c:pt>
                      <c:pt idx="5735">
                        <c:v>9.1978160504142432E-3</c:v>
                      </c:pt>
                      <c:pt idx="5736">
                        <c:v>9.1981732284888238E-3</c:v>
                      </c:pt>
                      <c:pt idx="5737">
                        <c:v>9.1985086085143025E-3</c:v>
                      </c:pt>
                      <c:pt idx="5738">
                        <c:v>9.1988227543825813E-3</c:v>
                      </c:pt>
                      <c:pt idx="5739">
                        <c:v>9.1991158423403059E-3</c:v>
                      </c:pt>
                      <c:pt idx="5740">
                        <c:v>9.1993888715490753E-3</c:v>
                      </c:pt>
                      <c:pt idx="5741">
                        <c:v>9.1996422979357135E-3</c:v>
                      </c:pt>
                      <c:pt idx="5742">
                        <c:v>9.1998771758487509E-3</c:v>
                      </c:pt>
                      <c:pt idx="5743">
                        <c:v>9.2000939784593339E-3</c:v>
                      </c:pt>
                      <c:pt idx="5744">
                        <c:v>9.2002918133604044E-3</c:v>
                      </c:pt>
                      <c:pt idx="5745">
                        <c:v>9.2004714566407842E-3</c:v>
                      </c:pt>
                      <c:pt idx="5746">
                        <c:v>9.2006320881801874E-3</c:v>
                      </c:pt>
                      <c:pt idx="5747">
                        <c:v>9.2007735673250279E-3</c:v>
                      </c:pt>
                      <c:pt idx="5748">
                        <c:v>9.2008965847041706E-3</c:v>
                      </c:pt>
                      <c:pt idx="5749">
                        <c:v>9.2010017644165998E-3</c:v>
                      </c:pt>
                      <c:pt idx="5750">
                        <c:v>9.2010892255850411E-3</c:v>
                      </c:pt>
                      <c:pt idx="5751">
                        <c:v>9.2011598212230847E-3</c:v>
                      </c:pt>
                      <c:pt idx="5752">
                        <c:v>9.2012126165297962E-3</c:v>
                      </c:pt>
                      <c:pt idx="5753">
                        <c:v>9.2012485072882535E-3</c:v>
                      </c:pt>
                      <c:pt idx="5754">
                        <c:v>9.2012679910966014E-3</c:v>
                      </c:pt>
                      <c:pt idx="5755">
                        <c:v>9.201271208543747E-3</c:v>
                      </c:pt>
                      <c:pt idx="5756">
                        <c:v>9.2012589922228997E-3</c:v>
                      </c:pt>
                      <c:pt idx="5757">
                        <c:v>9.2012323784009982E-3</c:v>
                      </c:pt>
                      <c:pt idx="5758">
                        <c:v>9.2011915736821912E-3</c:v>
                      </c:pt>
                      <c:pt idx="5759">
                        <c:v>9.2011375469947913E-3</c:v>
                      </c:pt>
                      <c:pt idx="5760">
                        <c:v>9.2010709807275083E-3</c:v>
                      </c:pt>
                      <c:pt idx="5761">
                        <c:v>9.2009928411955575E-3</c:v>
                      </c:pt>
                      <c:pt idx="5762">
                        <c:v>9.2009033232617575E-3</c:v>
                      </c:pt>
                      <c:pt idx="5763">
                        <c:v>9.2008024925118118E-3</c:v>
                      </c:pt>
                      <c:pt idx="5764">
                        <c:v>9.2006904794388351E-3</c:v>
                      </c:pt>
                      <c:pt idx="5765">
                        <c:v>9.2005674375839133E-3</c:v>
                      </c:pt>
                      <c:pt idx="5766">
                        <c:v>9.2004371789095006E-3</c:v>
                      </c:pt>
                      <c:pt idx="5767">
                        <c:v>9.2003133482450195E-3</c:v>
                      </c:pt>
                      <c:pt idx="5768">
                        <c:v>9.2001947841982897E-3</c:v>
                      </c:pt>
                      <c:pt idx="5769">
                        <c:v>9.2000805648271965E-3</c:v>
                      </c:pt>
                      <c:pt idx="5770">
                        <c:v>9.1999692935317585E-3</c:v>
                      </c:pt>
                      <c:pt idx="5771">
                        <c:v>9.1998603577856837E-3</c:v>
                      </c:pt>
                      <c:pt idx="5772">
                        <c:v>9.1997523250650498E-3</c:v>
                      </c:pt>
                      <c:pt idx="5773">
                        <c:v>9.1996446922338014E-3</c:v>
                      </c:pt>
                      <c:pt idx="5774">
                        <c:v>9.1995369589493118E-3</c:v>
                      </c:pt>
                      <c:pt idx="5775">
                        <c:v>9.199428663232671E-3</c:v>
                      </c:pt>
                      <c:pt idx="5776">
                        <c:v>9.199319490103346E-3</c:v>
                      </c:pt>
                      <c:pt idx="5777">
                        <c:v>9.1992099222000141E-3</c:v>
                      </c:pt>
                      <c:pt idx="5778">
                        <c:v>9.1990996575049208E-3</c:v>
                      </c:pt>
                      <c:pt idx="5779">
                        <c:v>9.1989886534943593E-3</c:v>
                      </c:pt>
                      <c:pt idx="5780">
                        <c:v>9.1988766998212772E-3</c:v>
                      </c:pt>
                      <c:pt idx="5781">
                        <c:v>9.1987635004183808E-3</c:v>
                      </c:pt>
                      <c:pt idx="5782">
                        <c:v>9.1986483544776246E-3</c:v>
                      </c:pt>
                      <c:pt idx="5783">
                        <c:v>9.1985302796271026E-3</c:v>
                      </c:pt>
                      <c:pt idx="5784">
                        <c:v>9.1984087856368038E-3</c:v>
                      </c:pt>
                      <c:pt idx="5785">
                        <c:v>9.1982819974593746E-3</c:v>
                      </c:pt>
                      <c:pt idx="5786">
                        <c:v>9.1981509875297598E-3</c:v>
                      </c:pt>
                      <c:pt idx="5787">
                        <c:v>9.1980126033316071E-3</c:v>
                      </c:pt>
                      <c:pt idx="5788">
                        <c:v>9.1978668554042776E-3</c:v>
                      </c:pt>
                      <c:pt idx="5789">
                        <c:v>9.1977135544529399E-3</c:v>
                      </c:pt>
                      <c:pt idx="5790">
                        <c:v>9.1975523681705907E-3</c:v>
                      </c:pt>
                      <c:pt idx="5791">
                        <c:v>9.1973835288112309E-3</c:v>
                      </c:pt>
                      <c:pt idx="5792">
                        <c:v>9.1972082306187274E-3</c:v>
                      </c:pt>
                      <c:pt idx="5793">
                        <c:v>9.1970283098652562E-3</c:v>
                      </c:pt>
                      <c:pt idx="5794">
                        <c:v>9.1968371803247077E-3</c:v>
                      </c:pt>
                      <c:pt idx="5795">
                        <c:v>9.1966300043949574E-3</c:v>
                      </c:pt>
                      <c:pt idx="5796">
                        <c:v>9.1964065152878444E-3</c:v>
                      </c:pt>
                      <c:pt idx="5797">
                        <c:v>9.1961665060711403E-3</c:v>
                      </c:pt>
                      <c:pt idx="5798">
                        <c:v>9.1959106904419465E-3</c:v>
                      </c:pt>
                      <c:pt idx="5799">
                        <c:v>9.1956374595600302E-3</c:v>
                      </c:pt>
                      <c:pt idx="5800">
                        <c:v>9.1953482070859117E-3</c:v>
                      </c:pt>
                      <c:pt idx="5801">
                        <c:v>9.1950433154155912E-3</c:v>
                      </c:pt>
                      <c:pt idx="5802">
                        <c:v>9.1947214491087618E-3</c:v>
                      </c:pt>
                      <c:pt idx="5803">
                        <c:v>9.1943806246455161E-3</c:v>
                      </c:pt>
                      <c:pt idx="5804">
                        <c:v>9.194018818843774E-3</c:v>
                      </c:pt>
                      <c:pt idx="5805">
                        <c:v>9.193637915670589E-3</c:v>
                      </c:pt>
                      <c:pt idx="5806">
                        <c:v>9.1932429648442695E-3</c:v>
                      </c:pt>
                      <c:pt idx="5807">
                        <c:v>9.1928329483231732E-3</c:v>
                      </c:pt>
                      <c:pt idx="5808">
                        <c:v>9.1924047552094275E-3</c:v>
                      </c:pt>
                      <c:pt idx="5809">
                        <c:v>9.1919537907293354E-3</c:v>
                      </c:pt>
                      <c:pt idx="5810">
                        <c:v>9.1914796595434396E-3</c:v>
                      </c:pt>
                      <c:pt idx="5811">
                        <c:v>9.1909824767837517E-3</c:v>
                      </c:pt>
                      <c:pt idx="5812">
                        <c:v>9.1904622447597593E-3</c:v>
                      </c:pt>
                      <c:pt idx="5813">
                        <c:v>9.1899191247510024E-3</c:v>
                      </c:pt>
                      <c:pt idx="5814">
                        <c:v>9.1893528495988492E-3</c:v>
                      </c:pt>
                      <c:pt idx="5815">
                        <c:v>9.1887631358339231E-3</c:v>
                      </c:pt>
                      <c:pt idx="5816">
                        <c:v>9.1881500061985599E-3</c:v>
                      </c:pt>
                      <c:pt idx="5817">
                        <c:v>9.1875120537605517E-3</c:v>
                      </c:pt>
                      <c:pt idx="5818">
                        <c:v>9.1868487785496111E-3</c:v>
                      </c:pt>
                      <c:pt idx="5819">
                        <c:v>9.1861596928576525E-3</c:v>
                      </c:pt>
                      <c:pt idx="5820">
                        <c:v>9.1854474808693957E-3</c:v>
                      </c:pt>
                      <c:pt idx="5821">
                        <c:v>9.1847124181645822E-3</c:v>
                      </c:pt>
                      <c:pt idx="5822">
                        <c:v>9.1839523336567676E-3</c:v>
                      </c:pt>
                      <c:pt idx="5823">
                        <c:v>9.1831677966234954E-3</c:v>
                      </c:pt>
                      <c:pt idx="5824">
                        <c:v>9.1823526018416091E-3</c:v>
                      </c:pt>
                      <c:pt idx="5825">
                        <c:v>9.1815060276978794E-3</c:v>
                      </c:pt>
                      <c:pt idx="5826">
                        <c:v>9.1806268155352443E-3</c:v>
                      </c:pt>
                      <c:pt idx="5827">
                        <c:v>9.1797150731136781E-3</c:v>
                      </c:pt>
                      <c:pt idx="5828">
                        <c:v>9.1787708680682468E-3</c:v>
                      </c:pt>
                      <c:pt idx="5829">
                        <c:v>9.1777943998505116E-3</c:v>
                      </c:pt>
                      <c:pt idx="5830">
                        <c:v>9.1767848420580573E-3</c:v>
                      </c:pt>
                      <c:pt idx="5831">
                        <c:v>9.1757410770751807E-3</c:v>
                      </c:pt>
                      <c:pt idx="5832">
                        <c:v>9.1746619508058323E-3</c:v>
                      </c:pt>
                      <c:pt idx="5833">
                        <c:v>9.17354629590191E-3</c:v>
                      </c:pt>
                      <c:pt idx="5834">
                        <c:v>9.1723933498176237E-3</c:v>
                      </c:pt>
                      <c:pt idx="5835">
                        <c:v>9.1711937896253645E-3</c:v>
                      </c:pt>
                      <c:pt idx="5836">
                        <c:v>9.1699416533124103E-3</c:v>
                      </c:pt>
                      <c:pt idx="5837">
                        <c:v>9.1686348454696007E-3</c:v>
                      </c:pt>
                      <c:pt idx="5838">
                        <c:v>9.1672712301849174E-3</c:v>
                      </c:pt>
                      <c:pt idx="5839">
                        <c:v>9.1658492687311643E-3</c:v>
                      </c:pt>
                      <c:pt idx="5840">
                        <c:v>9.1643672351528222E-3</c:v>
                      </c:pt>
                      <c:pt idx="5841">
                        <c:v>9.1628235249162967E-3</c:v>
                      </c:pt>
                      <c:pt idx="5842">
                        <c:v>9.1612166732023912E-3</c:v>
                      </c:pt>
                      <c:pt idx="5843">
                        <c:v>9.1595454597925789E-3</c:v>
                      </c:pt>
                      <c:pt idx="5844">
                        <c:v>9.1578087084594317E-3</c:v>
                      </c:pt>
                      <c:pt idx="5845">
                        <c:v>9.1560045648301763E-3</c:v>
                      </c:pt>
                      <c:pt idx="5846">
                        <c:v>9.1541300230646664E-3</c:v>
                      </c:pt>
                      <c:pt idx="5847">
                        <c:v>9.152183495541975E-3</c:v>
                      </c:pt>
                      <c:pt idx="5848">
                        <c:v>9.1501639107708661E-3</c:v>
                      </c:pt>
                      <c:pt idx="5849">
                        <c:v>9.1480718196337088E-3</c:v>
                      </c:pt>
                      <c:pt idx="5850">
                        <c:v>9.1459060050392473E-3</c:v>
                      </c:pt>
                      <c:pt idx="5851">
                        <c:v>9.1436691138369764E-3</c:v>
                      </c:pt>
                      <c:pt idx="5852">
                        <c:v>9.141362549047561E-3</c:v>
                      </c:pt>
                      <c:pt idx="5853">
                        <c:v>9.1389867811275931E-3</c:v>
                      </c:pt>
                      <c:pt idx="5854">
                        <c:v>9.1365417087815766E-3</c:v>
                      </c:pt>
                      <c:pt idx="5855">
                        <c:v>9.1340264562693261E-3</c:v>
                      </c:pt>
                      <c:pt idx="5856">
                        <c:v>9.1314399380299314E-3</c:v>
                      </c:pt>
                      <c:pt idx="5857">
                        <c:v>9.1287811316613319E-3</c:v>
                      </c:pt>
                      <c:pt idx="5858">
                        <c:v>9.1260482964238866E-3</c:v>
                      </c:pt>
                      <c:pt idx="5859">
                        <c:v>9.1232398247762733E-3</c:v>
                      </c:pt>
                      <c:pt idx="5860">
                        <c:v>9.1203540267695178E-3</c:v>
                      </c:pt>
                      <c:pt idx="5861">
                        <c:v>9.1173893056613175E-3</c:v>
                      </c:pt>
                      <c:pt idx="5862">
                        <c:v>9.1143440106173385E-3</c:v>
                      </c:pt>
                      <c:pt idx="5863">
                        <c:v>9.1112166176062961E-3</c:v>
                      </c:pt>
                      <c:pt idx="5864">
                        <c:v>9.1080058075765531E-3</c:v>
                      </c:pt>
                      <c:pt idx="5865">
                        <c:v>9.1047091844680614E-3</c:v>
                      </c:pt>
                      <c:pt idx="5866">
                        <c:v>9.1013248257380761E-3</c:v>
                      </c:pt>
                      <c:pt idx="5867">
                        <c:v>9.0978525276128111E-3</c:v>
                      </c:pt>
                      <c:pt idx="5868">
                        <c:v>9.0942905433988863E-3</c:v>
                      </c:pt>
                      <c:pt idx="5869">
                        <c:v>9.0906618626488429E-3</c:v>
                      </c:pt>
                      <c:pt idx="5870">
                        <c:v>9.0869747730958003E-3</c:v>
                      </c:pt>
                      <c:pt idx="5871">
                        <c:v>9.0832277086443942E-3</c:v>
                      </c:pt>
                      <c:pt idx="5872">
                        <c:v>9.079417360710584E-3</c:v>
                      </c:pt>
                      <c:pt idx="5873">
                        <c:v>9.0755407076473695E-3</c:v>
                      </c:pt>
                      <c:pt idx="5874">
                        <c:v>9.0715996430871162E-3</c:v>
                      </c:pt>
                      <c:pt idx="5875">
                        <c:v>9.0675924859414739E-3</c:v>
                      </c:pt>
                      <c:pt idx="5876">
                        <c:v>9.0635171099358383E-3</c:v>
                      </c:pt>
                      <c:pt idx="5877">
                        <c:v>9.0593710396096056E-3</c:v>
                      </c:pt>
                      <c:pt idx="5878">
                        <c:v>9.0551522276468687E-3</c:v>
                      </c:pt>
                      <c:pt idx="5879">
                        <c:v>9.0508584230810634E-3</c:v>
                      </c:pt>
                      <c:pt idx="5880">
                        <c:v>9.0464882205123654E-3</c:v>
                      </c:pt>
                      <c:pt idx="5881">
                        <c:v>9.0420403063181057E-3</c:v>
                      </c:pt>
                      <c:pt idx="5882">
                        <c:v>9.0375127005314446E-3</c:v>
                      </c:pt>
                      <c:pt idx="5883">
                        <c:v>9.0329032928817971E-3</c:v>
                      </c:pt>
                      <c:pt idx="5884">
                        <c:v>9.0282096671465192E-3</c:v>
                      </c:pt>
                      <c:pt idx="5885">
                        <c:v>9.0234289664887796E-3</c:v>
                      </c:pt>
                      <c:pt idx="5886">
                        <c:v>9.0185594702475187E-3</c:v>
                      </c:pt>
                      <c:pt idx="5887">
                        <c:v>9.0135990493213566E-3</c:v>
                      </c:pt>
                      <c:pt idx="5888">
                        <c:v>9.0085456073988775E-3</c:v>
                      </c:pt>
                      <c:pt idx="5889">
                        <c:v>9.0033968311027737E-3</c:v>
                      </c:pt>
                      <c:pt idx="5890">
                        <c:v>8.9981497682859405E-3</c:v>
                      </c:pt>
                      <c:pt idx="5891">
                        <c:v>8.9928048310966933E-3</c:v>
                      </c:pt>
                      <c:pt idx="5892">
                        <c:v>8.9873603447972305E-3</c:v>
                      </c:pt>
                      <c:pt idx="5893">
                        <c:v>8.9818141829005119E-3</c:v>
                      </c:pt>
                      <c:pt idx="5894">
                        <c:v>8.9761644377024698E-3</c:v>
                      </c:pt>
                      <c:pt idx="5895">
                        <c:v>8.9704115050913327E-3</c:v>
                      </c:pt>
                      <c:pt idx="5896">
                        <c:v>8.9645545610248234E-3</c:v>
                      </c:pt>
                      <c:pt idx="5897">
                        <c:v>8.9585925292427985E-3</c:v>
                      </c:pt>
                      <c:pt idx="5898">
                        <c:v>8.9525230550139539E-3</c:v>
                      </c:pt>
                      <c:pt idx="5899">
                        <c:v>8.9463448150398622E-3</c:v>
                      </c:pt>
                      <c:pt idx="5900">
                        <c:v>8.9400563848547211E-3</c:v>
                      </c:pt>
                      <c:pt idx="5901">
                        <c:v>8.93365743052142E-3</c:v>
                      </c:pt>
                      <c:pt idx="5902">
                        <c:v>8.9271466252177651E-3</c:v>
                      </c:pt>
                      <c:pt idx="5903">
                        <c:v>8.9205228140614053E-3</c:v>
                      </c:pt>
                      <c:pt idx="5904">
                        <c:v>8.913784823429128E-3</c:v>
                      </c:pt>
                      <c:pt idx="5905">
                        <c:v>8.9069295406157475E-3</c:v>
                      </c:pt>
                      <c:pt idx="5906">
                        <c:v>8.8999506609202181E-3</c:v>
                      </c:pt>
                      <c:pt idx="5907">
                        <c:v>8.8928467266936942E-3</c:v>
                      </c:pt>
                      <c:pt idx="5908">
                        <c:v>8.8856204747700031E-3</c:v>
                      </c:pt>
                      <c:pt idx="5909">
                        <c:v>8.8782681230180297E-3</c:v>
                      </c:pt>
                      <c:pt idx="5910">
                        <c:v>8.8707896761058454E-3</c:v>
                      </c:pt>
                      <c:pt idx="5911">
                        <c:v>8.8631850383232447E-3</c:v>
                      </c:pt>
                      <c:pt idx="5912">
                        <c:v>8.8554533454082845E-3</c:v>
                      </c:pt>
                      <c:pt idx="5913">
                        <c:v>8.8475942041573753E-3</c:v>
                      </c:pt>
                      <c:pt idx="5914">
                        <c:v>8.8396071072314678E-3</c:v>
                      </c:pt>
                      <c:pt idx="5915">
                        <c:v>8.8314916482118595E-3</c:v>
                      </c:pt>
                      <c:pt idx="5916">
                        <c:v>8.8232471891487151E-3</c:v>
                      </c:pt>
                      <c:pt idx="5917">
                        <c:v>8.814873290736264E-3</c:v>
                      </c:pt>
                      <c:pt idx="5918">
                        <c:v>8.806369536902647E-3</c:v>
                      </c:pt>
                      <c:pt idx="5919">
                        <c:v>8.7977368535258321E-3</c:v>
                      </c:pt>
                      <c:pt idx="5920">
                        <c:v>8.7889732361686596E-3</c:v>
                      </c:pt>
                      <c:pt idx="5921">
                        <c:v>8.7800776986229519E-3</c:v>
                      </c:pt>
                      <c:pt idx="5922">
                        <c:v>8.7710496797902323E-3</c:v>
                      </c:pt>
                      <c:pt idx="5923">
                        <c:v>8.7618977023406989E-3</c:v>
                      </c:pt>
                      <c:pt idx="5924">
                        <c:v>8.752620405302022E-3</c:v>
                      </c:pt>
                      <c:pt idx="5925">
                        <c:v>8.7432147614012346E-3</c:v>
                      </c:pt>
                      <c:pt idx="5926">
                        <c:v>8.7336839592347965E-3</c:v>
                      </c:pt>
                      <c:pt idx="5927">
                        <c:v>8.7240287470659265E-3</c:v>
                      </c:pt>
                      <c:pt idx="5928">
                        <c:v>8.7142496601294167E-3</c:v>
                      </c:pt>
                      <c:pt idx="5929">
                        <c:v>8.7043470092081129E-3</c:v>
                      </c:pt>
                      <c:pt idx="5930">
                        <c:v>8.6943210360790266E-3</c:v>
                      </c:pt>
                      <c:pt idx="5931">
                        <c:v>8.6841713630369868E-3</c:v>
                      </c:pt>
                      <c:pt idx="5932">
                        <c:v>8.6738977476238828E-3</c:v>
                      </c:pt>
                      <c:pt idx="5933">
                        <c:v>8.6634999038788067E-3</c:v>
                      </c:pt>
                      <c:pt idx="5934">
                        <c:v>8.6529777007866831E-3</c:v>
                      </c:pt>
                      <c:pt idx="5935">
                        <c:v>8.6423305831541362E-3</c:v>
                      </c:pt>
                      <c:pt idx="5936">
                        <c:v>8.6315598058530844E-3</c:v>
                      </c:pt>
                      <c:pt idx="5937">
                        <c:v>8.6206657652421314E-3</c:v>
                      </c:pt>
                      <c:pt idx="5938">
                        <c:v>8.6096482639438608E-3</c:v>
                      </c:pt>
                      <c:pt idx="5939">
                        <c:v>8.5985074993921093E-3</c:v>
                      </c:pt>
                      <c:pt idx="5940">
                        <c:v>8.5872437269176819E-3</c:v>
                      </c:pt>
                      <c:pt idx="5941">
                        <c:v>8.5758559597760974E-3</c:v>
                      </c:pt>
                      <c:pt idx="5942">
                        <c:v>8.5643426202726483E-3</c:v>
                      </c:pt>
                      <c:pt idx="5943">
                        <c:v>8.5527029588858862E-3</c:v>
                      </c:pt>
                      <c:pt idx="5944">
                        <c:v>8.5409361945330154E-3</c:v>
                      </c:pt>
                      <c:pt idx="5945">
                        <c:v>8.5290416812900914E-3</c:v>
                      </c:pt>
                      <c:pt idx="5946">
                        <c:v>8.517018726311958E-3</c:v>
                      </c:pt>
                      <c:pt idx="5947">
                        <c:v>8.5048685998657739E-3</c:v>
                      </c:pt>
                      <c:pt idx="5948">
                        <c:v>8.4925908453769745E-3</c:v>
                      </c:pt>
                      <c:pt idx="5949">
                        <c:v>8.4801797014076603E-3</c:v>
                      </c:pt>
                      <c:pt idx="5950">
                        <c:v>8.4676318551764069E-3</c:v>
                      </c:pt>
                      <c:pt idx="5951">
                        <c:v>8.4549478103368714E-3</c:v>
                      </c:pt>
                      <c:pt idx="5952">
                        <c:v>8.4421233281735519E-3</c:v>
                      </c:pt>
                      <c:pt idx="5953">
                        <c:v>8.4291577604759266E-3</c:v>
                      </c:pt>
                      <c:pt idx="5954">
                        <c:v>8.4160500823482268E-3</c:v>
                      </c:pt>
                      <c:pt idx="5955">
                        <c:v>8.4027989579698523E-3</c:v>
                      </c:pt>
                      <c:pt idx="5956">
                        <c:v>8.3894038816197079E-3</c:v>
                      </c:pt>
                      <c:pt idx="5957">
                        <c:v>8.3758637843375176E-3</c:v>
                      </c:pt>
                      <c:pt idx="5958">
                        <c:v>8.3621780913280923E-3</c:v>
                      </c:pt>
                      <c:pt idx="5959">
                        <c:v>8.3483466101348849E-3</c:v>
                      </c:pt>
                      <c:pt idx="5960">
                        <c:v>8.3343690601009584E-3</c:v>
                      </c:pt>
                      <c:pt idx="5961">
                        <c:v>8.3202443033135141E-3</c:v>
                      </c:pt>
                      <c:pt idx="5962">
                        <c:v>8.3059715360820803E-3</c:v>
                      </c:pt>
                      <c:pt idx="5963">
                        <c:v>8.2915512529601384E-3</c:v>
                      </c:pt>
                      <c:pt idx="5964">
                        <c:v>8.2769766322725122E-3</c:v>
                      </c:pt>
                      <c:pt idx="5965">
                        <c:v>8.2622483412495788E-3</c:v>
                      </c:pt>
                      <c:pt idx="5966">
                        <c:v>8.2473678368645397E-3</c:v>
                      </c:pt>
                      <c:pt idx="5967">
                        <c:v>8.2323335434676854E-3</c:v>
                      </c:pt>
                      <c:pt idx="5968">
                        <c:v>8.2171427243671723E-3</c:v>
                      </c:pt>
                      <c:pt idx="5969">
                        <c:v>8.2017944110801318E-3</c:v>
                      </c:pt>
                      <c:pt idx="5970">
                        <c:v>8.1862873252379603E-3</c:v>
                      </c:pt>
                      <c:pt idx="5971">
                        <c:v>8.1706001411712605E-3</c:v>
                      </c:pt>
                      <c:pt idx="5972">
                        <c:v>8.1547508455460088E-3</c:v>
                      </c:pt>
                      <c:pt idx="5973">
                        <c:v>8.1387408820323918E-3</c:v>
                      </c:pt>
                      <c:pt idx="5974">
                        <c:v>8.1225703209363946E-3</c:v>
                      </c:pt>
                      <c:pt idx="5975">
                        <c:v>8.1062384141665604E-3</c:v>
                      </c:pt>
                      <c:pt idx="5976">
                        <c:v>8.0897429369451209E-3</c:v>
                      </c:pt>
                      <c:pt idx="5977">
                        <c:v>8.0730822443373998E-3</c:v>
                      </c:pt>
                      <c:pt idx="5978">
                        <c:v>8.0562547606247946E-3</c:v>
                      </c:pt>
                      <c:pt idx="5979">
                        <c:v>8.0392591131570861E-3</c:v>
                      </c:pt>
                      <c:pt idx="5980">
                        <c:v>8.0220942499073886E-3</c:v>
                      </c:pt>
                      <c:pt idx="5981">
                        <c:v>8.0047586384147384E-3</c:v>
                      </c:pt>
                      <c:pt idx="5982">
                        <c:v>7.9872497530470831E-3</c:v>
                      </c:pt>
                      <c:pt idx="5983">
                        <c:v>7.9695656567616829E-3</c:v>
                      </c:pt>
                      <c:pt idx="5984">
                        <c:v>7.9517046301116057E-3</c:v>
                      </c:pt>
                      <c:pt idx="5985">
                        <c:v>7.9336709979365722E-3</c:v>
                      </c:pt>
                      <c:pt idx="5986">
                        <c:v>7.9154653485063869E-3</c:v>
                      </c:pt>
                      <c:pt idx="5987">
                        <c:v>7.8970869232394825E-3</c:v>
                      </c:pt>
                      <c:pt idx="5988">
                        <c:v>7.8785292376232548E-3</c:v>
                      </c:pt>
                      <c:pt idx="5989">
                        <c:v>7.8597947113018731E-3</c:v>
                      </c:pt>
                      <c:pt idx="5990">
                        <c:v>7.8408842902602614E-3</c:v>
                      </c:pt>
                      <c:pt idx="5991">
                        <c:v>7.82179654827392E-3</c:v>
                      </c:pt>
                      <c:pt idx="5992">
                        <c:v>7.8025276261415588E-3</c:v>
                      </c:pt>
                      <c:pt idx="5993">
                        <c:v>7.7830758722479991E-3</c:v>
                      </c:pt>
                      <c:pt idx="5994">
                        <c:v>7.7634400132189207E-3</c:v>
                      </c:pt>
                      <c:pt idx="5995">
                        <c:v>7.7436196006059827E-3</c:v>
                      </c:pt>
                      <c:pt idx="5996">
                        <c:v>7.7236153630995726E-3</c:v>
                      </c:pt>
                      <c:pt idx="5997">
                        <c:v>7.7034255477506771E-3</c:v>
                      </c:pt>
                      <c:pt idx="5998">
                        <c:v>7.6830540957198478E-3</c:v>
                      </c:pt>
                      <c:pt idx="5999">
                        <c:v>7.6625082136964982E-3</c:v>
                      </c:pt>
                      <c:pt idx="6000">
                        <c:v>7.641788922315579E-3</c:v>
                      </c:pt>
                      <c:pt idx="6001">
                        <c:v>7.620893891376739E-3</c:v>
                      </c:pt>
                      <c:pt idx="6002">
                        <c:v>7.599820803890686E-3</c:v>
                      </c:pt>
                      <c:pt idx="6003">
                        <c:v>7.5785691761646777E-3</c:v>
                      </c:pt>
                      <c:pt idx="6004">
                        <c:v>7.5571395657860491E-3</c:v>
                      </c:pt>
                      <c:pt idx="6005">
                        <c:v>7.53552728565237E-3</c:v>
                      </c:pt>
                      <c:pt idx="6006">
                        <c:v>7.5137447124971508E-3</c:v>
                      </c:pt>
                      <c:pt idx="6007">
                        <c:v>7.4917859161119987E-3</c:v>
                      </c:pt>
                      <c:pt idx="6008">
                        <c:v>7.4696679424266039E-3</c:v>
                      </c:pt>
                      <c:pt idx="6009">
                        <c:v>7.4473873765272536E-3</c:v>
                      </c:pt>
                      <c:pt idx="6010">
                        <c:v>7.4249431954500266E-3</c:v>
                      </c:pt>
                      <c:pt idx="6011">
                        <c:v>7.4023350503033374E-3</c:v>
                      </c:pt>
                      <c:pt idx="6012">
                        <c:v>7.3795607929146778E-3</c:v>
                      </c:pt>
                      <c:pt idx="6013">
                        <c:v>7.3566189822338148E-3</c:v>
                      </c:pt>
                      <c:pt idx="6014">
                        <c:v>7.3335064694099953E-3</c:v>
                      </c:pt>
                      <c:pt idx="6015">
                        <c:v>7.3102173791038004E-3</c:v>
                      </c:pt>
                      <c:pt idx="6016">
                        <c:v>7.2867501256397085E-3</c:v>
                      </c:pt>
                      <c:pt idx="6017">
                        <c:v>7.2631018991988813E-3</c:v>
                      </c:pt>
                      <c:pt idx="6018">
                        <c:v>7.2392613111911018E-3</c:v>
                      </c:pt>
                      <c:pt idx="6019">
                        <c:v>7.2152265605245451E-3</c:v>
                      </c:pt>
                      <c:pt idx="6020">
                        <c:v>7.1909912688830242E-3</c:v>
                      </c:pt>
                      <c:pt idx="6021">
                        <c:v>7.1665502645620969E-3</c:v>
                      </c:pt>
                      <c:pt idx="6022">
                        <c:v>7.1419004425933175E-3</c:v>
                      </c:pt>
                      <c:pt idx="6023">
                        <c:v>7.1170399547968851E-3</c:v>
                      </c:pt>
                      <c:pt idx="6024">
                        <c:v>7.091966258024298E-3</c:v>
                      </c:pt>
                      <c:pt idx="6025">
                        <c:v>7.0666788780408369E-3</c:v>
                      </c:pt>
                      <c:pt idx="6026">
                        <c:v>7.0411768576119829E-3</c:v>
                      </c:pt>
                      <c:pt idx="6027">
                        <c:v>7.0154593676696976E-3</c:v>
                      </c:pt>
                      <c:pt idx="6028">
                        <c:v>6.9895276725498454E-3</c:v>
                      </c:pt>
                      <c:pt idx="6029">
                        <c:v>6.9633829693846383E-3</c:v>
                      </c:pt>
                      <c:pt idx="6030">
                        <c:v>6.937024708900931E-3</c:v>
                      </c:pt>
                      <c:pt idx="6031">
                        <c:v>6.9104522331477625E-3</c:v>
                      </c:pt>
                      <c:pt idx="6032">
                        <c:v>6.8836648673824543E-3</c:v>
                      </c:pt>
                      <c:pt idx="6033">
                        <c:v>6.8566619704823915E-3</c:v>
                      </c:pt>
                      <c:pt idx="6034">
                        <c:v>6.8294428945428406E-3</c:v>
                      </c:pt>
                      <c:pt idx="6035">
                        <c:v>6.8020065244715801E-3</c:v>
                      </c:pt>
                      <c:pt idx="6036">
                        <c:v>6.7743515950537117E-3</c:v>
                      </c:pt>
                      <c:pt idx="6037">
                        <c:v>6.7464759248685412E-3</c:v>
                      </c:pt>
                      <c:pt idx="6038">
                        <c:v>6.7183781747122834E-3</c:v>
                      </c:pt>
                      <c:pt idx="6039">
                        <c:v>6.6900581650116862E-3</c:v>
                      </c:pt>
                      <c:pt idx="6040">
                        <c:v>6.6615154442986818E-3</c:v>
                      </c:pt>
                      <c:pt idx="6041">
                        <c:v>6.6327503729971798E-3</c:v>
                      </c:pt>
                      <c:pt idx="6042">
                        <c:v>6.6037631957449484E-3</c:v>
                      </c:pt>
                      <c:pt idx="6043">
                        <c:v>6.5745539572645223E-3</c:v>
                      </c:pt>
                      <c:pt idx="6044">
                        <c:v>6.5451225160002126E-3</c:v>
                      </c:pt>
                      <c:pt idx="6045">
                        <c:v>6.5154685292373605E-3</c:v>
                      </c:pt>
                      <c:pt idx="6046">
                        <c:v>6.4855908816766087E-3</c:v>
                      </c:pt>
                      <c:pt idx="6047">
                        <c:v>6.4554895429127564E-3</c:v>
                      </c:pt>
                      <c:pt idx="6048">
                        <c:v>6.4251639240229599E-3</c:v>
                      </c:pt>
                      <c:pt idx="6049">
                        <c:v>6.3946130527518276E-3</c:v>
                      </c:pt>
                      <c:pt idx="6050">
                        <c:v>6.3638369085488389E-3</c:v>
                      </c:pt>
                      <c:pt idx="6051">
                        <c:v>6.3328315660830569E-3</c:v>
                      </c:pt>
                      <c:pt idx="6052">
                        <c:v>6.3015936624125201E-3</c:v>
                      </c:pt>
                      <c:pt idx="6053">
                        <c:v>6.2701219476379274E-3</c:v>
                      </c:pt>
                      <c:pt idx="6054">
                        <c:v>6.2384165619008749E-3</c:v>
                      </c:pt>
                      <c:pt idx="6055">
                        <c:v>6.2064818567660338E-3</c:v>
                      </c:pt>
                      <c:pt idx="6056">
                        <c:v>6.1743166323267821E-3</c:v>
                      </c:pt>
                      <c:pt idx="6057">
                        <c:v>6.1419207310199897E-3</c:v>
                      </c:pt>
                      <c:pt idx="6058">
                        <c:v>6.1092937678407649E-3</c:v>
                      </c:pt>
                      <c:pt idx="6059">
                        <c:v>6.0764471962555661E-3</c:v>
                      </c:pt>
                      <c:pt idx="6060">
                        <c:v>6.0433832998664748E-3</c:v>
                      </c:pt>
                      <c:pt idx="6061">
                        <c:v>6.0100995200497937E-3</c:v>
                      </c:pt>
                      <c:pt idx="6062">
                        <c:v>5.9765924971513628E-3</c:v>
                      </c:pt>
                      <c:pt idx="6063">
                        <c:v>5.9428591627045946E-3</c:v>
                      </c:pt>
                      <c:pt idx="6064">
                        <c:v>5.908895197411574E-3</c:v>
                      </c:pt>
                      <c:pt idx="6065">
                        <c:v>5.8746988022511911E-3</c:v>
                      </c:pt>
                      <c:pt idx="6066">
                        <c:v>5.8402685711618539E-3</c:v>
                      </c:pt>
                      <c:pt idx="6067">
                        <c:v>5.8056033695748329E-3</c:v>
                      </c:pt>
                      <c:pt idx="6068">
                        <c:v>5.7707037820310531E-3</c:v>
                      </c:pt>
                      <c:pt idx="6069">
                        <c:v>5.7355710901616716E-3</c:v>
                      </c:pt>
                      <c:pt idx="6070">
                        <c:v>5.700206750938022E-3</c:v>
                      </c:pt>
                      <c:pt idx="6071">
                        <c:v>5.6646116132836963E-3</c:v>
                      </c:pt>
                      <c:pt idx="6072">
                        <c:v>5.6287857898793849E-3</c:v>
                      </c:pt>
                      <c:pt idx="6073">
                        <c:v>5.592724655548993E-3</c:v>
                      </c:pt>
                      <c:pt idx="6074">
                        <c:v>5.5564249526698127E-3</c:v>
                      </c:pt>
                      <c:pt idx="6075">
                        <c:v>5.519890678559374E-3</c:v>
                      </c:pt>
                      <c:pt idx="6076">
                        <c:v>5.4831259800840176E-3</c:v>
                      </c:pt>
                      <c:pt idx="6077">
                        <c:v>5.4461356935017564E-3</c:v>
                      </c:pt>
                      <c:pt idx="6078">
                        <c:v>5.4089235521709205E-3</c:v>
                      </c:pt>
                      <c:pt idx="6079">
                        <c:v>5.3714901985792759E-3</c:v>
                      </c:pt>
                      <c:pt idx="6080">
                        <c:v>5.3338352309579579E-3</c:v>
                      </c:pt>
                      <c:pt idx="6081">
                        <c:v>5.2959586395258497E-3</c:v>
                      </c:pt>
                      <c:pt idx="6082">
                        <c:v>5.257859974536325E-3</c:v>
                      </c:pt>
                      <c:pt idx="6083">
                        <c:v>5.2195402295201849E-3</c:v>
                      </c:pt>
                      <c:pt idx="6084">
                        <c:v>5.1810003281216564E-3</c:v>
                      </c:pt>
                      <c:pt idx="6085">
                        <c:v>5.1422408640926578E-3</c:v>
                      </c:pt>
                      <c:pt idx="6086">
                        <c:v>5.103261723496135E-3</c:v>
                      </c:pt>
                      <c:pt idx="6087">
                        <c:v>5.0640594307936014E-3</c:v>
                      </c:pt>
                      <c:pt idx="6088">
                        <c:v>5.0246410799481131E-3</c:v>
                      </c:pt>
                      <c:pt idx="6089">
                        <c:v>4.9850045161715026E-3</c:v>
                      </c:pt>
                      <c:pt idx="6090">
                        <c:v>4.945150893470359E-3</c:v>
                      </c:pt>
                      <c:pt idx="6091">
                        <c:v>4.9050822989627164E-3</c:v>
                      </c:pt>
                      <c:pt idx="6092">
                        <c:v>4.8647981041533353E-3</c:v>
                      </c:pt>
                      <c:pt idx="6093">
                        <c:v>4.8243009320321894E-3</c:v>
                      </c:pt>
                      <c:pt idx="6094">
                        <c:v>4.7835924530326259E-3</c:v>
                      </c:pt>
                      <c:pt idx="6095">
                        <c:v>4.7426718650543809E-3</c:v>
                      </c:pt>
                      <c:pt idx="6096">
                        <c:v>4.7015405912595168E-3</c:v>
                      </c:pt>
                      <c:pt idx="6097">
                        <c:v>4.6602002806502667E-3</c:v>
                      </c:pt>
                      <c:pt idx="6098">
                        <c:v>4.6186526395703567E-3</c:v>
                      </c:pt>
                      <c:pt idx="6099">
                        <c:v>4.5769004614276652E-3</c:v>
                      </c:pt>
                      <c:pt idx="6100">
                        <c:v>4.5349495758359821E-3</c:v>
                      </c:pt>
                      <c:pt idx="6101">
                        <c:v>4.4928028563744485E-3</c:v>
                      </c:pt>
                      <c:pt idx="6102">
                        <c:v>4.4504618979118111E-3</c:v>
                      </c:pt>
                      <c:pt idx="6103">
                        <c:v>4.4079308348835694E-3</c:v>
                      </c:pt>
                      <c:pt idx="6104">
                        <c:v>4.3652125157528279E-3</c:v>
                      </c:pt>
                      <c:pt idx="6105">
                        <c:v>4.3223104340430344E-3</c:v>
                      </c:pt>
                      <c:pt idx="6106">
                        <c:v>4.2792292873292713E-3</c:v>
                      </c:pt>
                      <c:pt idx="6107">
                        <c:v>4.2359704597610438E-3</c:v>
                      </c:pt>
                      <c:pt idx="6108">
                        <c:v>4.1925344544061407E-3</c:v>
                      </c:pt>
                      <c:pt idx="6109">
                        <c:v>4.148923255984727E-3</c:v>
                      </c:pt>
                      <c:pt idx="6110">
                        <c:v>4.1051365911247747E-3</c:v>
                      </c:pt>
                      <c:pt idx="6111">
                        <c:v>4.0611771442776749E-3</c:v>
                      </c:pt>
                      <c:pt idx="6112">
                        <c:v>4.017046476553399E-3</c:v>
                      </c:pt>
                      <c:pt idx="6113">
                        <c:v>3.9727458147523088E-3</c:v>
                      </c:pt>
                      <c:pt idx="6114">
                        <c:v>3.928279893665329E-3</c:v>
                      </c:pt>
                      <c:pt idx="6115">
                        <c:v>3.8836489845887816E-3</c:v>
                      </c:pt>
                      <c:pt idx="6116">
                        <c:v>3.8388509223283968E-3</c:v>
                      </c:pt>
                      <c:pt idx="6117">
                        <c:v>3.7938967290632379E-3</c:v>
                      </c:pt>
                      <c:pt idx="6118">
                        <c:v>3.7487952542355563E-3</c:v>
                      </c:pt>
                      <c:pt idx="6119">
                        <c:v>3.703549647217291E-3</c:v>
                      </c:pt>
                      <c:pt idx="6120">
                        <c:v>3.6581606714136288E-3</c:v>
                      </c:pt>
                      <c:pt idx="6121">
                        <c:v>3.6126307691178748E-3</c:v>
                      </c:pt>
                      <c:pt idx="6122">
                        <c:v>3.5669657327488651E-3</c:v>
                      </c:pt>
                      <c:pt idx="6123">
                        <c:v>3.5211762203621773E-3</c:v>
                      </c:pt>
                      <c:pt idx="6124">
                        <c:v>3.4752538256162908E-3</c:v>
                      </c:pt>
                      <c:pt idx="6125">
                        <c:v>3.4292016203859186E-3</c:v>
                      </c:pt>
                      <c:pt idx="6126">
                        <c:v>3.3830212316383929E-3</c:v>
                      </c:pt>
                      <c:pt idx="6127">
                        <c:v>3.3367151959238571E-3</c:v>
                      </c:pt>
                      <c:pt idx="6128">
                        <c:v>3.2902854833211162E-3</c:v>
                      </c:pt>
                      <c:pt idx="6129">
                        <c:v>3.2437335477203677E-3</c:v>
                      </c:pt>
                      <c:pt idx="6130">
                        <c:v>3.1970607888184717E-3</c:v>
                      </c:pt>
                      <c:pt idx="6131">
                        <c:v>3.1502687742073349E-3</c:v>
                      </c:pt>
                      <c:pt idx="6132">
                        <c:v>3.1033588245552956E-3</c:v>
                      </c:pt>
                      <c:pt idx="6133">
                        <c:v>3.0563324985557632E-3</c:v>
                      </c:pt>
                      <c:pt idx="6134">
                        <c:v>3.0091916099614473E-3</c:v>
                      </c:pt>
                      <c:pt idx="6135">
                        <c:v>2.9619408322313721E-3</c:v>
                      </c:pt>
                      <c:pt idx="6136">
                        <c:v>2.9145818979044555E-3</c:v>
                      </c:pt>
                      <c:pt idx="6137">
                        <c:v>2.8671160201713193E-3</c:v>
                      </c:pt>
                      <c:pt idx="6138">
                        <c:v>2.819550949824591E-3</c:v>
                      </c:pt>
                      <c:pt idx="6139">
                        <c:v>2.7719575208947399E-3</c:v>
                      </c:pt>
                      <c:pt idx="6140">
                        <c:v>2.7242602611988625E-3</c:v>
                      </c:pt>
                      <c:pt idx="6141">
                        <c:v>2.6764624320819992E-3</c:v>
                      </c:pt>
                      <c:pt idx="6142">
                        <c:v>2.628558767431999E-3</c:v>
                      </c:pt>
                      <c:pt idx="6143">
                        <c:v>2.5805480040643129E-3</c:v>
                      </c:pt>
                      <c:pt idx="6144">
                        <c:v>2.5324316528295603E-3</c:v>
                      </c:pt>
                      <c:pt idx="6145">
                        <c:v>2.4842100581290872E-3</c:v>
                      </c:pt>
                      <c:pt idx="6146">
                        <c:v>2.4358829612919184E-3</c:v>
                      </c:pt>
                      <c:pt idx="6147">
                        <c:v>2.3874526963409536E-3</c:v>
                      </c:pt>
                      <c:pt idx="6148">
                        <c:v>2.3389190807232671E-3</c:v>
                      </c:pt>
                      <c:pt idx="6149">
                        <c:v>2.2902786980192559E-3</c:v>
                      </c:pt>
                      <c:pt idx="6150">
                        <c:v>2.241540561435695E-3</c:v>
                      </c:pt>
                      <c:pt idx="6151">
                        <c:v>2.1926993610677445E-3</c:v>
                      </c:pt>
                      <c:pt idx="6152">
                        <c:v>2.1437569204934936E-3</c:v>
                      </c:pt>
                      <c:pt idx="6153">
                        <c:v>2.0947142792994773E-3</c:v>
                      </c:pt>
                      <c:pt idx="6154">
                        <c:v>2.0455730117570079E-3</c:v>
                      </c:pt>
                      <c:pt idx="6155">
                        <c:v>1.9963357678670079E-3</c:v>
                      </c:pt>
                      <c:pt idx="6156">
                        <c:v>1.9470071433668407E-3</c:v>
                      </c:pt>
                      <c:pt idx="6157">
                        <c:v>1.8975874239388953E-3</c:v>
                      </c:pt>
                      <c:pt idx="6158">
                        <c:v>1.8480764917152507E-3</c:v>
                      </c:pt>
                      <c:pt idx="6159">
                        <c:v>1.7984739022417142E-3</c:v>
                      </c:pt>
                      <c:pt idx="6160">
                        <c:v>1.7487816732414748E-3</c:v>
                      </c:pt>
                      <c:pt idx="6161">
                        <c:v>1.6990027907884274E-3</c:v>
                      </c:pt>
                      <c:pt idx="6162">
                        <c:v>1.649138139165122E-3</c:v>
                      </c:pt>
                      <c:pt idx="6163">
                        <c:v>1.5991884927881953E-3</c:v>
                      </c:pt>
                      <c:pt idx="6164">
                        <c:v>1.5491533733502311E-3</c:v>
                      </c:pt>
                      <c:pt idx="6165">
                        <c:v>1.4990360502892973E-3</c:v>
                      </c:pt>
                      <c:pt idx="6166">
                        <c:v>1.4488496171455093E-3</c:v>
                      </c:pt>
                      <c:pt idx="6167">
                        <c:v>1.3986002709160462E-3</c:v>
                      </c:pt>
                      <c:pt idx="6168">
                        <c:v>1.3483438651736817E-3</c:v>
                      </c:pt>
                      <c:pt idx="6169">
                        <c:v>1.2980992574902024E-3</c:v>
                      </c:pt>
                      <c:pt idx="6170">
                        <c:v>1.2478651270746103E-3</c:v>
                      </c:pt>
                      <c:pt idx="6171">
                        <c:v>1.1976380579652099E-3</c:v>
                      </c:pt>
                      <c:pt idx="6172">
                        <c:v>1.1474121005229185E-3</c:v>
                      </c:pt>
                      <c:pt idx="6173">
                        <c:v>1.0971842189688727E-3</c:v>
                      </c:pt>
                      <c:pt idx="6174">
                        <c:v>1.0469358462198363E-3</c:v>
                      </c:pt>
                      <c:pt idx="6175">
                        <c:v>9.966589763852284E-4</c:v>
                      </c:pt>
                      <c:pt idx="6176">
                        <c:v>9.4635905959034885E-4</c:v>
                      </c:pt>
                      <c:pt idx="6177">
                        <c:v>8.9603576497751102E-4</c:v>
                      </c:pt>
                      <c:pt idx="6178">
                        <c:v>8.4568440134696009E-4</c:v>
                      </c:pt>
                      <c:pt idx="6179">
                        <c:v>7.9530118029106441E-4</c:v>
                      </c:pt>
                      <c:pt idx="6180">
                        <c:v>7.4488123594303808E-4</c:v>
                      </c:pt>
                      <c:pt idx="6181">
                        <c:v>6.9442217434331462E-4</c:v>
                      </c:pt>
                      <c:pt idx="6182">
                        <c:v>6.4392320036700968E-4</c:v>
                      </c:pt>
                      <c:pt idx="6183">
                        <c:v>5.9338390252399104E-4</c:v>
                      </c:pt>
                      <c:pt idx="6184">
                        <c:v>5.4280403930360348E-4</c:v>
                      </c:pt>
                      <c:pt idx="6185">
                        <c:v>4.921844179811845E-4</c:v>
                      </c:pt>
                      <c:pt idx="6186">
                        <c:v>4.4152590542273566E-4</c:v>
                      </c:pt>
                      <c:pt idx="6187">
                        <c:v>3.9083098152532824E-4</c:v>
                      </c:pt>
                      <c:pt idx="6188">
                        <c:v>3.4010163222372003E-4</c:v>
                      </c:pt>
                      <c:pt idx="6189">
                        <c:v>2.8933843690511564E-4</c:v>
                      </c:pt>
                      <c:pt idx="6190">
                        <c:v>2.3854441496173293E-4</c:v>
                      </c:pt>
                      <c:pt idx="6191">
                        <c:v>1.8771923933521024E-4</c:v>
                      </c:pt>
                      <c:pt idx="6192">
                        <c:v>1.3686078763630173E-4</c:v>
                      </c:pt>
                      <c:pt idx="6193">
                        <c:v>8.5969326858588199E-5</c:v>
                      </c:pt>
                      <c:pt idx="6194">
                        <c:v>3.5044579344599399E-5</c:v>
                      </c:pt>
                      <c:pt idx="6195">
                        <c:v>-1.5907619664815457E-5</c:v>
                      </c:pt>
                      <c:pt idx="6196">
                        <c:v>-6.6887011109506908E-5</c:v>
                      </c:pt>
                      <c:pt idx="6197">
                        <c:v>-1.1789383419578481E-4</c:v>
                      </c:pt>
                      <c:pt idx="6198">
                        <c:v>-1.6892863194443628E-4</c:v>
                      </c:pt>
                      <c:pt idx="6199">
                        <c:v>-2.1999142761898376E-4</c:v>
                      </c:pt>
                      <c:pt idx="6200">
                        <c:v>-2.7108380839819022E-4</c:v>
                      </c:pt>
                      <c:pt idx="6201">
                        <c:v>-3.2220686243159533E-4</c:v>
                      </c:pt>
                      <c:pt idx="6202">
                        <c:v>-3.7336437735097468E-4</c:v>
                      </c:pt>
                      <c:pt idx="6203">
                        <c:v>-4.2455619690099202E-4</c:v>
                      </c:pt>
                      <c:pt idx="6204">
                        <c:v>-4.7578324599112089E-4</c:v>
                      </c:pt>
                      <c:pt idx="6205">
                        <c:v>-5.270467551666564E-4</c:v>
                      </c:pt>
                      <c:pt idx="6206">
                        <c:v>-5.7834741326114937E-4</c:v>
                      </c:pt>
                      <c:pt idx="6207">
                        <c:v>-6.2968580753741275E-4</c:v>
                      </c:pt>
                      <c:pt idx="6208">
                        <c:v>-6.8106958727874383E-4</c:v>
                      </c:pt>
                      <c:pt idx="6209">
                        <c:v>-7.3248942209728466E-4</c:v>
                      </c:pt>
                      <c:pt idx="6210">
                        <c:v>-7.8394607828703039E-4</c:v>
                      </c:pt>
                      <c:pt idx="6211">
                        <c:v>-8.3543942193084432E-4</c:v>
                      </c:pt>
                      <c:pt idx="6212">
                        <c:v>-8.8697532685742277E-4</c:v>
                      </c:pt>
                      <c:pt idx="6213">
                        <c:v>-9.3855406193982542E-4</c:v>
                      </c:pt>
                      <c:pt idx="6214">
                        <c:v>-9.9017879107414714E-4</c:v>
                      </c:pt>
                      <c:pt idx="6215">
                        <c:v>-1.0418561607562263E-3</c:v>
                      </c:pt>
                      <c:pt idx="6216">
                        <c:v>-1.0935888399971712E-3</c:v>
                      </c:pt>
                      <c:pt idx="6217">
                        <c:v>-1.1453758469690118E-3</c:v>
                      </c:pt>
                      <c:pt idx="6218">
                        <c:v>-1.1972183434362735E-3</c:v>
                      </c:pt>
                      <c:pt idx="6219">
                        <c:v>-1.2491174900068666E-3</c:v>
                      </c:pt>
                      <c:pt idx="6220">
                        <c:v>-1.301075021629414E-3</c:v>
                      </c:pt>
                      <c:pt idx="6221">
                        <c:v>-1.3530925426096447E-3</c:v>
                      </c:pt>
                      <c:pt idx="6222">
                        <c:v>-1.4051747347069014E-3</c:v>
                      </c:pt>
                      <c:pt idx="6223">
                        <c:v>-1.4573216455897248E-3</c:v>
                      </c:pt>
                      <c:pt idx="6224">
                        <c:v>-1.5095355297241389E-3</c:v>
                      </c:pt>
                      <c:pt idx="6225">
                        <c:v>-1.5618318120775164E-3</c:v>
                      </c:pt>
                      <c:pt idx="6226">
                        <c:v>-1.6142094980330442E-3</c:v>
                      </c:pt>
                      <c:pt idx="6227">
                        <c:v>-1.6666760366590705E-3</c:v>
                      </c:pt>
                      <c:pt idx="6228">
                        <c:v>-1.7192311920691942E-3</c:v>
                      </c:pt>
                      <c:pt idx="6229">
                        <c:v>-1.7718681899184198E-3</c:v>
                      </c:pt>
                      <c:pt idx="6230">
                        <c:v>-1.8245844821133694E-3</c:v>
                      </c:pt>
                      <c:pt idx="6231">
                        <c:v>-1.8765421911630191E-3</c:v>
                      </c:pt>
                      <c:pt idx="6232">
                        <c:v>-1.9290087297890452E-3</c:v>
                      </c:pt>
                      <c:pt idx="6233">
                        <c:v>-1.9814752684150713E-3</c:v>
                      </c:pt>
                      <c:pt idx="6234">
                        <c:v>-2.0339418070410976E-3</c:v>
                      </c:pt>
                      <c:pt idx="6235">
                        <c:v>-2.0864083456671235E-3</c:v>
                      </c:pt>
                      <c:pt idx="6236">
                        <c:v>-2.1388748842929941E-3</c:v>
                      </c:pt>
                      <c:pt idx="6237">
                        <c:v>-2.19134142291902E-3</c:v>
                      </c:pt>
                      <c:pt idx="6238">
                        <c:v>-2.2438079615450463E-3</c:v>
                      </c:pt>
                      <c:pt idx="6239">
                        <c:v>-2.2962745001710726E-3</c:v>
                      </c:pt>
                      <c:pt idx="6240">
                        <c:v>-2.3487410387970985E-3</c:v>
                      </c:pt>
                      <c:pt idx="6241">
                        <c:v>-2.4012075774231248E-3</c:v>
                      </c:pt>
                      <c:pt idx="6242">
                        <c:v>-2.4536741160489949E-3</c:v>
                      </c:pt>
                      <c:pt idx="6243">
                        <c:v>-2.5061406546750212E-3</c:v>
                      </c:pt>
                      <c:pt idx="6244">
                        <c:v>-2.5586071933010471E-3</c:v>
                      </c:pt>
                      <c:pt idx="6245">
                        <c:v>-2.5053028767739486E-3</c:v>
                      </c:pt>
                      <c:pt idx="6246">
                        <c:v>-2.451998560246694E-3</c:v>
                      </c:pt>
                      <c:pt idx="6247">
                        <c:v>-2.3986942437195955E-3</c:v>
                      </c:pt>
                      <c:pt idx="6248">
                        <c:v>-2.3453899271923409E-3</c:v>
                      </c:pt>
                      <c:pt idx="6249">
                        <c:v>-2.2920856106652425E-3</c:v>
                      </c:pt>
                      <c:pt idx="6250">
                        <c:v>-2.2387812941379879E-3</c:v>
                      </c:pt>
                      <c:pt idx="6251">
                        <c:v>-2.1854769776108889E-3</c:v>
                      </c:pt>
                      <c:pt idx="6252">
                        <c:v>-2.1321726610836348E-3</c:v>
                      </c:pt>
                      <c:pt idx="6253">
                        <c:v>-2.0788683445565359E-3</c:v>
                      </c:pt>
                      <c:pt idx="6254">
                        <c:v>-2.0255640280292813E-3</c:v>
                      </c:pt>
                      <c:pt idx="6255">
                        <c:v>-1.9722597115021828E-3</c:v>
                      </c:pt>
                      <c:pt idx="6256">
                        <c:v>-1.9189553949766427E-3</c:v>
                      </c:pt>
                      <c:pt idx="6257">
                        <c:v>-1.865651078449544E-3</c:v>
                      </c:pt>
                      <c:pt idx="6258">
                        <c:v>-1.8123467619222894E-3</c:v>
                      </c:pt>
                      <c:pt idx="6259">
                        <c:v>-1.7590424453951909E-3</c:v>
                      </c:pt>
                      <c:pt idx="6260">
                        <c:v>-1.7057381288679363E-3</c:v>
                      </c:pt>
                      <c:pt idx="6261">
                        <c:v>-1.6524338123408376E-3</c:v>
                      </c:pt>
                      <c:pt idx="6262">
                        <c:v>-1.5991294958135832E-3</c:v>
                      </c:pt>
                      <c:pt idx="6263">
                        <c:v>-1.5458251792864846E-3</c:v>
                      </c:pt>
                      <c:pt idx="6264">
                        <c:v>-1.4925208627592299E-3</c:v>
                      </c:pt>
                      <c:pt idx="6265">
                        <c:v>-1.4392165462321312E-3</c:v>
                      </c:pt>
                      <c:pt idx="6266">
                        <c:v>-1.3859122297048769E-3</c:v>
                      </c:pt>
                      <c:pt idx="6267">
                        <c:v>-1.3326079131777782E-3</c:v>
                      </c:pt>
                      <c:pt idx="6268">
                        <c:v>-1.2793035966505236E-3</c:v>
                      </c:pt>
                      <c:pt idx="6269">
                        <c:v>-1.2259992801234251E-3</c:v>
                      </c:pt>
                      <c:pt idx="6270">
                        <c:v>-1.1726949635961705E-3</c:v>
                      </c:pt>
                      <c:pt idx="6271">
                        <c:v>-1.1193906470690718E-3</c:v>
                      </c:pt>
                      <c:pt idx="6272">
                        <c:v>-1.0660863305418174E-3</c:v>
                      </c:pt>
                      <c:pt idx="6273">
                        <c:v>-1.0127820140147187E-3</c:v>
                      </c:pt>
                      <c:pt idx="6274">
                        <c:v>-9.5947769748746408E-4</c:v>
                      </c:pt>
                      <c:pt idx="6275">
                        <c:v>-9.0617338096036549E-4</c:v>
                      </c:pt>
                      <c:pt idx="6276">
                        <c:v>-8.52869064433111E-4</c:v>
                      </c:pt>
                      <c:pt idx="6277">
                        <c:v>-7.995647479060123E-4</c:v>
                      </c:pt>
                      <c:pt idx="6278">
                        <c:v>-7.4626043138047225E-4</c:v>
                      </c:pt>
                      <c:pt idx="6279">
                        <c:v>-6.9295611485337355E-4</c:v>
                      </c:pt>
                      <c:pt idx="6280">
                        <c:v>-6.3965179832611906E-4</c:v>
                      </c:pt>
                      <c:pt idx="6281">
                        <c:v>-5.8634748179902036E-4</c:v>
                      </c:pt>
                      <c:pt idx="6282">
                        <c:v>-5.3304316527176586E-4</c:v>
                      </c:pt>
                      <c:pt idx="6283">
                        <c:v>-4.7973884874466722E-4</c:v>
                      </c:pt>
                      <c:pt idx="6284">
                        <c:v>-4.2643453221741267E-4</c:v>
                      </c:pt>
                      <c:pt idx="6285">
                        <c:v>-3.7313021569031403E-4</c:v>
                      </c:pt>
                      <c:pt idx="6286">
                        <c:v>-3.1982589916305953E-4</c:v>
                      </c:pt>
                      <c:pt idx="6287">
                        <c:v>-2.6652158263596083E-4</c:v>
                      </c:pt>
                      <c:pt idx="6288">
                        <c:v>-2.1321726610870633E-4</c:v>
                      </c:pt>
                      <c:pt idx="6289">
                        <c:v>-1.5991294958160769E-4</c:v>
                      </c:pt>
                      <c:pt idx="6290">
                        <c:v>-1.0660863305435317E-4</c:v>
                      </c:pt>
                      <c:pt idx="6291">
                        <c:v>-5.3304316527254517E-5</c:v>
                      </c:pt>
                      <c:pt idx="6292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4A3-4DC0-A8E4-000B4D155B52}"/>
                  </c:ext>
                </c:extLst>
              </c15:ser>
            </c15:filteredLineSeries>
          </c:ext>
        </c:extLst>
      </c:lineChart>
      <c:catAx>
        <c:axId val="300950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dirty="0"/>
                  <a:t>Iteraciones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948399"/>
        <c:crosses val="autoZero"/>
        <c:auto val="1"/>
        <c:lblAlgn val="ctr"/>
        <c:lblOffset val="100"/>
        <c:noMultiLvlLbl val="0"/>
      </c:catAx>
      <c:valAx>
        <c:axId val="300948399"/>
        <c:scaling>
          <c:orientation val="minMax"/>
          <c:max val="0.2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950479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Curva Característica Real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'Curva Caracteristica Real'!$D$3</c:f>
              <c:strCache>
                <c:ptCount val="1"/>
                <c:pt idx="0">
                  <c:v>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c:spPr>
            <c:trendlineType val="poly"/>
            <c:order val="2"/>
            <c:forward val="60"/>
            <c:backward val="80"/>
            <c:dispRSqr val="0"/>
            <c:dispEq val="0"/>
          </c:trendline>
          <c:xVal>
            <c:numRef>
              <c:f>'Curva Caracteristica Real'!$B$9:$B$25</c:f>
              <c:numCache>
                <c:formatCode>General</c:formatCode>
                <c:ptCount val="17"/>
                <c:pt idx="0">
                  <c:v>80</c:v>
                </c:pt>
                <c:pt idx="1">
                  <c:v>90</c:v>
                </c:pt>
                <c:pt idx="2">
                  <c:v>100</c:v>
                </c:pt>
                <c:pt idx="3">
                  <c:v>110</c:v>
                </c:pt>
                <c:pt idx="4">
                  <c:v>120</c:v>
                </c:pt>
                <c:pt idx="5">
                  <c:v>130</c:v>
                </c:pt>
                <c:pt idx="6">
                  <c:v>140</c:v>
                </c:pt>
                <c:pt idx="7">
                  <c:v>150</c:v>
                </c:pt>
                <c:pt idx="8">
                  <c:v>160</c:v>
                </c:pt>
                <c:pt idx="9">
                  <c:v>170</c:v>
                </c:pt>
                <c:pt idx="10">
                  <c:v>180</c:v>
                </c:pt>
                <c:pt idx="11">
                  <c:v>190</c:v>
                </c:pt>
                <c:pt idx="12">
                  <c:v>200</c:v>
                </c:pt>
                <c:pt idx="13">
                  <c:v>210</c:v>
                </c:pt>
                <c:pt idx="14">
                  <c:v>220</c:v>
                </c:pt>
                <c:pt idx="15">
                  <c:v>230</c:v>
                </c:pt>
                <c:pt idx="16">
                  <c:v>240</c:v>
                </c:pt>
              </c:numCache>
            </c:numRef>
          </c:xVal>
          <c:yVal>
            <c:numRef>
              <c:f>'Curva Caracteristica Real'!$D$9:$D$25</c:f>
              <c:numCache>
                <c:formatCode>0.00</c:formatCode>
                <c:ptCount val="17"/>
                <c:pt idx="0">
                  <c:v>70.680322347146159</c:v>
                </c:pt>
                <c:pt idx="1">
                  <c:v>70.711858929166169</c:v>
                </c:pt>
                <c:pt idx="2">
                  <c:v>70.575001566373473</c:v>
                </c:pt>
                <c:pt idx="3">
                  <c:v>70.401505201228474</c:v>
                </c:pt>
                <c:pt idx="4">
                  <c:v>70.175663890582257</c:v>
                </c:pt>
                <c:pt idx="5">
                  <c:v>69.787666181508172</c:v>
                </c:pt>
                <c:pt idx="6">
                  <c:v>69.440135049018849</c:v>
                </c:pt>
                <c:pt idx="7">
                  <c:v>68.860424549135033</c:v>
                </c:pt>
                <c:pt idx="8">
                  <c:v>68.459703054751685</c:v>
                </c:pt>
                <c:pt idx="9">
                  <c:v>67.860896463304584</c:v>
                </c:pt>
                <c:pt idx="10">
                  <c:v>67.121655095965224</c:v>
                </c:pt>
                <c:pt idx="11">
                  <c:v>66.25407334315554</c:v>
                </c:pt>
                <c:pt idx="12">
                  <c:v>65.170619280177931</c:v>
                </c:pt>
                <c:pt idx="13">
                  <c:v>64.036170728848916</c:v>
                </c:pt>
                <c:pt idx="14">
                  <c:v>62.766869653491206</c:v>
                </c:pt>
                <c:pt idx="15">
                  <c:v>61.370786685226939</c:v>
                </c:pt>
                <c:pt idx="16">
                  <c:v>60.050039932529984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19-4E1B-B6B9-E4A220C9E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315503"/>
        <c:axId val="655313423"/>
      </c:scatterChart>
      <c:valAx>
        <c:axId val="655315503"/>
        <c:scaling>
          <c:orientation val="minMax"/>
          <c:max val="3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Caudal Q (m3/h)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5313423"/>
        <c:crosses val="autoZero"/>
        <c:crossBetween val="midCat"/>
      </c:valAx>
      <c:valAx>
        <c:axId val="655313423"/>
        <c:scaling>
          <c:orientation val="minMax"/>
          <c:max val="8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Altura</a:t>
                </a:r>
                <a:r>
                  <a:rPr lang="es-ES" sz="1500" baseline="0"/>
                  <a:t> H (m)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53155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Modificación de Z</a:t>
            </a:r>
          </a:p>
        </c:rich>
      </c:tx>
      <c:layout>
        <c:manualLayout>
          <c:xMode val="edge"/>
          <c:yMode val="edge"/>
          <c:x val="0.3685137795275590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ModZ!$I$3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ModZ!$B$4:$B$8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</c:numCache>
            </c:numRef>
          </c:cat>
          <c:val>
            <c:numRef>
              <c:f>ModZ!$I$4:$I$8</c:f>
              <c:numCache>
                <c:formatCode>0.00</c:formatCode>
                <c:ptCount val="5"/>
                <c:pt idx="0">
                  <c:v>77.244067839016736</c:v>
                </c:pt>
                <c:pt idx="1">
                  <c:v>80.879510354268433</c:v>
                </c:pt>
                <c:pt idx="2">
                  <c:v>84.025490168582209</c:v>
                </c:pt>
                <c:pt idx="3">
                  <c:v>85.792525522093953</c:v>
                </c:pt>
                <c:pt idx="4">
                  <c:v>82.389225296749132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D8-4E23-9F09-12D6BDAA25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2590000"/>
        <c:axId val="1272590416"/>
      </c:lineChart>
      <c:catAx>
        <c:axId val="127259000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Número de álabes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2590416"/>
        <c:crosses val="autoZero"/>
        <c:auto val="1"/>
        <c:lblAlgn val="ctr"/>
        <c:lblOffset val="100"/>
        <c:noMultiLvlLbl val="0"/>
      </c:catAx>
      <c:valAx>
        <c:axId val="127259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Altura 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259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Modificación </a:t>
            </a:r>
            <a:r>
              <a:rPr lang="el-GR" sz="2000" b="1"/>
              <a:t>β</a:t>
            </a:r>
            <a:r>
              <a:rPr lang="es-ES" sz="2000" b="1"/>
              <a:t>1</a:t>
            </a:r>
            <a:endParaRPr lang="en-US" sz="2000" b="1"/>
          </a:p>
        </c:rich>
      </c:tx>
      <c:layout>
        <c:manualLayout>
          <c:xMode val="edge"/>
          <c:yMode val="edge"/>
          <c:x val="0.36028506200659788"/>
          <c:y val="3.9071424476687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ModBeta1!$D$4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ModBeta1!$B$5:$B$11</c:f>
              <c:numCache>
                <c:formatCode>General</c:formatCode>
                <c:ptCount val="7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34</c:v>
                </c:pt>
                <c:pt idx="6">
                  <c:v>37</c:v>
                </c:pt>
              </c:numCache>
            </c:numRef>
          </c:cat>
          <c:val>
            <c:numRef>
              <c:f>ModBeta1!$D$5:$D$11</c:f>
              <c:numCache>
                <c:formatCode>0.00</c:formatCode>
                <c:ptCount val="7"/>
                <c:pt idx="0">
                  <c:v>87.274401684792338</c:v>
                </c:pt>
                <c:pt idx="1">
                  <c:v>87.375558660600007</c:v>
                </c:pt>
                <c:pt idx="2">
                  <c:v>87.523184459631594</c:v>
                </c:pt>
                <c:pt idx="3">
                  <c:v>87.140647778678414</c:v>
                </c:pt>
                <c:pt idx="4">
                  <c:v>86.966700792079521</c:v>
                </c:pt>
                <c:pt idx="5">
                  <c:v>86.782117515295738</c:v>
                </c:pt>
                <c:pt idx="6">
                  <c:v>86.856544303761439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6-4D5F-8B42-9A8A66CF9C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6428208"/>
        <c:axId val="728231856"/>
      </c:lineChart>
      <c:catAx>
        <c:axId val="86642820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 dirty="0"/>
                  <a:t>Ángulo</a:t>
                </a:r>
                <a:r>
                  <a:rPr lang="es-ES" sz="1500" baseline="0" dirty="0"/>
                  <a:t> de entrada, </a:t>
                </a:r>
                <a:r>
                  <a:rPr lang="el-GR" sz="1500" b="0" i="0" u="none" strike="noStrike" baseline="0" dirty="0">
                    <a:effectLst/>
                  </a:rPr>
                  <a:t>β</a:t>
                </a:r>
                <a:r>
                  <a:rPr lang="es-ES" sz="1500" b="0" i="0" u="none" strike="noStrike" baseline="0" dirty="0">
                    <a:effectLst/>
                  </a:rPr>
                  <a:t>1 (º)</a:t>
                </a:r>
                <a:r>
                  <a:rPr lang="es-ES" sz="1500" baseline="0" dirty="0"/>
                  <a:t> </a:t>
                </a:r>
                <a:endParaRPr lang="es-ES" sz="15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28231856"/>
        <c:crosses val="autoZero"/>
        <c:auto val="1"/>
        <c:lblAlgn val="ctr"/>
        <c:lblOffset val="100"/>
        <c:noMultiLvlLbl val="0"/>
      </c:catAx>
      <c:valAx>
        <c:axId val="728231856"/>
        <c:scaling>
          <c:orientation val="minMax"/>
          <c:max val="89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Altura 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6642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Modificación </a:t>
            </a:r>
            <a:r>
              <a:rPr lang="el-GR" sz="2000" b="1" i="0" baseline="0">
                <a:effectLst/>
              </a:rPr>
              <a:t>β</a:t>
            </a:r>
            <a:r>
              <a:rPr lang="es-ES" sz="2000" b="1" i="0" baseline="0">
                <a:effectLst/>
              </a:rPr>
              <a:t>2</a:t>
            </a:r>
            <a:endParaRPr lang="en-US" sz="2000" b="1" i="0" baseline="0">
              <a:effectLst/>
            </a:endParaRPr>
          </a:p>
        </c:rich>
      </c:tx>
      <c:layout>
        <c:manualLayout>
          <c:xMode val="edge"/>
          <c:yMode val="edge"/>
          <c:x val="0.33630580235746049"/>
          <c:y val="3.7657839802126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ModBeta2!$H$4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47-4177-9E74-DB72C0BF1B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ModBeta2!$E$5:$E$10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</c:numCache>
            </c:numRef>
          </c:cat>
          <c:val>
            <c:numRef>
              <c:f>ModBeta2!$H$5:$H$10</c:f>
              <c:numCache>
                <c:formatCode>0.00</c:formatCode>
                <c:ptCount val="6"/>
                <c:pt idx="0">
                  <c:v>87.480309759778322</c:v>
                </c:pt>
                <c:pt idx="1">
                  <c:v>88.227407437760718</c:v>
                </c:pt>
                <c:pt idx="2">
                  <c:v>88.635661709087231</c:v>
                </c:pt>
                <c:pt idx="3">
                  <c:v>88.945346763183935</c:v>
                </c:pt>
                <c:pt idx="4">
                  <c:v>89.336461329146957</c:v>
                </c:pt>
                <c:pt idx="5">
                  <c:v>88.77108817076406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47-4177-9E74-DB72C0BF1B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8448176"/>
        <c:axId val="834734048"/>
      </c:lineChart>
      <c:catAx>
        <c:axId val="838448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Ángulo de</a:t>
                </a:r>
                <a:r>
                  <a:rPr lang="es-ES" sz="1500" baseline="0"/>
                  <a:t> salida, </a:t>
                </a:r>
                <a:r>
                  <a:rPr lang="es-ES" sz="1500" b="0" i="0" u="none" strike="noStrike" baseline="0">
                    <a:effectLst/>
                  </a:rPr>
                  <a:t>β</a:t>
                </a:r>
                <a:r>
                  <a:rPr lang="es-ES" sz="1500" b="0" i="0" u="none" strike="noStrike" baseline="-25000">
                    <a:effectLst/>
                  </a:rPr>
                  <a:t>2 </a:t>
                </a:r>
                <a:r>
                  <a:rPr lang="es-ES" sz="1500" b="0" i="0" u="none" strike="noStrike" baseline="0">
                    <a:effectLst/>
                  </a:rPr>
                  <a:t>(º)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4734048"/>
        <c:crosses val="autoZero"/>
        <c:auto val="1"/>
        <c:lblAlgn val="ctr"/>
        <c:lblOffset val="100"/>
        <c:noMultiLvlLbl val="0"/>
      </c:catAx>
      <c:valAx>
        <c:axId val="8347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Altura</a:t>
                </a:r>
                <a:r>
                  <a:rPr lang="es-ES" sz="1500" baseline="0"/>
                  <a:t> H (m)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844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/>
              <a:t>Curva característica última</a:t>
            </a:r>
          </a:p>
        </c:rich>
      </c:tx>
      <c:layout>
        <c:manualLayout>
          <c:xMode val="edge"/>
          <c:yMode val="edge"/>
          <c:x val="0.34321041092147575"/>
          <c:y val="1.7788319003854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">
                <a:solidFill>
                  <a:srgbClr val="00B050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50"/>
            <c:backward val="80"/>
            <c:dispRSqr val="0"/>
            <c:dispEq val="0"/>
          </c:trendline>
          <c:xVal>
            <c:numRef>
              <c:f>'CurvaCaracteristica Real Final'!$B$4:$B$21</c:f>
              <c:numCache>
                <c:formatCode>General</c:formatCode>
                <c:ptCount val="18"/>
                <c:pt idx="0">
                  <c:v>80</c:v>
                </c:pt>
                <c:pt idx="1">
                  <c:v>90</c:v>
                </c:pt>
                <c:pt idx="2">
                  <c:v>100</c:v>
                </c:pt>
                <c:pt idx="3">
                  <c:v>110</c:v>
                </c:pt>
                <c:pt idx="4">
                  <c:v>120</c:v>
                </c:pt>
                <c:pt idx="5">
                  <c:v>130</c:v>
                </c:pt>
                <c:pt idx="6">
                  <c:v>140</c:v>
                </c:pt>
                <c:pt idx="7">
                  <c:v>150</c:v>
                </c:pt>
                <c:pt idx="8">
                  <c:v>160</c:v>
                </c:pt>
                <c:pt idx="9">
                  <c:v>170</c:v>
                </c:pt>
                <c:pt idx="10">
                  <c:v>180</c:v>
                </c:pt>
                <c:pt idx="11">
                  <c:v>190</c:v>
                </c:pt>
                <c:pt idx="12">
                  <c:v>200</c:v>
                </c:pt>
                <c:pt idx="13">
                  <c:v>210</c:v>
                </c:pt>
                <c:pt idx="14">
                  <c:v>220</c:v>
                </c:pt>
                <c:pt idx="15">
                  <c:v>230</c:v>
                </c:pt>
                <c:pt idx="16">
                  <c:v>240</c:v>
                </c:pt>
                <c:pt idx="17">
                  <c:v>250</c:v>
                </c:pt>
              </c:numCache>
            </c:numRef>
          </c:xVal>
          <c:yVal>
            <c:numRef>
              <c:f>'CurvaCaracteristica Real Final'!$C$4:$C$21</c:f>
              <c:numCache>
                <c:formatCode>0.00</c:formatCode>
                <c:ptCount val="18"/>
                <c:pt idx="0">
                  <c:v>91.56169588642183</c:v>
                </c:pt>
                <c:pt idx="1">
                  <c:v>91.432981416187019</c:v>
                </c:pt>
                <c:pt idx="2">
                  <c:v>91.39589396798587</c:v>
                </c:pt>
                <c:pt idx="3">
                  <c:v>91.296260583833742</c:v>
                </c:pt>
                <c:pt idx="4">
                  <c:v>91.160758708995218</c:v>
                </c:pt>
                <c:pt idx="5">
                  <c:v>90.853943745203452</c:v>
                </c:pt>
                <c:pt idx="6">
                  <c:v>90.475173724680175</c:v>
                </c:pt>
                <c:pt idx="7">
                  <c:v>90.045690150699187</c:v>
                </c:pt>
                <c:pt idx="8">
                  <c:v>89.482310931344571</c:v>
                </c:pt>
                <c:pt idx="9">
                  <c:v>87.861357549337043</c:v>
                </c:pt>
                <c:pt idx="10">
                  <c:v>86.553428690644822</c:v>
                </c:pt>
                <c:pt idx="11">
                  <c:v>84.234271437140336</c:v>
                </c:pt>
                <c:pt idx="12">
                  <c:v>81.95680065446814</c:v>
                </c:pt>
                <c:pt idx="13">
                  <c:v>80.251638934155466</c:v>
                </c:pt>
                <c:pt idx="14">
                  <c:v>77.309850609847089</c:v>
                </c:pt>
                <c:pt idx="15">
                  <c:v>74.888265839696416</c:v>
                </c:pt>
                <c:pt idx="16">
                  <c:v>71.499883403895595</c:v>
                </c:pt>
                <c:pt idx="17">
                  <c:v>67.746069534330132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5C-48AF-A0FB-61248A45C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996752"/>
        <c:axId val="833998416"/>
      </c:scatterChart>
      <c:valAx>
        <c:axId val="833996752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Caudal</a:t>
                </a:r>
                <a:r>
                  <a:rPr lang="es-ES" sz="1500" baseline="0"/>
                  <a:t> Q (m3/h)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3998416"/>
        <c:crosses val="autoZero"/>
        <c:crossBetween val="midCat"/>
      </c:valAx>
      <c:valAx>
        <c:axId val="83399841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Altura</a:t>
                </a:r>
                <a:r>
                  <a:rPr lang="es-ES" sz="1500" baseline="0"/>
                  <a:t> H (m)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3996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Modificación</a:t>
            </a:r>
            <a:r>
              <a:rPr lang="en-US" sz="2000" b="1" baseline="0"/>
              <a:t> Recorte de rodete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RecorteRodete!$G$4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RecorteRodete!$D$5:$D$9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RecorteRodete!$G$5:$G$9</c:f>
              <c:numCache>
                <c:formatCode>0.00</c:formatCode>
                <c:ptCount val="5"/>
                <c:pt idx="0">
                  <c:v>90.479999038241658</c:v>
                </c:pt>
                <c:pt idx="1">
                  <c:v>88.93275391202549</c:v>
                </c:pt>
                <c:pt idx="2">
                  <c:v>86.776604036812628</c:v>
                </c:pt>
                <c:pt idx="3">
                  <c:v>84.600697534204926</c:v>
                </c:pt>
                <c:pt idx="4">
                  <c:v>81.845167783656393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67-413D-B774-AC8A04A0CB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1556704"/>
        <c:axId val="8115579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RecorteRodete!$E$4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RecorteRodete!$D$5:$D$9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RecorteRodete!$E$5:$E$9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275</c:v>
                      </c:pt>
                      <c:pt idx="1">
                        <c:v>273</c:v>
                      </c:pt>
                      <c:pt idx="2">
                        <c:v>271</c:v>
                      </c:pt>
                      <c:pt idx="3">
                        <c:v>269</c:v>
                      </c:pt>
                      <c:pt idx="4">
                        <c:v>267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B67-413D-B774-AC8A04A0CB0B}"/>
                  </c:ext>
                </c:extLst>
              </c15:ser>
            </c15:filteredLineSeries>
          </c:ext>
        </c:extLst>
      </c:lineChart>
      <c:catAx>
        <c:axId val="81155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Recorte</a:t>
                </a:r>
                <a:r>
                  <a:rPr lang="es-ES" sz="1500" baseline="0"/>
                  <a:t> del rodete (mm)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1557952"/>
        <c:crosses val="autoZero"/>
        <c:auto val="1"/>
        <c:lblAlgn val="ctr"/>
        <c:lblOffset val="100"/>
        <c:noMultiLvlLbl val="0"/>
      </c:catAx>
      <c:valAx>
        <c:axId val="81155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500"/>
                  <a:t>Altura</a:t>
                </a:r>
                <a:r>
                  <a:rPr lang="es-ES" sz="1500" baseline="0"/>
                  <a:t> H (m)</a:t>
                </a:r>
                <a:endParaRPr lang="es-ES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15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0.16238</cdr:x>
      <cdr:y>0.62354</cdr:y>
    </cdr:from>
    <cdr:to>
      <cdr:x>0.16238</cdr:x>
      <cdr:y>0.84347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D53FC76A-D9C7-437E-A956-24B19696D7EF}"/>
            </a:ext>
          </a:extLst>
        </cdr:cNvPr>
        <cdr:cNvCxnSpPr/>
      </cdr:nvCxnSpPr>
      <cdr:spPr>
        <a:xfrm xmlns:a="http://schemas.openxmlformats.org/drawingml/2006/main" flipV="1">
          <a:off x="1392701" y="3390314"/>
          <a:ext cx="0" cy="119575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0.08857</cdr:x>
      <cdr:y>0.63548</cdr:y>
    </cdr:from>
    <cdr:to>
      <cdr:x>0.97594</cdr:x>
      <cdr:y>0.63548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id="{7FA3D5FA-6785-4939-91F2-706401858C37}"/>
            </a:ext>
          </a:extLst>
        </cdr:cNvPr>
        <cdr:cNvCxnSpPr/>
      </cdr:nvCxnSpPr>
      <cdr:spPr>
        <a:xfrm xmlns:a="http://schemas.openxmlformats.org/drawingml/2006/main" flipH="1">
          <a:off x="759655" y="3455182"/>
          <a:ext cx="761062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0.01968</cdr:x>
      <cdr:y>0.6132</cdr:y>
    </cdr:from>
    <cdr:to>
      <cdr:x>0.08857</cdr:x>
      <cdr:y>0.6727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:a16="http://schemas.microsoft.com/office/drawing/2014/main" id="{93692148-E7B0-438A-9ABC-971AB5B0048A}"/>
            </a:ext>
          </a:extLst>
        </cdr:cNvPr>
        <cdr:cNvSpPr txBox="1"/>
      </cdr:nvSpPr>
      <cdr:spPr>
        <a:xfrm xmlns:a="http://schemas.openxmlformats.org/drawingml/2006/main">
          <a:off x="168811" y="3334043"/>
          <a:ext cx="590843" cy="323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300" b="1" dirty="0"/>
            <a:t>-1.5%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4A06A-8411-429F-9B38-46ED3C30A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57993-7117-414C-9449-161233766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5BF4F-7B51-4E6E-BE9E-FEA5B802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4E18A-E121-4967-AB39-DA90094B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15E68-13DE-44E2-888E-951A53C9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77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834EB-2AA5-4061-97EE-65A019E2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D219CD-C685-42BB-A718-54C1C3AD2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00AFFB-A04F-4B86-95EF-E9F4A052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E5340-87C3-484B-B863-409BED7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16089-6F0E-475F-A258-5F315C62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228FE0-1630-44BE-9CE3-0509AD625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5F7848-EF58-42FE-AA2C-082717B4D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CA09D-3F32-489E-AF06-209659FD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6D66E2-670B-44CA-B2BE-73140FF4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E6034-89D4-49CC-9B78-5998A850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5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3A56B-9C10-4A6D-83CD-8ABA9BDE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BDF666-86A0-4712-A4A8-ABD2D6A9A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0ADB4-AC0A-4528-8D93-05BCD8AE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24514-5115-44C5-87A1-8F4D3421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86FD3-8D39-4702-8D67-C31E3B3E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99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C0F5-ABCE-454C-83D5-5C79713C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7FDD1E-AB80-4F96-A593-2ACB84B5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26AC6-B28C-467A-9830-52131A2B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69EC3-8D65-4128-A305-ABCDAC14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DFBAF-FFF1-4D99-9108-4B4B5E6D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9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71573-4248-435A-AA45-FBCDC8E5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0F077-2A2A-4B3A-B312-DF266E10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95F21-C830-4179-A90D-1E3907A3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2D1509-4B6E-43A2-A9C9-A6D97B26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577BCB-FDB3-4CCB-A835-6E6D6832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0EBE59-8ACF-40EE-ABED-0B638CED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377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8D2D7-86EF-44C3-AF4F-B1C7B769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77FE02-481A-4F80-A73B-FBD8F9E1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7F0103-500D-4117-81DA-19D1DFA31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A29A45-CBC9-43E4-BE15-7537065DD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0F5C43-A293-45C0-A10B-E01BEF4C0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09B90D-E168-4386-8431-8664437D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434FB0-2D5A-4E8F-928B-0DFC3B1C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DF71F9-E473-4D32-9E2C-90D27968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7F34-4024-4135-B1E0-684E3A79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B218F-35D4-4994-A515-0DE3DDA7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71B197-B88E-4032-B60F-39730E12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9BC203-F48E-41F2-B2B0-EE2DB4C1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9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4CEA79-1980-4E4E-9FFA-06C324D6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9D4B4A-355F-49CE-AD82-B2B5557E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C57858-62B4-4B58-932E-2EDF451D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119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36672-C1E9-479F-A3E2-CD85BFAB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AE292-81DF-46C1-87A6-3694242F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FBCC1-5988-4640-97E0-81113622D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834B9C-38EF-415D-A2AD-AC012B05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11C26-9877-4196-9AFD-46A33516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2DDCA-1A58-4136-A8E5-F2E3931D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9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2CF57-7547-467F-8958-694229F0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8D36D5-9B15-4723-B026-083DDE274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BD9055-BF19-4B17-A440-65C213F2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7A13F-8964-4B4C-BF6F-F6C3D9D5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26252C-052A-4DD7-B10A-263DD63C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84A4DA-4BEC-4356-8C7C-E3C1A23D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0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6E0FCD-FB59-44F7-AED8-F92570C1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F3E2F2-AFD7-487A-B045-B939096E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60E65-F802-442C-B9E7-8F3EA5D95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439A-BFCE-4556-9C92-135D1191A587}" type="datetimeFigureOut">
              <a:rPr lang="es-ES" smtClean="0"/>
              <a:t>25/05/2025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AD30C-3E85-497F-828E-32F055C44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C88AB-1EDE-4AB6-AC9D-188E1D294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6674-FA8C-43F7-AEEB-D699D4E5580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304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78853B-7115-42B4-B724-B095FFB6A4D1}"/>
              </a:ext>
            </a:extLst>
          </p:cNvPr>
          <p:cNvSpPr txBox="1"/>
          <p:nvPr/>
        </p:nvSpPr>
        <p:spPr>
          <a:xfrm>
            <a:off x="2206283" y="1999562"/>
            <a:ext cx="77794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ES" sz="4500" dirty="0" bmk="_Hlk19625369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del rodete de una bomba centrífuga y su simulación con un análisis de elementos finitos</a:t>
            </a:r>
            <a:endParaRPr kumimoji="0" lang="es-ES" altLang="es-ES" sz="4500" i="0" u="none" strike="noStrike" cap="none" normalizeH="0" baseline="0" dirty="0" bmk="_Hlk19625369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</a:endParaRPr>
          </a:p>
          <a:p>
            <a:pPr algn="ctr"/>
            <a:endParaRPr lang="es-ES" sz="4500" dirty="0">
              <a:latin typeface="Century" panose="020406040505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D5482E-448F-44B6-B20A-B751C145E6E9}"/>
              </a:ext>
            </a:extLst>
          </p:cNvPr>
          <p:cNvSpPr/>
          <p:nvPr/>
        </p:nvSpPr>
        <p:spPr>
          <a:xfrm>
            <a:off x="2264899" y="4794579"/>
            <a:ext cx="79649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0563" algn="l"/>
                <a:tab pos="5413375" algn="r"/>
              </a:tabLst>
            </a:pPr>
            <a:endParaRPr kumimoji="0" lang="es-ES" altLang="es-ES" sz="1400" i="0" u="none" strike="noStrike" cap="none" normalizeH="0" baseline="0" dirty="0" bmk="_Hlk19625369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0563" algn="l"/>
                <a:tab pos="5413375" algn="r"/>
              </a:tabLst>
            </a:pPr>
            <a:r>
              <a:rPr lang="es-ES" altLang="es-ES" sz="2200" dirty="0" bmk="_Hlk19625369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 Fin de Máster de Ingeniería Industrial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0563" algn="l"/>
                <a:tab pos="5413375" algn="r"/>
              </a:tabLst>
            </a:pPr>
            <a:r>
              <a:rPr lang="es-ES" altLang="es-ES" sz="2200" dirty="0" bmk="_Hlk19625369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Realizado por: Javier Fraile Fernández</a:t>
            </a:r>
            <a:endParaRPr kumimoji="0" lang="es-ES" altLang="es-ES" sz="2200" i="0" u="none" strike="noStrike" cap="none" normalizeH="0" baseline="0" dirty="0" bmk="_Hlk19625369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B17ABB-5C4F-4339-8758-9FE52992D7EB}"/>
              </a:ext>
            </a:extLst>
          </p:cNvPr>
          <p:cNvSpPr/>
          <p:nvPr/>
        </p:nvSpPr>
        <p:spPr>
          <a:xfrm>
            <a:off x="3106616" y="3261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  <a:tab pos="4178300" algn="r"/>
              </a:tabLst>
            </a:pPr>
            <a:r>
              <a:rPr kumimoji="0" lang="es-ES" altLang="es-ES" sz="1400" b="0" i="0" u="none" strike="noStrike" cap="none" normalizeH="0" baseline="0" dirty="0" bmk="_Hlk19625369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dirty="0" bmk="_Hlk19625369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Técnica Superior de Ingenieros </a:t>
            </a:r>
            <a:endParaRPr lang="es-ES" altLang="es-ES" dirty="0" bmk="_Hlk19625369">
              <a:latin typeface="Century" panose="020406040505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  <a:tab pos="4178300" algn="r"/>
              </a:tabLst>
            </a:pPr>
            <a:r>
              <a:rPr lang="es-ES" altLang="es-ES" dirty="0" bmk="_Hlk19625369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Industriales y de Telecomunicación</a:t>
            </a:r>
            <a:endParaRPr lang="es-ES" altLang="es-ES" dirty="0" bmk="_Hlk19625369">
              <a:latin typeface="Century" panose="020406040505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  <a:tab pos="4178300" algn="r"/>
              </a:tabLst>
            </a:pPr>
            <a:r>
              <a:rPr kumimoji="0" lang="en-US" altLang="es-ES" b="0" i="0" u="none" strike="noStrike" cap="none" normalizeH="0" baseline="0" dirty="0" bmk="_Hlk19625369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 DE CANTABRIA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FAEDBF1-87B6-45F9-AF95-AC78E3DD7CC4}"/>
              </a:ext>
            </a:extLst>
          </p:cNvPr>
          <p:cNvCxnSpPr>
            <a:cxnSpLocks/>
          </p:cNvCxnSpPr>
          <p:nvPr/>
        </p:nvCxnSpPr>
        <p:spPr>
          <a:xfrm>
            <a:off x="2264899" y="4801187"/>
            <a:ext cx="7779434" cy="0"/>
          </a:xfrm>
          <a:prstGeom prst="line">
            <a:avLst/>
          </a:prstGeom>
          <a:ln w="57150">
            <a:solidFill>
              <a:srgbClr val="B036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0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5566C-CDC6-8864-0DE4-0AEA1DC2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1450"/>
            <a:ext cx="115252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DC4CB-74A3-9E07-6889-F4D9B2D52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9" y="0"/>
            <a:ext cx="12141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C202B-D6B4-91D7-6E2A-3A24BFAF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7"/>
            <a:ext cx="12192000" cy="68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1BBEC2-926C-422E-B844-337BEF8435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6" y="1470927"/>
            <a:ext cx="4035927" cy="44375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4657A8-99C7-40AC-BEE6-4659C00DFC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9" y="1470927"/>
            <a:ext cx="3689423" cy="4437503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D236D0F-8C51-47ED-A92F-E38797188917}"/>
              </a:ext>
            </a:extLst>
          </p:cNvPr>
          <p:cNvSpPr/>
          <p:nvPr/>
        </p:nvSpPr>
        <p:spPr>
          <a:xfrm>
            <a:off x="3485322" y="3429000"/>
            <a:ext cx="1336207" cy="70567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9166FF-647D-4378-A6D7-2D6DA487D22F}"/>
              </a:ext>
            </a:extLst>
          </p:cNvPr>
          <p:cNvSpPr txBox="1"/>
          <p:nvPr/>
        </p:nvSpPr>
        <p:spPr>
          <a:xfrm>
            <a:off x="1003939" y="6096000"/>
            <a:ext cx="2321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Modelado en CAD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631E0C-2283-488F-8EC1-8DC1F6E9114E}"/>
              </a:ext>
            </a:extLst>
          </p:cNvPr>
          <p:cNvSpPr txBox="1"/>
          <p:nvPr/>
        </p:nvSpPr>
        <p:spPr>
          <a:xfrm>
            <a:off x="5088148" y="6096000"/>
            <a:ext cx="2321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Mallado para MEF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2BE5DE-2867-4645-960D-C062597FB785}"/>
              </a:ext>
            </a:extLst>
          </p:cNvPr>
          <p:cNvSpPr txBox="1"/>
          <p:nvPr/>
        </p:nvSpPr>
        <p:spPr>
          <a:xfrm>
            <a:off x="8435756" y="3344037"/>
            <a:ext cx="120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Equilibrio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E1B327-B47D-4556-AFEA-7FC41D104B8F}"/>
              </a:ext>
            </a:extLst>
          </p:cNvPr>
          <p:cNvSpPr txBox="1"/>
          <p:nvPr/>
        </p:nvSpPr>
        <p:spPr>
          <a:xfrm>
            <a:off x="10005363" y="2538656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Precisión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205725-95AB-4804-A130-0B55A82D8851}"/>
              </a:ext>
            </a:extLst>
          </p:cNvPr>
          <p:cNvSpPr txBox="1"/>
          <p:nvPr/>
        </p:nvSpPr>
        <p:spPr>
          <a:xfrm>
            <a:off x="9866303" y="4180196"/>
            <a:ext cx="231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Coste computacional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F7A0B073-D488-4954-8A33-47C67BA12D20}"/>
              </a:ext>
            </a:extLst>
          </p:cNvPr>
          <p:cNvSpPr/>
          <p:nvPr/>
        </p:nvSpPr>
        <p:spPr>
          <a:xfrm>
            <a:off x="9724604" y="2723322"/>
            <a:ext cx="129209" cy="164154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8E5DB1-2DB2-45AE-9382-75598CF4E1D2}"/>
              </a:ext>
            </a:extLst>
          </p:cNvPr>
          <p:cNvSpPr/>
          <p:nvPr/>
        </p:nvSpPr>
        <p:spPr>
          <a:xfrm>
            <a:off x="8435756" y="2465891"/>
            <a:ext cx="3597218" cy="21856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825759-A3B2-4919-983B-ED6D2D22FF8E}"/>
              </a:ext>
            </a:extLst>
          </p:cNvPr>
          <p:cNvSpPr txBox="1"/>
          <p:nvPr/>
        </p:nvSpPr>
        <p:spPr>
          <a:xfrm>
            <a:off x="474906" y="417264"/>
            <a:ext cx="279947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Diseño inicial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60F51D-DC5C-497F-B458-7682A564395F}"/>
              </a:ext>
            </a:extLst>
          </p:cNvPr>
          <p:cNvSpPr txBox="1"/>
          <p:nvPr/>
        </p:nvSpPr>
        <p:spPr>
          <a:xfrm>
            <a:off x="4902129" y="472516"/>
            <a:ext cx="2693317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Mallado en Ansys</a:t>
            </a:r>
          </a:p>
        </p:txBody>
      </p:sp>
    </p:spTree>
    <p:extLst>
      <p:ext uri="{BB962C8B-B14F-4D97-AF65-F5344CB8AC3E}">
        <p14:creationId xmlns:p14="http://schemas.microsoft.com/office/powerpoint/2010/main" val="420594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B6198-5365-424B-930E-BD7C9193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11" y="2211394"/>
            <a:ext cx="7346987" cy="44491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D73C0D-35C5-4EF5-B675-A2DCEC2B364D}"/>
              </a:ext>
            </a:extLst>
          </p:cNvPr>
          <p:cNvSpPr txBox="1"/>
          <p:nvPr/>
        </p:nvSpPr>
        <p:spPr>
          <a:xfrm>
            <a:off x="733347" y="1414557"/>
            <a:ext cx="2940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u="sng" dirty="0"/>
              <a:t>Configuración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7E6FC8-6D02-4E6C-84C5-299AE1C3DA8C}"/>
              </a:ext>
            </a:extLst>
          </p:cNvPr>
          <p:cNvSpPr txBox="1"/>
          <p:nvPr/>
        </p:nvSpPr>
        <p:spPr>
          <a:xfrm>
            <a:off x="7048432" y="1414557"/>
            <a:ext cx="2940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u="sng" dirty="0"/>
              <a:t>Resolución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698D52-9429-4D4B-92B6-6F49B060CC3E}"/>
              </a:ext>
            </a:extLst>
          </p:cNvPr>
          <p:cNvSpPr txBox="1"/>
          <p:nvPr/>
        </p:nvSpPr>
        <p:spPr>
          <a:xfrm>
            <a:off x="377281" y="2604849"/>
            <a:ext cx="31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Fluido:  </a:t>
            </a:r>
            <a:r>
              <a:rPr lang="es-ES" dirty="0"/>
              <a:t>Agua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ED7A9C-61D9-4D9A-87CF-F2DC21C63C2A}"/>
              </a:ext>
            </a:extLst>
          </p:cNvPr>
          <p:cNvSpPr txBox="1"/>
          <p:nvPr/>
        </p:nvSpPr>
        <p:spPr>
          <a:xfrm>
            <a:off x="377282" y="3244333"/>
            <a:ext cx="43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Cuerpos móviles:  -</a:t>
            </a:r>
            <a:r>
              <a:rPr lang="es-ES" dirty="0"/>
              <a:t>Rodete (2900rpm)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B96397-0636-4FC3-87F3-2138C6C30624}"/>
              </a:ext>
            </a:extLst>
          </p:cNvPr>
          <p:cNvSpPr txBox="1"/>
          <p:nvPr/>
        </p:nvSpPr>
        <p:spPr>
          <a:xfrm>
            <a:off x="377281" y="3883817"/>
            <a:ext cx="43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Cuerpos fijos:  -</a:t>
            </a:r>
            <a:r>
              <a:rPr lang="es-ES" dirty="0"/>
              <a:t>Entrada de flujo</a:t>
            </a:r>
          </a:p>
          <a:p>
            <a:r>
              <a:rPr lang="es-ES" dirty="0"/>
              <a:t>                                -Voluta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2375C8-B32C-4478-B1DF-81F7401B4659}"/>
              </a:ext>
            </a:extLst>
          </p:cNvPr>
          <p:cNvSpPr txBox="1"/>
          <p:nvPr/>
        </p:nvSpPr>
        <p:spPr>
          <a:xfrm>
            <a:off x="377280" y="4966387"/>
            <a:ext cx="436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Presión de entrada:  </a:t>
            </a:r>
            <a:r>
              <a:rPr lang="es-ES" dirty="0"/>
              <a:t>Presión atmosférica</a:t>
            </a:r>
            <a:r>
              <a:rPr lang="es-ES" b="1" dirty="0"/>
              <a:t>  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01456D-D842-4018-AE94-52AE15B174C1}"/>
              </a:ext>
            </a:extLst>
          </p:cNvPr>
          <p:cNvSpPr txBox="1"/>
          <p:nvPr/>
        </p:nvSpPr>
        <p:spPr>
          <a:xfrm>
            <a:off x="377280" y="5525270"/>
            <a:ext cx="456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Flujo másico salida:  </a:t>
            </a:r>
            <a:r>
              <a:rPr lang="es-ES" dirty="0"/>
              <a:t>38.888 kg/s=140 m3/h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E05297-03F9-41EA-8E36-4DF971670CEE}"/>
              </a:ext>
            </a:extLst>
          </p:cNvPr>
          <p:cNvSpPr txBox="1"/>
          <p:nvPr/>
        </p:nvSpPr>
        <p:spPr>
          <a:xfrm>
            <a:off x="490332" y="416824"/>
            <a:ext cx="276970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Diseño inicial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CE9762-2717-4AC2-BF91-11D3B11EC1FA}"/>
              </a:ext>
            </a:extLst>
          </p:cNvPr>
          <p:cNvSpPr txBox="1"/>
          <p:nvPr/>
        </p:nvSpPr>
        <p:spPr>
          <a:xfrm>
            <a:off x="5125466" y="469832"/>
            <a:ext cx="1941068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Ansys Fluent</a:t>
            </a:r>
          </a:p>
        </p:txBody>
      </p:sp>
    </p:spTree>
    <p:extLst>
      <p:ext uri="{BB962C8B-B14F-4D97-AF65-F5344CB8AC3E}">
        <p14:creationId xmlns:p14="http://schemas.microsoft.com/office/powerpoint/2010/main" val="201850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6A2484-B2A4-4725-BEA0-45A797FC80DF}"/>
              </a:ext>
            </a:extLst>
          </p:cNvPr>
          <p:cNvSpPr txBox="1"/>
          <p:nvPr/>
        </p:nvSpPr>
        <p:spPr>
          <a:xfrm>
            <a:off x="316624" y="448295"/>
            <a:ext cx="5119213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500" b="1" dirty="0"/>
              <a:t>Análisis de los resultados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36D16DD-6514-4204-99DB-EA65D4CDC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449169"/>
              </p:ext>
            </p:extLst>
          </p:nvPr>
        </p:nvGraphicFramePr>
        <p:xfrm>
          <a:off x="3615397" y="1420837"/>
          <a:ext cx="8576603" cy="54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3C90655-EEC3-4CCB-8D4D-D923C3C11572}"/>
              </a:ext>
            </a:extLst>
          </p:cNvPr>
          <p:cNvSpPr txBox="1"/>
          <p:nvPr/>
        </p:nvSpPr>
        <p:spPr>
          <a:xfrm rot="16200000">
            <a:off x="4628271" y="5554952"/>
            <a:ext cx="6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500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FFDE86-0174-4A8E-8E4C-F26B6EAAB98C}"/>
              </a:ext>
            </a:extLst>
          </p:cNvPr>
          <p:cNvSpPr txBox="1"/>
          <p:nvPr/>
        </p:nvSpPr>
        <p:spPr>
          <a:xfrm>
            <a:off x="148424" y="1920895"/>
            <a:ext cx="3466973" cy="1880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Simulación hasta convergencia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Iteraciones: </a:t>
            </a:r>
            <a:r>
              <a:rPr lang="es-ES" b="1" dirty="0"/>
              <a:t>6293 </a:t>
            </a:r>
          </a:p>
          <a:p>
            <a:pPr>
              <a:lnSpc>
                <a:spcPct val="150000"/>
              </a:lnSpc>
            </a:pPr>
            <a:r>
              <a:rPr lang="es-ES" dirty="0"/>
              <a:t>Tiempo de cálculo: </a:t>
            </a:r>
            <a:r>
              <a:rPr lang="es-ES" b="1" dirty="0"/>
              <a:t>6 h</a:t>
            </a:r>
          </a:p>
          <a:p>
            <a:pPr>
              <a:lnSpc>
                <a:spcPct val="150000"/>
              </a:lnSpc>
            </a:pPr>
            <a:r>
              <a:rPr lang="es-ES" dirty="0"/>
              <a:t>	Solución: </a:t>
            </a:r>
            <a:r>
              <a:rPr lang="es-ES" b="1" dirty="0"/>
              <a:t>Exacta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1973C8-BE10-446A-B2DD-ED6949BA73EF}"/>
              </a:ext>
            </a:extLst>
          </p:cNvPr>
          <p:cNvSpPr txBox="1"/>
          <p:nvPr/>
        </p:nvSpPr>
        <p:spPr>
          <a:xfrm>
            <a:off x="148423" y="4161431"/>
            <a:ext cx="3466973" cy="18806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Simulación simplificada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Iteraciones: </a:t>
            </a:r>
            <a:r>
              <a:rPr lang="es-ES" b="1" dirty="0"/>
              <a:t>500 </a:t>
            </a:r>
          </a:p>
          <a:p>
            <a:pPr>
              <a:lnSpc>
                <a:spcPct val="150000"/>
              </a:lnSpc>
            </a:pPr>
            <a:r>
              <a:rPr lang="es-ES" dirty="0"/>
              <a:t>Tiempo de cálculo: </a:t>
            </a:r>
            <a:r>
              <a:rPr lang="es-ES" b="1" dirty="0"/>
              <a:t>30 min</a:t>
            </a:r>
          </a:p>
          <a:p>
            <a:pPr>
              <a:lnSpc>
                <a:spcPct val="150000"/>
              </a:lnSpc>
            </a:pPr>
            <a:r>
              <a:rPr lang="es-ES" dirty="0"/>
              <a:t>	Solución: </a:t>
            </a:r>
            <a:r>
              <a:rPr lang="es-ES" b="1" dirty="0"/>
              <a:t>Error &lt;1.5%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F7851E6-3407-4771-A4FE-9929C7BDFC8B}"/>
              </a:ext>
            </a:extLst>
          </p:cNvPr>
          <p:cNvCxnSpPr>
            <a:cxnSpLocks/>
          </p:cNvCxnSpPr>
          <p:nvPr/>
        </p:nvCxnSpPr>
        <p:spPr>
          <a:xfrm>
            <a:off x="148423" y="1920895"/>
            <a:ext cx="3466973" cy="1880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7708C5C-A7E9-4E58-BEE5-BF4F9B52C2D6}"/>
              </a:ext>
            </a:extLst>
          </p:cNvPr>
          <p:cNvCxnSpPr>
            <a:cxnSpLocks/>
          </p:cNvCxnSpPr>
          <p:nvPr/>
        </p:nvCxnSpPr>
        <p:spPr>
          <a:xfrm flipV="1">
            <a:off x="148423" y="1920895"/>
            <a:ext cx="3466973" cy="188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2171F69-2D55-458F-B022-2DFD3881AB1B}"/>
              </a:ext>
            </a:extLst>
          </p:cNvPr>
          <p:cNvSpPr txBox="1"/>
          <p:nvPr/>
        </p:nvSpPr>
        <p:spPr>
          <a:xfrm>
            <a:off x="6345348" y="332879"/>
            <a:ext cx="325775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Simplificación de las condiciones de cálculo</a:t>
            </a:r>
          </a:p>
        </p:txBody>
      </p:sp>
    </p:spTree>
    <p:extLst>
      <p:ext uri="{BB962C8B-B14F-4D97-AF65-F5344CB8AC3E}">
        <p14:creationId xmlns:p14="http://schemas.microsoft.com/office/powerpoint/2010/main" val="63493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75E08A-62FF-4B7D-98F9-440073F94C5B}"/>
              </a:ext>
            </a:extLst>
          </p:cNvPr>
          <p:cNvSpPr txBox="1"/>
          <p:nvPr/>
        </p:nvSpPr>
        <p:spPr>
          <a:xfrm>
            <a:off x="554503" y="2897632"/>
            <a:ext cx="4786532" cy="247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 de entrada:    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sz="1800" b="1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=4.11 m/s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 de salida: 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v</a:t>
            </a:r>
            <a:r>
              <a:rPr lang="es-ES" sz="1800" b="1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=5.69 m/s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resión de entrada:        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b="1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=-8430.83 </a:t>
            </a:r>
            <a:r>
              <a:rPr lang="es-E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lang="es-ES" sz="1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resión de salida:          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b="1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=670247.3 </a:t>
            </a:r>
            <a:r>
              <a:rPr lang="es-E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lang="es-E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08038D7-A491-468A-B446-4513D83D39AB}"/>
                  </a:ext>
                </a:extLst>
              </p:cNvPr>
              <p:cNvSpPr txBox="1"/>
              <p:nvPr/>
            </p:nvSpPr>
            <p:spPr>
              <a:xfrm>
                <a:off x="5292968" y="4446325"/>
                <a:ext cx="7079564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𝑢𝑡𝑖𝑙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5.69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4.11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2∗9.8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670247.3−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−8430.83</m:t>
                              </m:r>
                            </m:e>
                          </m:d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9800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0.28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08038D7-A491-468A-B446-4513D83D3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68" y="4446325"/>
                <a:ext cx="7079564" cy="648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4C85801-2A12-479E-A446-5164AF0EEBF7}"/>
              </a:ext>
            </a:extLst>
          </p:cNvPr>
          <p:cNvSpPr txBox="1"/>
          <p:nvPr/>
        </p:nvSpPr>
        <p:spPr>
          <a:xfrm>
            <a:off x="6726113" y="1645623"/>
            <a:ext cx="4213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i="1" u="sng" dirty="0"/>
              <a:t>Teorema de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2A09AB0-221F-4D20-8E80-9B20D64FD70E}"/>
                  </a:ext>
                </a:extLst>
              </p:cNvPr>
              <p:cNvSpPr txBox="1"/>
              <p:nvPr/>
            </p:nvSpPr>
            <p:spPr>
              <a:xfrm>
                <a:off x="6439484" y="2298775"/>
                <a:ext cx="4786532" cy="714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𝑢𝑡𝑖𝑙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2A09AB0-221F-4D20-8E80-9B20D64FD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484" y="2298775"/>
                <a:ext cx="4786532" cy="714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78A8B36-F1AE-4993-9087-B6F3A2A6587A}"/>
              </a:ext>
            </a:extLst>
          </p:cNvPr>
          <p:cNvCxnSpPr>
            <a:cxnSpLocks/>
          </p:cNvCxnSpPr>
          <p:nvPr/>
        </p:nvCxnSpPr>
        <p:spPr>
          <a:xfrm>
            <a:off x="5330483" y="1319045"/>
            <a:ext cx="10552" cy="5187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EF41A44-0F5F-4651-A87D-EBD69C4D0E89}"/>
                  </a:ext>
                </a:extLst>
              </p:cNvPr>
              <p:cNvSpPr txBox="1"/>
              <p:nvPr/>
            </p:nvSpPr>
            <p:spPr>
              <a:xfrm>
                <a:off x="7340800" y="5487110"/>
                <a:ext cx="265781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𝒖𝒕𝒊𝒍</m:t>
                          </m:r>
                        </m:sub>
                      </m:sSub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s-ES" sz="22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EF41A44-0F5F-4651-A87D-EBD69C4D0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800" y="5487110"/>
                <a:ext cx="2657813" cy="430887"/>
              </a:xfrm>
              <a:prstGeom prst="rect">
                <a:avLst/>
              </a:prstGeom>
              <a:blipFill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E7A71DDD-31FF-4799-B66B-4D823F99A4E1}"/>
              </a:ext>
            </a:extLst>
          </p:cNvPr>
          <p:cNvSpPr txBox="1"/>
          <p:nvPr/>
        </p:nvSpPr>
        <p:spPr>
          <a:xfrm>
            <a:off x="601688" y="2363000"/>
            <a:ext cx="421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u="sng" dirty="0"/>
              <a:t>Resultados numéricos obtenidos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B26723A-BA1B-46D7-B20F-A77179C7872D}"/>
              </a:ext>
            </a:extLst>
          </p:cNvPr>
          <p:cNvCxnSpPr>
            <a:stCxn id="10" idx="2"/>
            <a:endCxn id="7" idx="0"/>
          </p:cNvCxnSpPr>
          <p:nvPr/>
        </p:nvCxnSpPr>
        <p:spPr>
          <a:xfrm>
            <a:off x="8832750" y="3012945"/>
            <a:ext cx="0" cy="143338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772ACE-953B-491D-B6CF-29BC75434739}"/>
              </a:ext>
            </a:extLst>
          </p:cNvPr>
          <p:cNvSpPr/>
          <p:nvPr/>
        </p:nvSpPr>
        <p:spPr>
          <a:xfrm>
            <a:off x="6582798" y="1645623"/>
            <a:ext cx="4499903" cy="138863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F267900-903A-4EF6-83B4-C59AF2267C69}"/>
                  </a:ext>
                </a:extLst>
              </p:cNvPr>
              <p:cNvSpPr txBox="1"/>
              <p:nvPr/>
            </p:nvSpPr>
            <p:spPr>
              <a:xfrm>
                <a:off x="9640804" y="5905356"/>
                <a:ext cx="224732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𝑜𝑏𝑗𝑒𝑡𝑖𝑣𝑜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=90 </m:t>
                      </m:r>
                      <m:r>
                        <a:rPr lang="es-ES" b="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F267900-903A-4EF6-83B4-C59AF2267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804" y="5905356"/>
                <a:ext cx="2247323" cy="391646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F218CFF2-FFA9-4564-833A-F16E2F56124E}"/>
              </a:ext>
            </a:extLst>
          </p:cNvPr>
          <p:cNvSpPr txBox="1"/>
          <p:nvPr/>
        </p:nvSpPr>
        <p:spPr>
          <a:xfrm>
            <a:off x="409390" y="469915"/>
            <a:ext cx="396566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Análisis de los resultados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4380B23-5ACC-4537-8590-09A7B00F0B8E}"/>
              </a:ext>
            </a:extLst>
          </p:cNvPr>
          <p:cNvSpPr txBox="1"/>
          <p:nvPr/>
        </p:nvSpPr>
        <p:spPr>
          <a:xfrm>
            <a:off x="6726113" y="502697"/>
            <a:ext cx="3696961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Punto de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45931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E21BAFA5-0D25-4690-9C50-04552EA012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25" y="1856225"/>
            <a:ext cx="8147153" cy="4266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D7DB610-D2BA-4230-B17B-B75158603E5E}"/>
                  </a:ext>
                </a:extLst>
              </p:cNvPr>
              <p:cNvSpPr txBox="1"/>
              <p:nvPr/>
            </p:nvSpPr>
            <p:spPr>
              <a:xfrm>
                <a:off x="663831" y="1674674"/>
                <a:ext cx="2755229" cy="1754326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b="1" u="sng" dirty="0"/>
                  <a:t>Pérdidas volumétricas</a:t>
                </a:r>
              </a:p>
              <a:p>
                <a:endParaRPr lang="es-ES" b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Recirculación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Fugas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_tradn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𝑏𝑜𝑚𝑏𝑎</m:t>
                          </m:r>
                        </m:sub>
                      </m:sSub>
                      <m:r>
                        <a:rPr lang="es-ES_tradnl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_tradn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𝑟𝑜𝑑𝑒𝑡𝑒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D7DB610-D2BA-4230-B17B-B7515860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31" y="1674674"/>
                <a:ext cx="2755229" cy="1754326"/>
              </a:xfrm>
              <a:prstGeom prst="rect">
                <a:avLst/>
              </a:prstGeom>
              <a:blipFill>
                <a:blip r:embed="rId3"/>
                <a:stretch>
                  <a:fillRect l="-1532" t="-1365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1861A90-A019-413C-BEB6-6A3364758EF9}"/>
                  </a:ext>
                </a:extLst>
              </p:cNvPr>
              <p:cNvSpPr txBox="1"/>
              <p:nvPr/>
            </p:nvSpPr>
            <p:spPr>
              <a:xfrm>
                <a:off x="663831" y="3801648"/>
                <a:ext cx="2755230" cy="1754326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b="1" u="sng" dirty="0"/>
                  <a:t>Pérdidas manométricas</a:t>
                </a:r>
              </a:p>
              <a:p>
                <a:endParaRPr lang="es-ES" b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Fricción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Choques y turbulencias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𝑢𝑡𝑖𝑙</m:t>
                          </m:r>
                        </m:sub>
                      </m:sSub>
                      <m:r>
                        <a:rPr lang="es-ES_tradnl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effectLst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𝐸𝑢𝑙𝑒𝑟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71861A90-A019-413C-BEB6-6A3364758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31" y="3801648"/>
                <a:ext cx="2755230" cy="1754326"/>
              </a:xfrm>
              <a:prstGeom prst="rect">
                <a:avLst/>
              </a:prstGeom>
              <a:blipFill>
                <a:blip r:embed="rId4"/>
                <a:stretch>
                  <a:fillRect l="-1532" t="-1370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1E462DFE-3FDB-4236-B3AE-15DCC60F996E}"/>
              </a:ext>
            </a:extLst>
          </p:cNvPr>
          <p:cNvSpPr txBox="1"/>
          <p:nvPr/>
        </p:nvSpPr>
        <p:spPr>
          <a:xfrm>
            <a:off x="409390" y="469915"/>
            <a:ext cx="396566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Análisis de los resultados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85EE92-766C-428A-978D-F60344E37EB9}"/>
              </a:ext>
            </a:extLst>
          </p:cNvPr>
          <p:cNvSpPr txBox="1"/>
          <p:nvPr/>
        </p:nvSpPr>
        <p:spPr>
          <a:xfrm>
            <a:off x="6094167" y="516081"/>
            <a:ext cx="2529502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Pérdidas internas</a:t>
            </a:r>
          </a:p>
        </p:txBody>
      </p:sp>
    </p:spTree>
    <p:extLst>
      <p:ext uri="{BB962C8B-B14F-4D97-AF65-F5344CB8AC3E}">
        <p14:creationId xmlns:p14="http://schemas.microsoft.com/office/powerpoint/2010/main" val="102530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ED89DC-8310-4754-B1FD-EF73761BC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47382" y="987648"/>
            <a:ext cx="9341887" cy="598580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B676DDF-B5FF-43A1-9CA0-2C4677FA4413}"/>
              </a:ext>
            </a:extLst>
          </p:cNvPr>
          <p:cNvSpPr/>
          <p:nvPr/>
        </p:nvSpPr>
        <p:spPr>
          <a:xfrm>
            <a:off x="6660848" y="4284747"/>
            <a:ext cx="183690" cy="1336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004C00E-10FD-44E7-B957-DC0BA0ED5428}"/>
              </a:ext>
            </a:extLst>
          </p:cNvPr>
          <p:cNvCxnSpPr>
            <a:cxnSpLocks/>
          </p:cNvCxnSpPr>
          <p:nvPr/>
        </p:nvCxnSpPr>
        <p:spPr>
          <a:xfrm flipV="1">
            <a:off x="6842768" y="1680786"/>
            <a:ext cx="5256468" cy="25880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7C016E21-EBE1-4929-95B9-629A43753039}"/>
              </a:ext>
            </a:extLst>
          </p:cNvPr>
          <p:cNvSpPr txBox="1"/>
          <p:nvPr/>
        </p:nvSpPr>
        <p:spPr>
          <a:xfrm>
            <a:off x="685850" y="1888283"/>
            <a:ext cx="188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b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=-2.2 bar</a:t>
            </a:r>
            <a:endParaRPr lang="es-ES" b="1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46A3D79-AC72-41F5-83F9-58D6D9A8DABE}"/>
              </a:ext>
            </a:extLst>
          </p:cNvPr>
          <p:cNvCxnSpPr>
            <a:cxnSpLocks/>
          </p:cNvCxnSpPr>
          <p:nvPr/>
        </p:nvCxnSpPr>
        <p:spPr>
          <a:xfrm>
            <a:off x="1462298" y="2509362"/>
            <a:ext cx="0" cy="73742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B9AC586-3807-495D-A781-60F56EBA4067}"/>
              </a:ext>
            </a:extLst>
          </p:cNvPr>
          <p:cNvSpPr txBox="1"/>
          <p:nvPr/>
        </p:nvSpPr>
        <p:spPr>
          <a:xfrm>
            <a:off x="520884" y="3611219"/>
            <a:ext cx="188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Irreal</a:t>
            </a:r>
            <a:endParaRPr lang="es-ES" b="1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B3A02FB-D8DF-464B-8411-F5ED08B2D348}"/>
              </a:ext>
            </a:extLst>
          </p:cNvPr>
          <p:cNvCxnSpPr>
            <a:cxnSpLocks/>
          </p:cNvCxnSpPr>
          <p:nvPr/>
        </p:nvCxnSpPr>
        <p:spPr>
          <a:xfrm>
            <a:off x="1462298" y="4232298"/>
            <a:ext cx="0" cy="73742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EE4C0FB-1382-4575-91FA-BE1776E7FAB6}"/>
              </a:ext>
            </a:extLst>
          </p:cNvPr>
          <p:cNvSpPr txBox="1"/>
          <p:nvPr/>
        </p:nvSpPr>
        <p:spPr>
          <a:xfrm>
            <a:off x="520884" y="5334155"/>
            <a:ext cx="188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del diseñador</a:t>
            </a:r>
            <a:endParaRPr lang="es-ES" b="1" dirty="0"/>
          </a:p>
        </p:txBody>
      </p:sp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9BA091DE-A589-4BD5-80CE-78F9B62C79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07" y="1680785"/>
            <a:ext cx="2741179" cy="267078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4179C6D-CBB1-4652-86D5-9FFEE310E971}"/>
              </a:ext>
            </a:extLst>
          </p:cNvPr>
          <p:cNvSpPr txBox="1"/>
          <p:nvPr/>
        </p:nvSpPr>
        <p:spPr>
          <a:xfrm>
            <a:off x="409390" y="385507"/>
            <a:ext cx="396566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Análisis de los resultados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3F23B4E-637E-4AD4-B9E0-0334F7C1AFF9}"/>
              </a:ext>
            </a:extLst>
          </p:cNvPr>
          <p:cNvSpPr txBox="1"/>
          <p:nvPr/>
        </p:nvSpPr>
        <p:spPr>
          <a:xfrm>
            <a:off x="5669844" y="427854"/>
            <a:ext cx="3696961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Distribución de presiones</a:t>
            </a:r>
          </a:p>
        </p:txBody>
      </p:sp>
    </p:spTree>
    <p:extLst>
      <p:ext uri="{BB962C8B-B14F-4D97-AF65-F5344CB8AC3E}">
        <p14:creationId xmlns:p14="http://schemas.microsoft.com/office/powerpoint/2010/main" val="142343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5678574-DE39-4238-8293-467D6690B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626254"/>
              </p:ext>
            </p:extLst>
          </p:nvPr>
        </p:nvGraphicFramePr>
        <p:xfrm>
          <a:off x="0" y="1336431"/>
          <a:ext cx="7849772" cy="517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CB09BB-0D60-41F3-898E-F38FFD5C7EF6}"/>
                  </a:ext>
                </a:extLst>
              </p:cNvPr>
              <p:cNvSpPr txBox="1"/>
              <p:nvPr/>
            </p:nvSpPr>
            <p:spPr>
              <a:xfrm>
                <a:off x="7571348" y="2668733"/>
                <a:ext cx="4702125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𝟎𝟎𝟎𝟓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s-E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𝟎𝟗𝟎𝟒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𝟔𝟔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𝟒𝟏𝟖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CB09BB-0D60-41F3-898E-F38FFD5C7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348" y="2668733"/>
                <a:ext cx="4702125" cy="375552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CEA2371D-40A8-4E4D-A6AC-7F14CA2FD1D0}"/>
              </a:ext>
            </a:extLst>
          </p:cNvPr>
          <p:cNvSpPr txBox="1"/>
          <p:nvPr/>
        </p:nvSpPr>
        <p:spPr>
          <a:xfrm>
            <a:off x="7652824" y="2138927"/>
            <a:ext cx="453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u="sng" dirty="0"/>
              <a:t>Ecuación de la curva característica real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4691B3-3D9D-4EBC-89E9-229EE66FA314}"/>
              </a:ext>
            </a:extLst>
          </p:cNvPr>
          <p:cNvSpPr txBox="1"/>
          <p:nvPr/>
        </p:nvSpPr>
        <p:spPr>
          <a:xfrm>
            <a:off x="7785884" y="3987508"/>
            <a:ext cx="407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Constantes de las pérdidas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05E290-019A-4CE5-8B15-A666EB80B091}"/>
                  </a:ext>
                </a:extLst>
              </p:cNvPr>
              <p:cNvSpPr txBox="1"/>
              <p:nvPr/>
            </p:nvSpPr>
            <p:spPr>
              <a:xfrm>
                <a:off x="7849772" y="4418405"/>
                <a:ext cx="6098344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Coef</m:t>
                          </m:r>
                          <m:r>
                            <a:rPr lang="es-ES" sz="1600" baseline="-2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s-ES" sz="16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𝐶𝑡𝑒</m:t>
                          </m:r>
                        </m:e>
                        <m:sub>
                          <m:r>
                            <a:rPr lang="es-ES_tradnl" sz="16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_tradnl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0.0005</m:t>
                      </m:r>
                    </m:oMath>
                  </m:oMathPara>
                </a14:m>
                <a:endParaRPr lang="es-E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𝐶𝑜𝑒𝑓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𝐶𝑡𝑒</m:t>
                          </m:r>
                        </m:e>
                        <m:sub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_tradnl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_tradnl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s-ES_tradnl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=0.0904→</m:t>
                      </m:r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𝐶𝑡𝑒</m:t>
                          </m:r>
                        </m:e>
                        <m:sub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_tradnl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=0.24513</m:t>
                      </m:r>
                    </m:oMath>
                  </m:oMathPara>
                </a14:m>
                <a:endParaRPr lang="es-E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𝐶𝑜𝑒𝑓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𝐶𝑡𝑒</m:t>
                          </m:r>
                        </m:e>
                        <m:sub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s-ES_tradnl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=66.418→</m:t>
                      </m:r>
                      <m:sSub>
                        <m:sSubPr>
                          <m:ctrlPr>
                            <a:rPr lang="es-E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𝐶𝑡𝑒</m:t>
                          </m:r>
                        </m:e>
                        <m:sub>
                          <m:r>
                            <a:rPr lang="es-ES_tradnl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s-ES_tradnl" sz="1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=49.732</m:t>
                      </m:r>
                    </m:oMath>
                  </m:oMathPara>
                </a14:m>
                <a:endParaRPr lang="es-E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05E290-019A-4CE5-8B15-A666EB8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772" y="4418405"/>
                <a:ext cx="6098344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3931959-6D79-4815-935B-73EF91349010}"/>
                  </a:ext>
                </a:extLst>
              </p:cNvPr>
              <p:cNvSpPr txBox="1"/>
              <p:nvPr/>
            </p:nvSpPr>
            <p:spPr>
              <a:xfrm>
                <a:off x="8785861" y="1278966"/>
                <a:ext cx="3145300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s-ES" sz="15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𝟏𝟏𝟔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s-ES" sz="15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5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5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1500" b="1" i="0" smtClean="0">
                          <a:latin typeface="Cambria Math" panose="02040503050406030204" pitchFamily="18" charset="0"/>
                        </a:rPr>
                        <m:t>𝟏𝟓𝟒𝟕𝟑</m:t>
                      </m:r>
                      <m:r>
                        <a:rPr lang="es-ES" sz="1500" b="1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sz="1500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3931959-6D79-4815-935B-73EF9134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861" y="1278966"/>
                <a:ext cx="3145300" cy="323165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94924EC1-4B82-44A9-9A51-9F0D382348A7}"/>
              </a:ext>
            </a:extLst>
          </p:cNvPr>
          <p:cNvSpPr txBox="1"/>
          <p:nvPr/>
        </p:nvSpPr>
        <p:spPr>
          <a:xfrm>
            <a:off x="8525023" y="858287"/>
            <a:ext cx="36669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u="sng" dirty="0"/>
              <a:t>Ecuación de la curva característica ideal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F3965A2-6582-45BF-BBB8-E259EF2054DB}"/>
              </a:ext>
            </a:extLst>
          </p:cNvPr>
          <p:cNvSpPr/>
          <p:nvPr/>
        </p:nvSpPr>
        <p:spPr>
          <a:xfrm>
            <a:off x="8525023" y="763076"/>
            <a:ext cx="3601329" cy="116780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0B3EEAB-AD5E-4429-A90C-1763B199A300}"/>
                  </a:ext>
                </a:extLst>
              </p:cNvPr>
              <p:cNvSpPr txBox="1"/>
              <p:nvPr/>
            </p:nvSpPr>
            <p:spPr>
              <a:xfrm>
                <a:off x="8720214" y="1584050"/>
                <a:ext cx="3145300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500" b="0" i="1" smtClean="0">
                          <a:latin typeface="Cambria Math" panose="02040503050406030204" pitchFamily="18" charset="0"/>
                        </a:rPr>
                        <m:t>=116.15          </m:t>
                      </m:r>
                      <m:r>
                        <a:rPr lang="es-E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1500" b="0" i="1" smtClean="0">
                          <a:latin typeface="Cambria Math" panose="02040503050406030204" pitchFamily="18" charset="0"/>
                        </a:rPr>
                        <m:t>=0.15473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0B3EEAB-AD5E-4429-A90C-1763B199A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214" y="1584050"/>
                <a:ext cx="3145300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E75348ED-B8C2-428E-ABA7-BC502BF83FCF}"/>
              </a:ext>
            </a:extLst>
          </p:cNvPr>
          <p:cNvSpPr txBox="1"/>
          <p:nvPr/>
        </p:nvSpPr>
        <p:spPr>
          <a:xfrm>
            <a:off x="409390" y="469915"/>
            <a:ext cx="396566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Análisis de los resultados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F43AF9A-1942-4353-8581-42DD1C9B8963}"/>
              </a:ext>
            </a:extLst>
          </p:cNvPr>
          <p:cNvSpPr txBox="1"/>
          <p:nvPr/>
        </p:nvSpPr>
        <p:spPr>
          <a:xfrm>
            <a:off x="5360878" y="482413"/>
            <a:ext cx="2826519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Curva característica</a:t>
            </a:r>
          </a:p>
        </p:txBody>
      </p:sp>
    </p:spTree>
    <p:extLst>
      <p:ext uri="{BB962C8B-B14F-4D97-AF65-F5344CB8AC3E}">
        <p14:creationId xmlns:p14="http://schemas.microsoft.com/office/powerpoint/2010/main" val="148787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>
            <a:extLst>
              <a:ext uri="{FF2B5EF4-FFF2-40B4-BE49-F238E27FC236}">
                <a16:creationId xmlns:a16="http://schemas.microsoft.com/office/drawing/2014/main" id="{66ECE7CF-E024-4ACE-8DA8-EEBBB2256F2C}"/>
              </a:ext>
            </a:extLst>
          </p:cNvPr>
          <p:cNvSpPr txBox="1"/>
          <p:nvPr/>
        </p:nvSpPr>
        <p:spPr>
          <a:xfrm>
            <a:off x="848751" y="5795884"/>
            <a:ext cx="1049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Bahnschrift" panose="020B0502040204020203" pitchFamily="34" charset="0"/>
              </a:rPr>
              <a:t>Plan General de Abastecimiento de Cantabria</a:t>
            </a:r>
          </a:p>
        </p:txBody>
      </p:sp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3E6E81A5-0224-4D23-B3FE-CFE238E5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39" y="226430"/>
            <a:ext cx="8017684" cy="54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1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1471B1-8957-4534-8236-162E85642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54878"/>
              </p:ext>
            </p:extLst>
          </p:nvPr>
        </p:nvGraphicFramePr>
        <p:xfrm>
          <a:off x="4703094" y="1407152"/>
          <a:ext cx="2413323" cy="3219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595">
                  <a:extLst>
                    <a:ext uri="{9D8B030D-6E8A-4147-A177-3AD203B41FA5}">
                      <a16:colId xmlns:a16="http://schemas.microsoft.com/office/drawing/2014/main" val="1399879177"/>
                    </a:ext>
                  </a:extLst>
                </a:gridCol>
                <a:gridCol w="1433728">
                  <a:extLst>
                    <a:ext uri="{9D8B030D-6E8A-4147-A177-3AD203B41FA5}">
                      <a16:colId xmlns:a16="http://schemas.microsoft.com/office/drawing/2014/main" val="2420749297"/>
                    </a:ext>
                  </a:extLst>
                </a:gridCol>
              </a:tblGrid>
              <a:tr h="3229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effectLst/>
                        </a:rPr>
                        <a:t>Redimensionamiento del rodete</a:t>
                      </a:r>
                      <a:endParaRPr lang="es-E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38389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D1’ (mm)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110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9543251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D2’ (mm)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275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6566022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b1’ (mm)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28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1800314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b2’ (mm)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>
                          <a:effectLst/>
                        </a:rPr>
                        <a:t>12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7108698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β</a:t>
                      </a:r>
                      <a:r>
                        <a:rPr lang="es-ES" sz="1500" b="1" baseline="-25000" dirty="0">
                          <a:effectLst/>
                        </a:rPr>
                        <a:t>1</a:t>
                      </a:r>
                      <a:r>
                        <a:rPr lang="es-ES" sz="1500" b="1" dirty="0">
                          <a:effectLst/>
                        </a:rPr>
                        <a:t>‘ (º)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28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1342607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β</a:t>
                      </a:r>
                      <a:r>
                        <a:rPr lang="es-ES" sz="1500" b="1" baseline="-25000" dirty="0">
                          <a:effectLst/>
                        </a:rPr>
                        <a:t>2</a:t>
                      </a:r>
                      <a:r>
                        <a:rPr lang="es-ES" sz="1500" b="1" dirty="0">
                          <a:effectLst/>
                        </a:rPr>
                        <a:t>‘ (º)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25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144069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K2 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0.965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4331220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Z’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500" b="1" dirty="0">
                          <a:effectLst/>
                        </a:rPr>
                        <a:t>10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2631701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233FA9F-37E8-478F-BA12-67A0A9F3B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67435"/>
              </p:ext>
            </p:extLst>
          </p:nvPr>
        </p:nvGraphicFramePr>
        <p:xfrm>
          <a:off x="212035" y="1718604"/>
          <a:ext cx="4346713" cy="2907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061">
                  <a:extLst>
                    <a:ext uri="{9D8B030D-6E8A-4147-A177-3AD203B41FA5}">
                      <a16:colId xmlns:a16="http://schemas.microsoft.com/office/drawing/2014/main" val="1945369747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1710270888"/>
                    </a:ext>
                  </a:extLst>
                </a:gridCol>
              </a:tblGrid>
              <a:tr h="323094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2000" dirty="0">
                          <a:effectLst/>
                        </a:rPr>
                        <a:t>Dimensiones iniciales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87850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D1 (mm) </a:t>
                      </a:r>
                      <a:r>
                        <a:rPr lang="es-ES_tradnl" sz="1500" i="1" dirty="0">
                          <a:effectLst/>
                        </a:rPr>
                        <a:t>Diámetro de entrada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110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1093242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D2 (mm) </a:t>
                      </a:r>
                      <a:r>
                        <a:rPr lang="es-ES_tradnl" sz="1500" i="1" dirty="0">
                          <a:effectLst/>
                        </a:rPr>
                        <a:t>Diámetro de salida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250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7452350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b1 (mm) </a:t>
                      </a:r>
                      <a:r>
                        <a:rPr lang="es-ES_tradnl" sz="1500" i="1" dirty="0">
                          <a:effectLst/>
                        </a:rPr>
                        <a:t>Ancho de entrada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30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55378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b2 (mm) </a:t>
                      </a:r>
                      <a:r>
                        <a:rPr lang="es-ES_tradnl" sz="1500" i="1" dirty="0">
                          <a:effectLst/>
                        </a:rPr>
                        <a:t>Ancho de salida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15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406890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β1 (º)     </a:t>
                      </a:r>
                      <a:r>
                        <a:rPr lang="es-ES_tradnl" sz="1500" i="1" dirty="0">
                          <a:effectLst/>
                        </a:rPr>
                        <a:t>Ángulo de entrada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21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837969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β2 (º)     </a:t>
                      </a:r>
                      <a:r>
                        <a:rPr lang="es-ES_tradnl" sz="1500" i="1" dirty="0">
                          <a:effectLst/>
                        </a:rPr>
                        <a:t>Ángulo de salida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25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621365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K2          </a:t>
                      </a:r>
                      <a:r>
                        <a:rPr lang="es-ES_tradnl" sz="1500" i="1" dirty="0">
                          <a:effectLst/>
                        </a:rPr>
                        <a:t>Coeficiente de obstrucción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0.961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127959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Z            </a:t>
                      </a:r>
                      <a:r>
                        <a:rPr lang="es-ES_tradnl" sz="1500" i="1" dirty="0">
                          <a:effectLst/>
                        </a:rPr>
                        <a:t>Número de álabes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8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88721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400A58F-FCFA-4383-8B15-4B6ADC4C9AE9}"/>
              </a:ext>
            </a:extLst>
          </p:cNvPr>
          <p:cNvSpPr txBox="1"/>
          <p:nvPr/>
        </p:nvSpPr>
        <p:spPr>
          <a:xfrm>
            <a:off x="7832034" y="1693362"/>
            <a:ext cx="37371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/>
              <a:t>Objetivos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Modificar el equilibrio de pérdidas</a:t>
            </a:r>
          </a:p>
          <a:p>
            <a:endParaRPr lang="es-ES" dirty="0"/>
          </a:p>
          <a:p>
            <a:pPr algn="ctr"/>
            <a:r>
              <a:rPr lang="es-ES" i="1" dirty="0"/>
              <a:t>Recirculación </a:t>
            </a:r>
            <a:r>
              <a:rPr lang="es-ES" i="1" dirty="0">
                <a:sym typeface="Wingdings" panose="05000000000000000000" pitchFamily="2" charset="2"/>
              </a:rPr>
              <a:t>……Fricción</a:t>
            </a:r>
          </a:p>
          <a:p>
            <a:pPr algn="ctr"/>
            <a:endParaRPr lang="es-ES" i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Obtener curva característica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algn="ctr"/>
            <a:r>
              <a:rPr lang="es-ES" i="1" dirty="0">
                <a:sym typeface="Wingdings" panose="05000000000000000000" pitchFamily="2" charset="2"/>
              </a:rPr>
              <a:t>Valores de A y B adecuados</a:t>
            </a:r>
            <a:endParaRPr lang="es-ES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E61508-E129-4852-8B30-142D135252AF}"/>
              </a:ext>
            </a:extLst>
          </p:cNvPr>
          <p:cNvSpPr txBox="1"/>
          <p:nvPr/>
        </p:nvSpPr>
        <p:spPr>
          <a:xfrm>
            <a:off x="1099929" y="5897217"/>
            <a:ext cx="568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mejoran los resultados y se obtiene para </a:t>
            </a:r>
            <a:r>
              <a:rPr lang="es-ES" b="1" dirty="0"/>
              <a:t>Q=140m3/h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10597F0-FA4D-49F3-B494-A7858E825FBD}"/>
                  </a:ext>
                </a:extLst>
              </p:cNvPr>
              <p:cNvSpPr txBox="1"/>
              <p:nvPr/>
            </p:nvSpPr>
            <p:spPr>
              <a:xfrm>
                <a:off x="7215055" y="5835662"/>
                <a:ext cx="265781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2200" b="1" i="1">
                              <a:latin typeface="Cambria Math" panose="02040503050406030204" pitchFamily="18" charset="0"/>
                            </a:rPr>
                            <m:t>𝒖𝒕𝒊𝒍</m:t>
                          </m:r>
                        </m:sub>
                      </m:sSub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s-ES" sz="2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2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s-ES" sz="22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10597F0-FA4D-49F3-B494-A7858E825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055" y="5835662"/>
                <a:ext cx="2657813" cy="430887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66E58F3-A6FB-4756-889C-4A21189F55D5}"/>
                  </a:ext>
                </a:extLst>
              </p:cNvPr>
              <p:cNvSpPr txBox="1"/>
              <p:nvPr/>
            </p:nvSpPr>
            <p:spPr>
              <a:xfrm>
                <a:off x="9515059" y="6253908"/>
                <a:ext cx="2247323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𝑜𝑏𝑗𝑒𝑡𝑖𝑣𝑜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=90 </m:t>
                      </m:r>
                      <m:r>
                        <a:rPr lang="es-ES" b="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66E58F3-A6FB-4756-889C-4A21189F5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59" y="6253908"/>
                <a:ext cx="2247323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649D268-3B41-411E-88C8-A6E51B795FEA}"/>
              </a:ext>
            </a:extLst>
          </p:cNvPr>
          <p:cNvCxnSpPr/>
          <p:nvPr/>
        </p:nvCxnSpPr>
        <p:spPr>
          <a:xfrm>
            <a:off x="212035" y="4810539"/>
            <a:ext cx="112113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F15102-7AAD-4827-8489-694B4C43C7DE}"/>
              </a:ext>
            </a:extLst>
          </p:cNvPr>
          <p:cNvSpPr txBox="1"/>
          <p:nvPr/>
        </p:nvSpPr>
        <p:spPr>
          <a:xfrm>
            <a:off x="5280990" y="5101336"/>
            <a:ext cx="3008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2ª iteración del proceso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0E96BF-7DBA-4099-9B44-95C86F3B7A8A}"/>
              </a:ext>
            </a:extLst>
          </p:cNvPr>
          <p:cNvSpPr txBox="1"/>
          <p:nvPr/>
        </p:nvSpPr>
        <p:spPr>
          <a:xfrm>
            <a:off x="3762903" y="443983"/>
            <a:ext cx="4293704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/>
              <a:t>Rediseño del rodete</a:t>
            </a:r>
          </a:p>
        </p:txBody>
      </p:sp>
    </p:spTree>
    <p:extLst>
      <p:ext uri="{BB962C8B-B14F-4D97-AF65-F5344CB8AC3E}">
        <p14:creationId xmlns:p14="http://schemas.microsoft.com/office/powerpoint/2010/main" val="14792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22C381D-6890-4C73-AA29-73AD91748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078700"/>
              </p:ext>
            </p:extLst>
          </p:nvPr>
        </p:nvGraphicFramePr>
        <p:xfrm>
          <a:off x="308372" y="970671"/>
          <a:ext cx="5023284" cy="301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477D077-D960-4DC0-A0DE-3E5BB108E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632897"/>
              </p:ext>
            </p:extLst>
          </p:nvPr>
        </p:nvGraphicFramePr>
        <p:xfrm>
          <a:off x="591354" y="3863545"/>
          <a:ext cx="4740302" cy="28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644D38E-7FC1-4721-8DF2-E2CA8CAEF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057450"/>
              </p:ext>
            </p:extLst>
          </p:nvPr>
        </p:nvGraphicFramePr>
        <p:xfrm>
          <a:off x="6096000" y="3863545"/>
          <a:ext cx="5378245" cy="28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E5F4553-57EC-4B1B-B0FE-3C9776B23176}"/>
              </a:ext>
            </a:extLst>
          </p:cNvPr>
          <p:cNvCxnSpPr>
            <a:cxnSpLocks/>
          </p:cNvCxnSpPr>
          <p:nvPr/>
        </p:nvCxnSpPr>
        <p:spPr>
          <a:xfrm>
            <a:off x="308372" y="3863545"/>
            <a:ext cx="1140655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0637B7B-EF56-403D-A727-E739C68CE2BA}"/>
              </a:ext>
            </a:extLst>
          </p:cNvPr>
          <p:cNvCxnSpPr/>
          <p:nvPr/>
        </p:nvCxnSpPr>
        <p:spPr>
          <a:xfrm>
            <a:off x="5791200" y="970671"/>
            <a:ext cx="0" cy="575368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01F5AF5-48B7-4F42-B817-53055C2F565D}"/>
                  </a:ext>
                </a:extLst>
              </p:cNvPr>
              <p:cNvSpPr txBox="1"/>
              <p:nvPr/>
            </p:nvSpPr>
            <p:spPr>
              <a:xfrm>
                <a:off x="7261122" y="1461526"/>
                <a:ext cx="304799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s-ES_tradn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=10→  </m:t>
                    </m:r>
                    <m:sSup>
                      <m:sSupPr>
                        <m:ctrlPr>
                          <a:rPr lang="es-E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s-ES_tradn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es-E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s-ES_tradn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=28º→ </m:t>
                    </m:r>
                    <m:sSubSup>
                      <m:sSubSupPr>
                        <m:ctrlPr>
                          <a:rPr lang="es-E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r>
                      <a:rPr lang="es-ES_tradn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=30º</m:t>
                    </m:r>
                  </m:oMath>
                </a14:m>
                <a:endParaRPr lang="es-E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s-ES_tradn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=25º→ </m:t>
                    </m:r>
                    <m:sSubSup>
                      <m:sSubSupPr>
                        <m:ctrlPr>
                          <a:rPr lang="es-E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s-ES_tradn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r>
                      <a:rPr lang="es-ES_tradn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=29º</m:t>
                    </m:r>
                  </m:oMath>
                </a14:m>
                <a:endParaRPr lang="es-E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01F5AF5-48B7-4F42-B817-53055C2F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22" y="1461526"/>
                <a:ext cx="3047999" cy="2031325"/>
              </a:xfrm>
              <a:prstGeom prst="rect">
                <a:avLst/>
              </a:prstGeom>
              <a:blipFill>
                <a:blip r:embed="rId5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>
            <a:extLst>
              <a:ext uri="{FF2B5EF4-FFF2-40B4-BE49-F238E27FC236}">
                <a16:creationId xmlns:a16="http://schemas.microsoft.com/office/drawing/2014/main" id="{375F4363-86E1-4700-AFD3-10298D62868A}"/>
              </a:ext>
            </a:extLst>
          </p:cNvPr>
          <p:cNvSpPr/>
          <p:nvPr/>
        </p:nvSpPr>
        <p:spPr>
          <a:xfrm>
            <a:off x="9978887" y="4192569"/>
            <a:ext cx="556592" cy="2804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27B5EA-A33A-4C28-B1F2-665EB29D1244}"/>
              </a:ext>
            </a:extLst>
          </p:cNvPr>
          <p:cNvSpPr txBox="1"/>
          <p:nvPr/>
        </p:nvSpPr>
        <p:spPr>
          <a:xfrm>
            <a:off x="409390" y="385507"/>
            <a:ext cx="323414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Rediseño del rodete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258401-38BA-4C90-814E-D3AC7D7C5F8D}"/>
              </a:ext>
            </a:extLst>
          </p:cNvPr>
          <p:cNvSpPr txBox="1"/>
          <p:nvPr/>
        </p:nvSpPr>
        <p:spPr>
          <a:xfrm>
            <a:off x="4803477" y="403121"/>
            <a:ext cx="3981644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Modificación de parámetros</a:t>
            </a:r>
          </a:p>
        </p:txBody>
      </p:sp>
    </p:spTree>
    <p:extLst>
      <p:ext uri="{BB962C8B-B14F-4D97-AF65-F5344CB8AC3E}">
        <p14:creationId xmlns:p14="http://schemas.microsoft.com/office/powerpoint/2010/main" val="141537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B5189A1-5DA9-44E1-8FDE-2339F4D55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395328"/>
              </p:ext>
            </p:extLst>
          </p:nvPr>
        </p:nvGraphicFramePr>
        <p:xfrm>
          <a:off x="295421" y="2138927"/>
          <a:ext cx="7041759" cy="42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5ADAE82-347B-40F3-B9F7-8AA66B65A518}"/>
              </a:ext>
            </a:extLst>
          </p:cNvPr>
          <p:cNvSpPr txBox="1"/>
          <p:nvPr/>
        </p:nvSpPr>
        <p:spPr>
          <a:xfrm>
            <a:off x="7652824" y="2138927"/>
            <a:ext cx="453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u="sng" dirty="0"/>
              <a:t>Curva característica real última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1F08F23-50BA-43F8-823F-AFD249208E94}"/>
                  </a:ext>
                </a:extLst>
              </p:cNvPr>
              <p:cNvSpPr txBox="1"/>
              <p:nvPr/>
            </p:nvSpPr>
            <p:spPr>
              <a:xfrm>
                <a:off x="6636434" y="2748448"/>
                <a:ext cx="609834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𝟎𝟎𝟏𝟐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s-E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𝟐𝟔𝟓𝟔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𝟖𝟏𝟕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1F08F23-50BA-43F8-823F-AFD249208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434" y="2748448"/>
                <a:ext cx="6098344" cy="375552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9CFFC38-4865-454F-BB49-83F52E56F23B}"/>
                  </a:ext>
                </a:extLst>
              </p:cNvPr>
              <p:cNvSpPr txBox="1"/>
              <p:nvPr/>
            </p:nvSpPr>
            <p:spPr>
              <a:xfrm>
                <a:off x="7652824" y="3685735"/>
                <a:ext cx="37560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Solución exacta  </a:t>
                </a:r>
                <a:r>
                  <a:rPr lang="es-E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𝒖𝒕𝒊𝒍</m:t>
                        </m:r>
                      </m:sub>
                    </m:sSub>
                    <m:r>
                      <a:rPr lang="es-ES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b="1" dirty="0">
                    <a:sym typeface="Wingdings" panose="05000000000000000000" pitchFamily="2" charset="2"/>
                  </a:rPr>
                  <a:t>90.48 m</a:t>
                </a:r>
                <a:endParaRPr lang="es-ES" sz="2000" b="1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9CFFC38-4865-454F-BB49-83F52E56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824" y="3685735"/>
                <a:ext cx="3756073" cy="400110"/>
              </a:xfrm>
              <a:prstGeom prst="rect">
                <a:avLst/>
              </a:prstGeom>
              <a:blipFill>
                <a:blip r:embed="rId4"/>
                <a:stretch>
                  <a:fillRect l="-1297" t="-9231" r="-324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5A9BA90D-8FA0-4DC8-B6DD-D23C7FF4131F}"/>
              </a:ext>
            </a:extLst>
          </p:cNvPr>
          <p:cNvSpPr txBox="1"/>
          <p:nvPr/>
        </p:nvSpPr>
        <p:spPr>
          <a:xfrm>
            <a:off x="8005102" y="4647580"/>
            <a:ext cx="3361008" cy="1107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" sz="2200" b="1" i="1" u="sng" dirty="0"/>
              <a:t>Punto de funcionamiento</a:t>
            </a:r>
          </a:p>
          <a:p>
            <a:endParaRPr lang="es-ES" sz="2200" dirty="0"/>
          </a:p>
          <a:p>
            <a:r>
              <a:rPr lang="es-ES" sz="2200" b="1" dirty="0"/>
              <a:t>(Q=146.18 m3/h, H=90 m)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ADAC20D-BA13-49F0-BF5C-4A03A70B384C}"/>
              </a:ext>
            </a:extLst>
          </p:cNvPr>
          <p:cNvCxnSpPr>
            <a:cxnSpLocks/>
          </p:cNvCxnSpPr>
          <p:nvPr/>
        </p:nvCxnSpPr>
        <p:spPr>
          <a:xfrm flipV="1">
            <a:off x="3995225" y="3124000"/>
            <a:ext cx="0" cy="255934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98B0478-A2C7-4515-ADC5-9F0D25E3A142}"/>
              </a:ext>
            </a:extLst>
          </p:cNvPr>
          <p:cNvCxnSpPr>
            <a:cxnSpLocks/>
          </p:cNvCxnSpPr>
          <p:nvPr/>
        </p:nvCxnSpPr>
        <p:spPr>
          <a:xfrm flipH="1" flipV="1">
            <a:off x="1238836" y="3081796"/>
            <a:ext cx="2756389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EB5027-7702-4AC4-B0D2-EF53B9A20CFC}"/>
              </a:ext>
            </a:extLst>
          </p:cNvPr>
          <p:cNvSpPr txBox="1"/>
          <p:nvPr/>
        </p:nvSpPr>
        <p:spPr>
          <a:xfrm>
            <a:off x="4303082" y="435363"/>
            <a:ext cx="3585835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500" b="1" dirty="0"/>
              <a:t>Resultados finales</a:t>
            </a:r>
          </a:p>
        </p:txBody>
      </p:sp>
    </p:spTree>
    <p:extLst>
      <p:ext uri="{BB962C8B-B14F-4D97-AF65-F5344CB8AC3E}">
        <p14:creationId xmlns:p14="http://schemas.microsoft.com/office/powerpoint/2010/main" val="94731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19DBB9D5-A4A6-4007-9F95-8F57CC8FCD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110"/>
            <a:ext cx="8849032" cy="55748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1D55D3-3E8D-46C9-8275-C341FDCE7CA8}"/>
              </a:ext>
            </a:extLst>
          </p:cNvPr>
          <p:cNvSpPr txBox="1"/>
          <p:nvPr/>
        </p:nvSpPr>
        <p:spPr>
          <a:xfrm>
            <a:off x="8970950" y="1283110"/>
            <a:ext cx="3128283" cy="2188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Distribución de presiones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Presión mínima</a:t>
            </a:r>
          </a:p>
          <a:p>
            <a:pPr>
              <a:lnSpc>
                <a:spcPct val="150000"/>
              </a:lnSpc>
            </a:pPr>
            <a:r>
              <a:rPr lang="es-ES" dirty="0"/>
              <a:t>	-2.2bar </a:t>
            </a:r>
            <a:r>
              <a:rPr lang="es-ES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</a:rPr>
              <a:t>-1.8 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Efectos </a:t>
            </a:r>
            <a:r>
              <a:rPr lang="es-ES" dirty="0" err="1">
                <a:sym typeface="Wingdings" panose="05000000000000000000" pitchFamily="2" charset="2"/>
              </a:rPr>
              <a:t>pulsatorios</a:t>
            </a:r>
            <a:endParaRPr lang="es-E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s-ES" dirty="0">
                <a:sym typeface="Wingdings" panose="05000000000000000000" pitchFamily="2" charset="2"/>
              </a:rPr>
              <a:t>	Se ha eliminado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F502688-235F-4841-8E4C-0A19EBEEC468}"/>
                  </a:ext>
                </a:extLst>
              </p:cNvPr>
              <p:cNvSpPr txBox="1"/>
              <p:nvPr/>
            </p:nvSpPr>
            <p:spPr>
              <a:xfrm>
                <a:off x="9196621" y="3633233"/>
                <a:ext cx="2676939" cy="14157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200" b="1" u="sng" dirty="0"/>
                  <a:t>Rendimiento</a:t>
                </a:r>
              </a:p>
              <a:p>
                <a:endParaRPr lang="es-ES" dirty="0"/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_tradnl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s-ES_tradnl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s-ES" sz="1800" b="1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s-ES" sz="18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s-ES" sz="1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F502688-235F-4841-8E4C-0A19EBEE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621" y="3633233"/>
                <a:ext cx="2676939" cy="1415772"/>
              </a:xfrm>
              <a:prstGeom prst="rect">
                <a:avLst/>
              </a:prstGeom>
              <a:blipFill>
                <a:blip r:embed="rId3"/>
                <a:stretch>
                  <a:fillRect t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C0B662A-8872-4B45-9A94-9CFD44DA4697}"/>
                  </a:ext>
                </a:extLst>
              </p:cNvPr>
              <p:cNvSpPr txBox="1"/>
              <p:nvPr/>
            </p:nvSpPr>
            <p:spPr>
              <a:xfrm>
                <a:off x="9196621" y="5285806"/>
                <a:ext cx="2676939" cy="1442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200" b="1" u="sng" dirty="0"/>
                  <a:t>Potencia</a:t>
                </a:r>
              </a:p>
              <a:p>
                <a:endParaRPr lang="es-ES" dirty="0"/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𝑷𝒐𝒕</m:t>
                          </m:r>
                        </m:e>
                        <m:sub>
                          <m:r>
                            <a:rPr lang="es-ES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𝒆𝒋𝒆</m:t>
                          </m:r>
                        </m:sub>
                      </m:sSub>
                      <m:r>
                        <a:rPr lang="es-ES" sz="1800" b="1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_tradnl" b="1"/>
                        <m:t>59.74 </m:t>
                      </m:r>
                      <m:r>
                        <m:rPr>
                          <m:nor/>
                        </m:rPr>
                        <a:rPr lang="es-ES_tradnl" b="1"/>
                        <m:t>kW</m:t>
                      </m:r>
                    </m:oMath>
                  </m:oMathPara>
                </a14:m>
                <a:endParaRPr lang="es-ES" sz="1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C0B662A-8872-4B45-9A94-9CFD44DA4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621" y="5285806"/>
                <a:ext cx="2676939" cy="1442061"/>
              </a:xfrm>
              <a:prstGeom prst="rect">
                <a:avLst/>
              </a:prstGeom>
              <a:blipFill>
                <a:blip r:embed="rId4"/>
                <a:stretch>
                  <a:fillRect t="-25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6A05517-5868-41BC-8236-2958417E6023}"/>
              </a:ext>
            </a:extLst>
          </p:cNvPr>
          <p:cNvSpPr txBox="1"/>
          <p:nvPr/>
        </p:nvSpPr>
        <p:spPr>
          <a:xfrm>
            <a:off x="409390" y="385507"/>
            <a:ext cx="286838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Resultados finales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FB1CA3-D271-44DC-9268-BED58F213985}"/>
              </a:ext>
            </a:extLst>
          </p:cNvPr>
          <p:cNvSpPr txBox="1"/>
          <p:nvPr/>
        </p:nvSpPr>
        <p:spPr>
          <a:xfrm>
            <a:off x="4532243" y="431673"/>
            <a:ext cx="5148709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Distribución de presiones y eficiencia</a:t>
            </a:r>
          </a:p>
        </p:txBody>
      </p:sp>
    </p:spTree>
    <p:extLst>
      <p:ext uri="{BB962C8B-B14F-4D97-AF65-F5344CB8AC3E}">
        <p14:creationId xmlns:p14="http://schemas.microsoft.com/office/powerpoint/2010/main" val="3053228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06BD831-AFBF-465A-9335-97A7CC905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07021"/>
              </p:ext>
            </p:extLst>
          </p:nvPr>
        </p:nvGraphicFramePr>
        <p:xfrm>
          <a:off x="-37514" y="1688123"/>
          <a:ext cx="7971692" cy="516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41C1D0F-4CFA-46BC-AC3E-AB0FC1A2E5D8}"/>
              </a:ext>
            </a:extLst>
          </p:cNvPr>
          <p:cNvSpPr txBox="1"/>
          <p:nvPr/>
        </p:nvSpPr>
        <p:spPr>
          <a:xfrm>
            <a:off x="8588633" y="3034941"/>
            <a:ext cx="3166046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i="1" dirty="0"/>
              <a:t>El recorte de rodete </a:t>
            </a:r>
          </a:p>
          <a:p>
            <a:pPr>
              <a:lnSpc>
                <a:spcPct val="150000"/>
              </a:lnSpc>
            </a:pPr>
            <a:r>
              <a:rPr lang="es-ES" sz="2200" i="1" dirty="0"/>
              <a:t>es una técnica que aporta una mayor versatilidad </a:t>
            </a:r>
          </a:p>
          <a:p>
            <a:pPr>
              <a:lnSpc>
                <a:spcPct val="150000"/>
              </a:lnSpc>
            </a:pPr>
            <a:r>
              <a:rPr lang="es-ES" sz="2200" i="1" dirty="0"/>
              <a:t>sin  una excesiva </a:t>
            </a:r>
          </a:p>
          <a:p>
            <a:pPr>
              <a:lnSpc>
                <a:spcPct val="150000"/>
              </a:lnSpc>
            </a:pPr>
            <a:r>
              <a:rPr lang="es-ES" sz="2200" i="1" dirty="0"/>
              <a:t>pérdida de eficiencia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64D914-9307-40BD-819E-795BFEA6ECC0}"/>
              </a:ext>
            </a:extLst>
          </p:cNvPr>
          <p:cNvSpPr txBox="1"/>
          <p:nvPr/>
        </p:nvSpPr>
        <p:spPr>
          <a:xfrm>
            <a:off x="4099101" y="413644"/>
            <a:ext cx="3706429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500" b="1" dirty="0"/>
              <a:t>Recorte del rodete</a:t>
            </a:r>
          </a:p>
        </p:txBody>
      </p:sp>
    </p:spTree>
    <p:extLst>
      <p:ext uri="{BB962C8B-B14F-4D97-AF65-F5344CB8AC3E}">
        <p14:creationId xmlns:p14="http://schemas.microsoft.com/office/powerpoint/2010/main" val="372810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F11A26-F212-4A51-92D8-19CE93D02118}"/>
              </a:ext>
            </a:extLst>
          </p:cNvPr>
          <p:cNvSpPr txBox="1"/>
          <p:nvPr/>
        </p:nvSpPr>
        <p:spPr>
          <a:xfrm>
            <a:off x="6791264" y="5553534"/>
            <a:ext cx="4996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Century" panose="02040604050505020304" pitchFamily="18" charset="0"/>
                <a:ea typeface="Cambria Math" panose="02040503050406030204" pitchFamily="18" charset="0"/>
              </a:rPr>
              <a:t>Gracias por su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D8CFAB-7A27-4F96-92AE-321F2E051C02}"/>
              </a:ext>
            </a:extLst>
          </p:cNvPr>
          <p:cNvSpPr txBox="1"/>
          <p:nvPr/>
        </p:nvSpPr>
        <p:spPr>
          <a:xfrm>
            <a:off x="284327" y="2250291"/>
            <a:ext cx="4781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Century" panose="02040604050505020304" pitchFamily="18" charset="0"/>
                <a:ea typeface="Cambria Math" panose="02040503050406030204" pitchFamily="18" charset="0"/>
              </a:rPr>
              <a:t>Método de Elementos Finitos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148131-D5EB-4BCA-977F-724FC2A78CF9}"/>
              </a:ext>
            </a:extLst>
          </p:cNvPr>
          <p:cNvSpPr txBox="1"/>
          <p:nvPr/>
        </p:nvSpPr>
        <p:spPr>
          <a:xfrm>
            <a:off x="5581042" y="1829973"/>
            <a:ext cx="6658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Century" panose="02040604050505020304" pitchFamily="18" charset="0"/>
                <a:ea typeface="Cambria Math" panose="02040503050406030204" pitchFamily="18" charset="0"/>
              </a:rPr>
              <a:t>Ahorro de tiempo</a:t>
            </a:r>
          </a:p>
          <a:p>
            <a:r>
              <a:rPr lang="es-ES" sz="4000" dirty="0">
                <a:latin typeface="Century" panose="02040604050505020304" pitchFamily="18" charset="0"/>
                <a:ea typeface="Cambria Math" panose="02040503050406030204" pitchFamily="18" charset="0"/>
              </a:rPr>
              <a:t>Disminución de costes</a:t>
            </a:r>
          </a:p>
          <a:p>
            <a:r>
              <a:rPr lang="es-ES" sz="4000" dirty="0">
                <a:latin typeface="Century" panose="02040604050505020304" pitchFamily="18" charset="0"/>
                <a:ea typeface="Cambria Math" panose="02040503050406030204" pitchFamily="18" charset="0"/>
              </a:rPr>
              <a:t>Mayor evolución del diseño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BE0CF75-2228-4E4C-B9F9-851829F86A39}"/>
              </a:ext>
            </a:extLst>
          </p:cNvPr>
          <p:cNvCxnSpPr>
            <a:cxnSpLocks/>
          </p:cNvCxnSpPr>
          <p:nvPr/>
        </p:nvCxnSpPr>
        <p:spPr>
          <a:xfrm>
            <a:off x="4378849" y="2799469"/>
            <a:ext cx="10299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4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Mapa&#10;&#10;Descripción generada automáticamente">
            <a:extLst>
              <a:ext uri="{FF2B5EF4-FFF2-40B4-BE49-F238E27FC236}">
                <a16:creationId xmlns:a16="http://schemas.microsoft.com/office/drawing/2014/main" id="{CB5E9344-9927-48C3-A550-9298C5E24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2" y="-21024"/>
            <a:ext cx="8346790" cy="564238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E6B848D-4C3C-4F97-8050-167DE00E91D1}"/>
              </a:ext>
            </a:extLst>
          </p:cNvPr>
          <p:cNvSpPr/>
          <p:nvPr/>
        </p:nvSpPr>
        <p:spPr>
          <a:xfrm>
            <a:off x="6937289" y="548633"/>
            <a:ext cx="181920" cy="1336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169B4D8-8162-42A6-B271-9DD60FBFCD60}"/>
              </a:ext>
            </a:extLst>
          </p:cNvPr>
          <p:cNvCxnSpPr>
            <a:cxnSpLocks/>
          </p:cNvCxnSpPr>
          <p:nvPr/>
        </p:nvCxnSpPr>
        <p:spPr>
          <a:xfrm>
            <a:off x="7119209" y="682277"/>
            <a:ext cx="4686320" cy="54189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Vista desde arriba de una playa&#10;&#10;Descripción generada automáticamente con confianza media">
            <a:extLst>
              <a:ext uri="{FF2B5EF4-FFF2-40B4-BE49-F238E27FC236}">
                <a16:creationId xmlns:a16="http://schemas.microsoft.com/office/drawing/2014/main" id="{5EC4EAC6-7C17-4E35-8390-2764149AB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07" y="2982344"/>
            <a:ext cx="4679764" cy="31188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61CEDC6-E714-4431-B105-8F86E54AE0B9}"/>
              </a:ext>
            </a:extLst>
          </p:cNvPr>
          <p:cNvSpPr/>
          <p:nvPr/>
        </p:nvSpPr>
        <p:spPr>
          <a:xfrm>
            <a:off x="4471756" y="2234412"/>
            <a:ext cx="181920" cy="1336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56565D3-7DAC-4B78-A8F8-5B3FC6A2AAB9}"/>
              </a:ext>
            </a:extLst>
          </p:cNvPr>
          <p:cNvCxnSpPr>
            <a:cxnSpLocks/>
          </p:cNvCxnSpPr>
          <p:nvPr/>
        </p:nvCxnSpPr>
        <p:spPr>
          <a:xfrm flipH="1">
            <a:off x="435229" y="2368056"/>
            <a:ext cx="4036527" cy="42030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 descr="Una montaña con pasto verde&#10;&#10;Descripción generada automáticamente">
            <a:extLst>
              <a:ext uri="{FF2B5EF4-FFF2-40B4-BE49-F238E27FC236}">
                <a16:creationId xmlns:a16="http://schemas.microsoft.com/office/drawing/2014/main" id="{C2853C19-C208-4807-B26C-6E762D719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9" y="3623684"/>
            <a:ext cx="4362968" cy="29188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13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motor&#10;&#10;Descripción generada automáticamente">
            <a:extLst>
              <a:ext uri="{FF2B5EF4-FFF2-40B4-BE49-F238E27FC236}">
                <a16:creationId xmlns:a16="http://schemas.microsoft.com/office/drawing/2014/main" id="{58658A39-DAEC-4267-8AC8-8FF0EA4A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637070"/>
            <a:ext cx="5263738" cy="3947804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C57E76-A0F6-4E42-B676-D0B2D7679648}"/>
              </a:ext>
            </a:extLst>
          </p:cNvPr>
          <p:cNvSpPr txBox="1"/>
          <p:nvPr/>
        </p:nvSpPr>
        <p:spPr>
          <a:xfrm>
            <a:off x="4295120" y="454142"/>
            <a:ext cx="4412782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/>
              <a:t>Requisitos de diseño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404DA4-2968-43FE-8B8D-F8BCD52959DB}"/>
              </a:ext>
            </a:extLst>
          </p:cNvPr>
          <p:cNvSpPr txBox="1"/>
          <p:nvPr/>
        </p:nvSpPr>
        <p:spPr>
          <a:xfrm>
            <a:off x="6096000" y="2979690"/>
            <a:ext cx="4690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i="1" dirty="0"/>
              <a:t>Altura de elevación: 80m - 90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i="1" dirty="0"/>
              <a:t>Caudal: 140 m3/h ±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i="1" dirty="0"/>
              <a:t>Régimen de giro: 2900 rpm</a:t>
            </a:r>
          </a:p>
          <a:p>
            <a:endParaRPr lang="es-ES" sz="2500" b="1" dirty="0"/>
          </a:p>
          <a:p>
            <a:endParaRPr lang="es-ES" sz="25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F0C451-E089-4417-9D37-37EFBD71A7E5}"/>
              </a:ext>
            </a:extLst>
          </p:cNvPr>
          <p:cNvSpPr/>
          <p:nvPr/>
        </p:nvSpPr>
        <p:spPr>
          <a:xfrm>
            <a:off x="5921653" y="2562929"/>
            <a:ext cx="5039234" cy="29682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EC15C8-EF1D-4079-B302-0756C93B79E0}"/>
              </a:ext>
            </a:extLst>
          </p:cNvPr>
          <p:cNvSpPr txBox="1"/>
          <p:nvPr/>
        </p:nvSpPr>
        <p:spPr>
          <a:xfrm>
            <a:off x="5847935" y="1963229"/>
            <a:ext cx="5650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Situación repetida en los planes hidráulicos</a:t>
            </a:r>
          </a:p>
        </p:txBody>
      </p:sp>
    </p:spTree>
    <p:extLst>
      <p:ext uri="{BB962C8B-B14F-4D97-AF65-F5344CB8AC3E}">
        <p14:creationId xmlns:p14="http://schemas.microsoft.com/office/powerpoint/2010/main" val="38430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9D5C01-81C4-4BC6-9207-012CC4858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8608" y="1980151"/>
            <a:ext cx="6148950" cy="3966602"/>
          </a:xfrm>
          <a:prstGeom prst="rect">
            <a:avLst/>
          </a:prstGeom>
        </p:spPr>
      </p:pic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B705F951-B1EA-400D-9BD5-9E1E791E27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7" y="1980150"/>
            <a:ext cx="3523433" cy="4055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E57788-540A-44D5-AB65-3582FCF8D0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" y="885578"/>
            <a:ext cx="3940789" cy="1094572"/>
          </a:xfrm>
          <a:prstGeom prst="rect">
            <a:avLst/>
          </a:prstGeom>
        </p:spPr>
      </p:pic>
      <p:pic>
        <p:nvPicPr>
          <p:cNvPr id="6" name="Imagen 5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5B21931B-A135-42A6-9C13-E06BDBCB2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67" y="660873"/>
            <a:ext cx="2567789" cy="11834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CD69E2-BB86-4926-A805-7CE8C266EA99}"/>
              </a:ext>
            </a:extLst>
          </p:cNvPr>
          <p:cNvSpPr txBox="1"/>
          <p:nvPr/>
        </p:nvSpPr>
        <p:spPr>
          <a:xfrm>
            <a:off x="4312648" y="294420"/>
            <a:ext cx="2567789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/>
              <a:t>Software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186F8E-51AD-4F68-8869-3D1BF0E345FD}"/>
              </a:ext>
            </a:extLst>
          </p:cNvPr>
          <p:cNvSpPr txBox="1"/>
          <p:nvPr/>
        </p:nvSpPr>
        <p:spPr>
          <a:xfrm>
            <a:off x="1906162" y="6244470"/>
            <a:ext cx="792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/>
              <a:t>CAD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8EC51C9-C2C2-45B5-B708-81713ACA92EA}"/>
              </a:ext>
            </a:extLst>
          </p:cNvPr>
          <p:cNvSpPr txBox="1"/>
          <p:nvPr/>
        </p:nvSpPr>
        <p:spPr>
          <a:xfrm>
            <a:off x="8855618" y="6218507"/>
            <a:ext cx="101494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b="1" dirty="0"/>
              <a:t>MEF</a:t>
            </a:r>
          </a:p>
          <a:p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28196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D54C22-9D29-49B6-8DD0-E86BE51B5571}"/>
              </a:ext>
            </a:extLst>
          </p:cNvPr>
          <p:cNvSpPr txBox="1"/>
          <p:nvPr/>
        </p:nvSpPr>
        <p:spPr>
          <a:xfrm>
            <a:off x="5131312" y="285875"/>
            <a:ext cx="2799471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/>
              <a:t>Diseño inicial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BEEF8D-51EF-416A-87F2-78BC38841D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6" y="1468581"/>
            <a:ext cx="4498876" cy="4710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5480B9-78CD-4E9C-98C5-68EF66C5D7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07" y="943555"/>
            <a:ext cx="3398809" cy="3465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110E05D-A691-42FF-8E1C-DE168E80E84F}"/>
                  </a:ext>
                </a:extLst>
              </p:cNvPr>
              <p:cNvSpPr txBox="1"/>
              <p:nvPr/>
            </p:nvSpPr>
            <p:spPr>
              <a:xfrm>
                <a:off x="5306291" y="4435661"/>
                <a:ext cx="6096000" cy="619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b="1" dirty="0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ª 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Ecuaci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ó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Euler</m:t>
                      </m:r>
                      <m:r>
                        <m:rPr>
                          <m:nor/>
                        </m:rPr>
                        <a:rPr lang="es-ES" b="1" dirty="0">
                          <a:solidFill>
                            <a:srgbClr val="836967"/>
                          </a:solidFill>
                        </a:rPr>
                        <m:t> </m:t>
                      </m:r>
                      <m:sSub>
                        <m:sSubPr>
                          <m:ctrlPr>
                            <a:rPr lang="es-E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s-E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num>
                        <m:den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110E05D-A691-42FF-8E1C-DE168E80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91" y="4435661"/>
                <a:ext cx="6096000" cy="619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6108C8-59CD-48EB-A41A-D25B9D382086}"/>
                  </a:ext>
                </a:extLst>
              </p:cNvPr>
              <p:cNvSpPr txBox="1"/>
              <p:nvPr/>
            </p:nvSpPr>
            <p:spPr>
              <a:xfrm>
                <a:off x="5818909" y="5375387"/>
                <a:ext cx="6096000" cy="565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b="1" dirty="0">
                    <a:solidFill>
                      <a:srgbClr val="836967"/>
                    </a:solidFill>
                  </a:rPr>
                  <a:t>2ª Ecuación de Euler </a:t>
                </a:r>
                <a:r>
                  <a:rPr lang="es-ES" b="1" dirty="0">
                    <a:solidFill>
                      <a:srgbClr val="836967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s-ES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s-ES" b="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s-ES" b="0" i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s-ES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b="0" i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b="0" i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s-ES" b="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b="0" i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b="0" i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s-ES" b="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b="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b="0" i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b="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ES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b="0" i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6108C8-59CD-48EB-A41A-D25B9D38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09" y="5375387"/>
                <a:ext cx="6096000" cy="565796"/>
              </a:xfrm>
              <a:prstGeom prst="rect">
                <a:avLst/>
              </a:prstGeom>
              <a:blipFill>
                <a:blip r:embed="rId5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45183935-2051-49F6-B5E9-6AB759A1019B}"/>
              </a:ext>
            </a:extLst>
          </p:cNvPr>
          <p:cNvSpPr/>
          <p:nvPr/>
        </p:nvSpPr>
        <p:spPr>
          <a:xfrm>
            <a:off x="5658678" y="4240696"/>
            <a:ext cx="5473148" cy="1938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3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F6E565-A16B-4948-BEE0-DAA6D5A0E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77757"/>
              </p:ext>
            </p:extLst>
          </p:nvPr>
        </p:nvGraphicFramePr>
        <p:xfrm>
          <a:off x="428209" y="1711571"/>
          <a:ext cx="4346713" cy="3230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061">
                  <a:extLst>
                    <a:ext uri="{9D8B030D-6E8A-4147-A177-3AD203B41FA5}">
                      <a16:colId xmlns:a16="http://schemas.microsoft.com/office/drawing/2014/main" val="1945369747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1710270888"/>
                    </a:ext>
                  </a:extLst>
                </a:gridCol>
              </a:tblGrid>
              <a:tr h="323094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2000" dirty="0">
                          <a:effectLst/>
                        </a:rPr>
                        <a:t>Dimensiones iniciales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87850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D1 (mm) </a:t>
                      </a:r>
                      <a:r>
                        <a:rPr lang="es-ES_tradnl" sz="1500" i="1" dirty="0">
                          <a:effectLst/>
                        </a:rPr>
                        <a:t>Diámetro de entrada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111.06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093242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D2 (mm) </a:t>
                      </a:r>
                      <a:r>
                        <a:rPr lang="es-ES_tradnl" sz="1500" i="1" dirty="0">
                          <a:effectLst/>
                        </a:rPr>
                        <a:t>Diámetro de salida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261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452350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b1 (mm) </a:t>
                      </a:r>
                      <a:r>
                        <a:rPr lang="es-ES_tradnl" sz="1500" i="1" dirty="0">
                          <a:effectLst/>
                        </a:rPr>
                        <a:t>Ancho de entrada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17.19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55378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b2 (mm) </a:t>
                      </a:r>
                      <a:r>
                        <a:rPr lang="es-ES_tradnl" sz="1500" i="1" dirty="0">
                          <a:effectLst/>
                        </a:rPr>
                        <a:t>Ancho de salida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9.135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406890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β1 (º)     </a:t>
                      </a:r>
                      <a:r>
                        <a:rPr lang="es-ES_tradnl" sz="1500" i="1" dirty="0">
                          <a:effectLst/>
                        </a:rPr>
                        <a:t>Ángulo de entrada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21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837969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β2 (º)     </a:t>
                      </a:r>
                      <a:r>
                        <a:rPr lang="es-ES_tradnl" sz="1500" i="1" dirty="0">
                          <a:effectLst/>
                        </a:rPr>
                        <a:t>Ángulo de salida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25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621365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K2          </a:t>
                      </a:r>
                      <a:r>
                        <a:rPr lang="es-ES_tradnl" sz="1500" i="1" dirty="0">
                          <a:effectLst/>
                        </a:rPr>
                        <a:t>Coeficiente de obstrucción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0.961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127959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Z            </a:t>
                      </a:r>
                      <a:r>
                        <a:rPr lang="es-ES_tradnl" sz="1500" i="1" dirty="0">
                          <a:effectLst/>
                        </a:rPr>
                        <a:t>Número de álabes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>
                          <a:effectLst/>
                        </a:rPr>
                        <a:t>8</a:t>
                      </a:r>
                      <a:endParaRPr lang="es-ES" sz="15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887216"/>
                  </a:ext>
                </a:extLst>
              </a:tr>
              <a:tr h="323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dirty="0">
                          <a:effectLst/>
                        </a:rPr>
                        <a:t>t (mm)  </a:t>
                      </a:r>
                      <a:r>
                        <a:rPr lang="es-ES_tradnl" sz="1500" i="1" dirty="0">
                          <a:effectLst/>
                        </a:rPr>
                        <a:t>Espesor de álabes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s-ES_tradnl" sz="1500" b="1" dirty="0">
                          <a:effectLst/>
                        </a:rPr>
                        <a:t>4</a:t>
                      </a:r>
                      <a:endParaRPr lang="es-ES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434581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D06EC20-7BE0-4676-83A6-3C0AD61ACA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51" y="1711571"/>
            <a:ext cx="7112277" cy="46925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83907D-4AFE-405C-B9CD-E24D2359A02E}"/>
              </a:ext>
            </a:extLst>
          </p:cNvPr>
          <p:cNvSpPr txBox="1"/>
          <p:nvPr/>
        </p:nvSpPr>
        <p:spPr>
          <a:xfrm>
            <a:off x="7865878" y="2957709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(140 m3/h, 90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1BA1DDE-3948-4A28-900C-865937ACFC50}"/>
                  </a:ext>
                </a:extLst>
              </p:cNvPr>
              <p:cNvSpPr txBox="1"/>
              <p:nvPr/>
            </p:nvSpPr>
            <p:spPr>
              <a:xfrm>
                <a:off x="1087529" y="6216308"/>
                <a:ext cx="3028072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𝟏𝟏𝟔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𝟏𝟓𝟒𝟕𝟑</m:t>
                      </m:r>
                      <m:r>
                        <a:rPr lang="es-ES" b="1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1BA1DDE-3948-4A28-900C-865937ACF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29" y="6216308"/>
                <a:ext cx="3028072" cy="37555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BBECE821-2F39-435A-8859-F1A3CEF6D1BB}"/>
              </a:ext>
            </a:extLst>
          </p:cNvPr>
          <p:cNvSpPr txBox="1"/>
          <p:nvPr/>
        </p:nvSpPr>
        <p:spPr>
          <a:xfrm>
            <a:off x="455543" y="5266813"/>
            <a:ext cx="12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A=116.15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6AB8B95-8742-4535-BC10-6706EC294FDC}"/>
              </a:ext>
            </a:extLst>
          </p:cNvPr>
          <p:cNvSpPr txBox="1"/>
          <p:nvPr/>
        </p:nvSpPr>
        <p:spPr>
          <a:xfrm>
            <a:off x="1961073" y="5266813"/>
            <a:ext cx="25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B=557.02/3600=0.15473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044E79-E698-49DD-B5B2-4D48C724B2E2}"/>
              </a:ext>
            </a:extLst>
          </p:cNvPr>
          <p:cNvSpPr txBox="1"/>
          <p:nvPr/>
        </p:nvSpPr>
        <p:spPr>
          <a:xfrm>
            <a:off x="1087529" y="5745003"/>
            <a:ext cx="3536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Curva característica ideal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4B4912-7593-42DE-AB26-E8347BE6A131}"/>
              </a:ext>
            </a:extLst>
          </p:cNvPr>
          <p:cNvSpPr txBox="1"/>
          <p:nvPr/>
        </p:nvSpPr>
        <p:spPr>
          <a:xfrm>
            <a:off x="474906" y="417264"/>
            <a:ext cx="279947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Diseño inicial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CE5094-1475-43FF-BABB-FAA666751ACD}"/>
              </a:ext>
            </a:extLst>
          </p:cNvPr>
          <p:cNvSpPr txBox="1"/>
          <p:nvPr/>
        </p:nvSpPr>
        <p:spPr>
          <a:xfrm>
            <a:off x="4327210" y="463430"/>
            <a:ext cx="3538668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Curva característica ideal</a:t>
            </a:r>
          </a:p>
        </p:txBody>
      </p:sp>
    </p:spTree>
    <p:extLst>
      <p:ext uri="{BB962C8B-B14F-4D97-AF65-F5344CB8AC3E}">
        <p14:creationId xmlns:p14="http://schemas.microsoft.com/office/powerpoint/2010/main" val="15825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">
            <a:extLst>
              <a:ext uri="{FF2B5EF4-FFF2-40B4-BE49-F238E27FC236}">
                <a16:creationId xmlns:a16="http://schemas.microsoft.com/office/drawing/2014/main" id="{EAA0A1E0-1883-484B-8FBF-E01E684117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0" y="1174192"/>
            <a:ext cx="6639951" cy="54582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083341-5D4E-449A-A1B6-9368FFF42C53}"/>
              </a:ext>
            </a:extLst>
          </p:cNvPr>
          <p:cNvSpPr txBox="1"/>
          <p:nvPr/>
        </p:nvSpPr>
        <p:spPr>
          <a:xfrm>
            <a:off x="8107271" y="3055185"/>
            <a:ext cx="3140765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Relación entre diámetros</a:t>
            </a:r>
          </a:p>
          <a:p>
            <a:endParaRPr lang="es-ES" dirty="0"/>
          </a:p>
          <a:p>
            <a:pPr algn="ctr"/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≈2.35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E4FCB3-F776-436E-B043-B680BC61DFBC}"/>
              </a:ext>
            </a:extLst>
          </p:cNvPr>
          <p:cNvSpPr txBox="1"/>
          <p:nvPr/>
        </p:nvSpPr>
        <p:spPr>
          <a:xfrm>
            <a:off x="8107269" y="4222113"/>
            <a:ext cx="3140766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Relación anchura-diámetro</a:t>
            </a:r>
          </a:p>
          <a:p>
            <a:endParaRPr lang="es-ES" dirty="0"/>
          </a:p>
          <a:p>
            <a:pPr algn="ctr"/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/D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≈0.035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6A0F43-566B-4F1C-B0F9-3BB8899D3EF1}"/>
                  </a:ext>
                </a:extLst>
              </p:cNvPr>
              <p:cNvSpPr txBox="1"/>
              <p:nvPr/>
            </p:nvSpPr>
            <p:spPr>
              <a:xfrm>
                <a:off x="7928365" y="1174192"/>
                <a:ext cx="3860361" cy="1846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u="sng" dirty="0"/>
                  <a:t>Número específico de revoluciones adimensional:</a:t>
                </a:r>
              </a:p>
              <a:p>
                <a:endParaRPr lang="es-ES" sz="18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s-E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s-E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s-E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s-ES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s-ES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s-ES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s-ES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ES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𝒈</m:t>
                                </m:r>
                                <m: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𝑯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s-ES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s-E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s-ES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𝟑𝟕</m:t>
                    </m:r>
                  </m:oMath>
                </a14:m>
                <a:endParaRPr lang="es-E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6A0F43-566B-4F1C-B0F9-3BB8899D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365" y="1174192"/>
                <a:ext cx="3860361" cy="1846403"/>
              </a:xfrm>
              <a:prstGeom prst="rect">
                <a:avLst/>
              </a:prstGeom>
              <a:blipFill>
                <a:blip r:embed="rId3"/>
                <a:stretch>
                  <a:fillRect l="-1738" t="-1980" r="-15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8F9BE4CF-7057-420F-97B7-0E9FD4E45781}"/>
              </a:ext>
            </a:extLst>
          </p:cNvPr>
          <p:cNvSpPr txBox="1"/>
          <p:nvPr/>
        </p:nvSpPr>
        <p:spPr>
          <a:xfrm>
            <a:off x="7847526" y="5499142"/>
            <a:ext cx="402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Relaciones objetivo </a:t>
            </a:r>
            <a:r>
              <a:rPr lang="es-ES" i="1" dirty="0"/>
              <a:t>en la inicialización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AED3B9-8BD3-4A7C-AA8D-AAB3155231A2}"/>
              </a:ext>
            </a:extLst>
          </p:cNvPr>
          <p:cNvSpPr txBox="1"/>
          <p:nvPr/>
        </p:nvSpPr>
        <p:spPr>
          <a:xfrm>
            <a:off x="474906" y="417264"/>
            <a:ext cx="279947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Diseño inicial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ACD48C-B66C-4FFC-AE39-F17A4664A70E}"/>
              </a:ext>
            </a:extLst>
          </p:cNvPr>
          <p:cNvSpPr txBox="1"/>
          <p:nvPr/>
        </p:nvSpPr>
        <p:spPr>
          <a:xfrm>
            <a:off x="4419975" y="441316"/>
            <a:ext cx="4856548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Número específico de revoluciones</a:t>
            </a:r>
          </a:p>
        </p:txBody>
      </p:sp>
    </p:spTree>
    <p:extLst>
      <p:ext uri="{BB962C8B-B14F-4D97-AF65-F5344CB8AC3E}">
        <p14:creationId xmlns:p14="http://schemas.microsoft.com/office/powerpoint/2010/main" val="202401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500B26-1F0F-4511-B9AA-6D2BC6C38331}"/>
              </a:ext>
            </a:extLst>
          </p:cNvPr>
          <p:cNvSpPr txBox="1"/>
          <p:nvPr/>
        </p:nvSpPr>
        <p:spPr>
          <a:xfrm>
            <a:off x="474906" y="417264"/>
            <a:ext cx="279947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Diseño inicial</a:t>
            </a:r>
          </a:p>
        </p:txBody>
      </p:sp>
      <p:pic>
        <p:nvPicPr>
          <p:cNvPr id="4" name="Imagen 3" descr="Imagen que contiene tabla, computadora, parado, hombre&#10;&#10;Descripción generada automáticamente">
            <a:extLst>
              <a:ext uri="{FF2B5EF4-FFF2-40B4-BE49-F238E27FC236}">
                <a16:creationId xmlns:a16="http://schemas.microsoft.com/office/drawing/2014/main" id="{BC4D6F14-F7B3-4308-9755-E4097F4A7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7" y="2605848"/>
            <a:ext cx="7724117" cy="38348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446950E-6C51-4B1A-B14B-E17A0B74D307}"/>
              </a:ext>
            </a:extLst>
          </p:cNvPr>
          <p:cNvSpPr txBox="1"/>
          <p:nvPr/>
        </p:nvSpPr>
        <p:spPr>
          <a:xfrm>
            <a:off x="1631852" y="1824372"/>
            <a:ext cx="4600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Vinculación de parámetros con Excel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F4E401-3971-4988-A981-CBD54DDD61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91" y="1350498"/>
            <a:ext cx="4119369" cy="50902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94FCFC-7DC3-46A1-BA1B-9DD32D092AEC}"/>
              </a:ext>
            </a:extLst>
          </p:cNvPr>
          <p:cNvSpPr txBox="1"/>
          <p:nvPr/>
        </p:nvSpPr>
        <p:spPr>
          <a:xfrm>
            <a:off x="8917625" y="903492"/>
            <a:ext cx="2799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/>
              <a:t>Modelado del flujo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2946C2-649D-4BBD-B3ED-6D75390CCF3C}"/>
              </a:ext>
            </a:extLst>
          </p:cNvPr>
          <p:cNvSpPr txBox="1"/>
          <p:nvPr/>
        </p:nvSpPr>
        <p:spPr>
          <a:xfrm>
            <a:off x="4612097" y="440347"/>
            <a:ext cx="3239781" cy="4770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500" b="1" dirty="0"/>
              <a:t>Modelado en Inventor</a:t>
            </a:r>
          </a:p>
        </p:txBody>
      </p:sp>
    </p:spTree>
    <p:extLst>
      <p:ext uri="{BB962C8B-B14F-4D97-AF65-F5344CB8AC3E}">
        <p14:creationId xmlns:p14="http://schemas.microsoft.com/office/powerpoint/2010/main" val="2554295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</TotalTime>
  <Words>950</Words>
  <Application>Microsoft Office PowerPoint</Application>
  <PresentationFormat>Widescreen</PresentationFormat>
  <Paragraphs>240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Bahnschrift</vt:lpstr>
      <vt:lpstr>Calibri</vt:lpstr>
      <vt:lpstr>Calibri Light</vt:lpstr>
      <vt:lpstr>Cambria Math</vt:lpstr>
      <vt:lpstr>Century</vt:lpstr>
      <vt:lpstr>Times New Roman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FRAILE FERNANDEZ, JAVIER</dc:creator>
  <cp:lastModifiedBy>Javier Fraile Fernández</cp:lastModifiedBy>
  <cp:revision>63</cp:revision>
  <dcterms:created xsi:type="dcterms:W3CDTF">2021-07-07T15:29:45Z</dcterms:created>
  <dcterms:modified xsi:type="dcterms:W3CDTF">2025-05-25T10:30:27Z</dcterms:modified>
</cp:coreProperties>
</file>